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1100" r:id="rId2"/>
    <p:sldId id="257" r:id="rId3"/>
    <p:sldId id="1114" r:id="rId4"/>
    <p:sldId id="1129" r:id="rId5"/>
    <p:sldId id="1116" r:id="rId6"/>
    <p:sldId id="1117" r:id="rId7"/>
    <p:sldId id="1118" r:id="rId8"/>
    <p:sldId id="1119" r:id="rId9"/>
    <p:sldId id="1120" r:id="rId10"/>
    <p:sldId id="1121" r:id="rId11"/>
    <p:sldId id="1122" r:id="rId12"/>
    <p:sldId id="1123" r:id="rId13"/>
    <p:sldId id="1124" r:id="rId14"/>
    <p:sldId id="1125" r:id="rId15"/>
    <p:sldId id="1126" r:id="rId16"/>
    <p:sldId id="1127" r:id="rId17"/>
    <p:sldId id="112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1ED24E5-04CD-4B81-9EE5-1F34D885D205}">
          <p14:sldIdLst>
            <p14:sldId id="1100"/>
            <p14:sldId id="257"/>
            <p14:sldId id="1114"/>
            <p14:sldId id="1129"/>
            <p14:sldId id="1116"/>
            <p14:sldId id="1117"/>
            <p14:sldId id="1118"/>
            <p14:sldId id="1119"/>
            <p14:sldId id="1120"/>
            <p14:sldId id="1121"/>
            <p14:sldId id="1122"/>
            <p14:sldId id="1123"/>
            <p14:sldId id="1124"/>
            <p14:sldId id="1125"/>
            <p14:sldId id="1126"/>
            <p14:sldId id="1127"/>
            <p14:sldId id="11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C4D"/>
    <a:srgbClr val="9F8756"/>
    <a:srgbClr val="006870"/>
    <a:srgbClr val="ABB2BF"/>
    <a:srgbClr val="DBCCBA"/>
    <a:srgbClr val="B3B198"/>
    <a:srgbClr val="003A4A"/>
    <a:srgbClr val="D0C2A4"/>
    <a:srgbClr val="B8A374"/>
    <a:srgbClr val="AC9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C860E-F879-4471-827E-0C299C02F184}" v="122" dt="2024-12-08T14:52:53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 snapToGrid="0">
      <p:cViewPr>
        <p:scale>
          <a:sx n="50" d="100"/>
          <a:sy n="50" d="100"/>
        </p:scale>
        <p:origin x="86" y="6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ma mlibari" userId="70948e0e59176616" providerId="LiveId" clId="{618C860E-F879-4471-827E-0C299C02F184}"/>
    <pc:docChg chg="undo redo custSel addSld delSld modSld sldOrd modMainMaster addSection delSection modSection">
      <pc:chgData name="dima mlibari" userId="70948e0e59176616" providerId="LiveId" clId="{618C860E-F879-4471-827E-0C299C02F184}" dt="2024-12-08T14:53:59.506" v="1001" actId="14100"/>
      <pc:docMkLst>
        <pc:docMk/>
      </pc:docMkLst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3347882807" sldId="372"/>
        </pc:sldMkLst>
      </pc:sldChg>
      <pc:sldChg chg="addSp delSp modSp del mod">
        <pc:chgData name="dima mlibari" userId="70948e0e59176616" providerId="LiveId" clId="{618C860E-F879-4471-827E-0C299C02F184}" dt="2024-12-08T14:52:32.536" v="992" actId="2696"/>
        <pc:sldMkLst>
          <pc:docMk/>
          <pc:sldMk cId="46301686" sldId="1098"/>
        </pc:sldMkLst>
        <pc:spChg chg="add del mod">
          <ac:chgData name="dima mlibari" userId="70948e0e59176616" providerId="LiveId" clId="{618C860E-F879-4471-827E-0C299C02F184}" dt="2024-12-08T14:49:51.966" v="971" actId="478"/>
          <ac:spMkLst>
            <pc:docMk/>
            <pc:sldMk cId="46301686" sldId="1098"/>
            <ac:spMk id="2" creationId="{D7F89A05-D394-4B22-9C4E-1D31906FE501}"/>
          </ac:spMkLst>
        </pc:spChg>
        <pc:spChg chg="add del mod">
          <ac:chgData name="dima mlibari" userId="70948e0e59176616" providerId="LiveId" clId="{618C860E-F879-4471-827E-0C299C02F184}" dt="2024-12-08T14:50:06.498" v="973" actId="478"/>
          <ac:spMkLst>
            <pc:docMk/>
            <pc:sldMk cId="46301686" sldId="1098"/>
            <ac:spMk id="3" creationId="{BE94231E-D97B-BBFC-35F3-B0B9410C8841}"/>
          </ac:spMkLst>
        </pc:spChg>
        <pc:spChg chg="del">
          <ac:chgData name="dima mlibari" userId="70948e0e59176616" providerId="LiveId" clId="{618C860E-F879-4471-827E-0C299C02F184}" dt="2024-12-08T11:37:28.926" v="3" actId="478"/>
          <ac:spMkLst>
            <pc:docMk/>
            <pc:sldMk cId="46301686" sldId="1098"/>
            <ac:spMk id="5" creationId="{772FD88A-0D41-C94F-FAAF-864C2E40C6DD}"/>
          </ac:spMkLst>
        </pc:spChg>
        <pc:spChg chg="add del mod">
          <ac:chgData name="dima mlibari" userId="70948e0e59176616" providerId="LiveId" clId="{618C860E-F879-4471-827E-0C299C02F184}" dt="2024-12-08T14:50:19.171" v="976" actId="478"/>
          <ac:spMkLst>
            <pc:docMk/>
            <pc:sldMk cId="46301686" sldId="1098"/>
            <ac:spMk id="6" creationId="{FB7BD59E-7FC2-447E-2A77-D2E9A499710E}"/>
          </ac:spMkLst>
        </pc:spChg>
        <pc:spChg chg="mod ord">
          <ac:chgData name="dima mlibari" userId="70948e0e59176616" providerId="LiveId" clId="{618C860E-F879-4471-827E-0C299C02F184}" dt="2024-12-08T14:49:10.940" v="942" actId="207"/>
          <ac:spMkLst>
            <pc:docMk/>
            <pc:sldMk cId="46301686" sldId="1098"/>
            <ac:spMk id="7" creationId="{A5C9B585-2483-BC38-B7CB-AF2C3AB79DE5}"/>
          </ac:spMkLst>
        </pc:spChg>
        <pc:picChg chg="del mod modCrop">
          <ac:chgData name="dima mlibari" userId="70948e0e59176616" providerId="LiveId" clId="{618C860E-F879-4471-827E-0C299C02F184}" dt="2024-12-08T14:49:02.663" v="941" actId="478"/>
          <ac:picMkLst>
            <pc:docMk/>
            <pc:sldMk cId="46301686" sldId="1098"/>
            <ac:picMk id="4" creationId="{CCFD18F3-E7C4-CD2B-E109-9442E61128A7}"/>
          </ac:picMkLst>
        </pc:picChg>
        <pc:picChg chg="mod">
          <ac:chgData name="dima mlibari" userId="70948e0e59176616" providerId="LiveId" clId="{618C860E-F879-4471-827E-0C299C02F184}" dt="2024-12-08T14:50:22.853" v="977" actId="14100"/>
          <ac:picMkLst>
            <pc:docMk/>
            <pc:sldMk cId="46301686" sldId="1098"/>
            <ac:picMk id="17" creationId="{39F069A0-5B1B-F1C8-A0C0-8DAB69F8E198}"/>
          </ac:picMkLst>
        </pc:picChg>
        <pc:cxnChg chg="del">
          <ac:chgData name="dima mlibari" userId="70948e0e59176616" providerId="LiveId" clId="{618C860E-F879-4471-827E-0C299C02F184}" dt="2024-12-08T14:50:11.389" v="975" actId="478"/>
          <ac:cxnSpMkLst>
            <pc:docMk/>
            <pc:sldMk cId="46301686" sldId="1098"/>
            <ac:cxnSpMk id="9" creationId="{CD1EBFC7-A67D-BEA2-0C7D-A2CBAFEB857B}"/>
          </ac:cxnSpMkLst>
        </pc:cxnChg>
        <pc:cxnChg chg="del">
          <ac:chgData name="dima mlibari" userId="70948e0e59176616" providerId="LiveId" clId="{618C860E-F879-4471-827E-0C299C02F184}" dt="2024-12-08T14:50:09.265" v="974" actId="478"/>
          <ac:cxnSpMkLst>
            <pc:docMk/>
            <pc:sldMk cId="46301686" sldId="1098"/>
            <ac:cxnSpMk id="10" creationId="{CE14C210-8A5C-9714-2471-0C6DFA0C4B7F}"/>
          </ac:cxnSpMkLst>
        </pc:cxnChg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459724605" sldId="1099"/>
        </pc:sldMkLst>
      </pc:sldChg>
      <pc:sldChg chg="addSp delSp modSp add del mod ord">
        <pc:chgData name="dima mlibari" userId="70948e0e59176616" providerId="LiveId" clId="{618C860E-F879-4471-827E-0C299C02F184}" dt="2024-12-08T14:53:59.506" v="1001" actId="14100"/>
        <pc:sldMkLst>
          <pc:docMk/>
          <pc:sldMk cId="1247583570" sldId="1100"/>
        </pc:sldMkLst>
        <pc:spChg chg="mod">
          <ac:chgData name="dima mlibari" userId="70948e0e59176616" providerId="LiveId" clId="{618C860E-F879-4471-827E-0C299C02F184}" dt="2024-12-08T14:47:52.871" v="933" actId="1036"/>
          <ac:spMkLst>
            <pc:docMk/>
            <pc:sldMk cId="1247583570" sldId="1100"/>
            <ac:spMk id="2" creationId="{71054521-6F1E-77ED-711E-FD83873B52AF}"/>
          </ac:spMkLst>
        </pc:spChg>
        <pc:spChg chg="del">
          <ac:chgData name="dima mlibari" userId="70948e0e59176616" providerId="LiveId" clId="{618C860E-F879-4471-827E-0C299C02F184}" dt="2024-12-08T12:41:07.695" v="217" actId="478"/>
          <ac:spMkLst>
            <pc:docMk/>
            <pc:sldMk cId="1247583570" sldId="1100"/>
            <ac:spMk id="3" creationId="{FA29FFF8-BA10-864C-0868-03227FC2C389}"/>
          </ac:spMkLst>
        </pc:spChg>
        <pc:spChg chg="add del mod">
          <ac:chgData name="dima mlibari" userId="70948e0e59176616" providerId="LiveId" clId="{618C860E-F879-4471-827E-0C299C02F184}" dt="2024-12-08T12:40:30.700" v="211" actId="478"/>
          <ac:spMkLst>
            <pc:docMk/>
            <pc:sldMk cId="1247583570" sldId="1100"/>
            <ac:spMk id="4" creationId="{8871AE2F-2036-D91F-F79D-1C580A7CA720}"/>
          </ac:spMkLst>
        </pc:spChg>
        <pc:spChg chg="add del mod">
          <ac:chgData name="dima mlibari" userId="70948e0e59176616" providerId="LiveId" clId="{618C860E-F879-4471-827E-0C299C02F184}" dt="2024-12-08T14:52:24.502" v="990" actId="478"/>
          <ac:spMkLst>
            <pc:docMk/>
            <pc:sldMk cId="1247583570" sldId="1100"/>
            <ac:spMk id="5" creationId="{3EB842A1-36D0-8DC4-7214-D2AFA0E74E9E}"/>
          </ac:spMkLst>
        </pc:spChg>
        <pc:spChg chg="add del mod">
          <ac:chgData name="dima mlibari" userId="70948e0e59176616" providerId="LiveId" clId="{618C860E-F879-4471-827E-0C299C02F184}" dt="2024-12-08T14:52:24.502" v="990" actId="478"/>
          <ac:spMkLst>
            <pc:docMk/>
            <pc:sldMk cId="1247583570" sldId="1100"/>
            <ac:spMk id="6" creationId="{F0136F63-2118-19F2-4749-000888F53A8E}"/>
          </ac:spMkLst>
        </pc:spChg>
        <pc:spChg chg="add del mod">
          <ac:chgData name="dima mlibari" userId="70948e0e59176616" providerId="LiveId" clId="{618C860E-F879-4471-827E-0C299C02F184}" dt="2024-12-08T14:52:24.502" v="990" actId="478"/>
          <ac:spMkLst>
            <pc:docMk/>
            <pc:sldMk cId="1247583570" sldId="1100"/>
            <ac:spMk id="7" creationId="{4F1F267F-260E-E686-587D-74279E948DCE}"/>
          </ac:spMkLst>
        </pc:spChg>
        <pc:spChg chg="add mod">
          <ac:chgData name="dima mlibari" userId="70948e0e59176616" providerId="LiveId" clId="{618C860E-F879-4471-827E-0C299C02F184}" dt="2024-12-08T14:53:53.278" v="1000" actId="207"/>
          <ac:spMkLst>
            <pc:docMk/>
            <pc:sldMk cId="1247583570" sldId="1100"/>
            <ac:spMk id="9" creationId="{C4F0BFFA-055C-1089-C691-2F22A62FF362}"/>
          </ac:spMkLst>
        </pc:spChg>
        <pc:spChg chg="del">
          <ac:chgData name="dima mlibari" userId="70948e0e59176616" providerId="LiveId" clId="{618C860E-F879-4471-827E-0C299C02F184}" dt="2024-12-08T12:45:18.406" v="234" actId="478"/>
          <ac:spMkLst>
            <pc:docMk/>
            <pc:sldMk cId="1247583570" sldId="1100"/>
            <ac:spMk id="10" creationId="{7CC2C6C7-75F7-F6CD-710D-DBD39A5918CE}"/>
          </ac:spMkLst>
        </pc:spChg>
        <pc:spChg chg="add mod">
          <ac:chgData name="dima mlibari" userId="70948e0e59176616" providerId="LiveId" clId="{618C860E-F879-4471-827E-0C299C02F184}" dt="2024-12-08T14:53:05.207" v="997" actId="1076"/>
          <ac:spMkLst>
            <pc:docMk/>
            <pc:sldMk cId="1247583570" sldId="1100"/>
            <ac:spMk id="11" creationId="{3A306FC1-9D50-7FCD-86AC-798DDEAF1159}"/>
          </ac:spMkLst>
        </pc:spChg>
        <pc:picChg chg="add mod">
          <ac:chgData name="dima mlibari" userId="70948e0e59176616" providerId="LiveId" clId="{618C860E-F879-4471-827E-0C299C02F184}" dt="2024-12-08T14:53:59.506" v="1001" actId="14100"/>
          <ac:picMkLst>
            <pc:docMk/>
            <pc:sldMk cId="1247583570" sldId="1100"/>
            <ac:picMk id="8" creationId="{5BB37FC4-5CBD-61F9-F860-310179E5737B}"/>
          </ac:picMkLst>
        </pc:picChg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625762981" sldId="1101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292594881" sldId="1102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991080501" sldId="1103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963974982" sldId="1104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4107854964" sldId="1105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1818615019" sldId="1106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377915161" sldId="1107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273641767" sldId="1108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2367552270" sldId="1109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463129917" sldId="1110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1823541355" sldId="1111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2817453160" sldId="1112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1958285337" sldId="1113"/>
        </pc:sldMkLst>
      </pc:sldChg>
      <pc:sldChg chg="addSp delSp modSp add del mod">
        <pc:chgData name="dima mlibari" userId="70948e0e59176616" providerId="LiveId" clId="{618C860E-F879-4471-827E-0C299C02F184}" dt="2024-12-08T14:52:01.872" v="989"/>
        <pc:sldMkLst>
          <pc:docMk/>
          <pc:sldMk cId="2933166807" sldId="1114"/>
        </pc:sldMkLst>
        <pc:spChg chg="add del mod">
          <ac:chgData name="dima mlibari" userId="70948e0e59176616" providerId="LiveId" clId="{618C860E-F879-4471-827E-0C299C02F184}" dt="2024-12-08T14:51:59.227" v="988" actId="478"/>
          <ac:spMkLst>
            <pc:docMk/>
            <pc:sldMk cId="2933166807" sldId="1114"/>
            <ac:spMk id="2" creationId="{A9E17F5B-2282-D200-E55D-8E20C501F8A3}"/>
          </ac:spMkLst>
        </pc:spChg>
        <pc:spChg chg="add del mod">
          <ac:chgData name="dima mlibari" userId="70948e0e59176616" providerId="LiveId" clId="{618C860E-F879-4471-827E-0C299C02F184}" dt="2024-12-08T14:51:59.227" v="988" actId="478"/>
          <ac:spMkLst>
            <pc:docMk/>
            <pc:sldMk cId="2933166807" sldId="1114"/>
            <ac:spMk id="3" creationId="{17F160DF-188A-841E-685E-C118C86EDC95}"/>
          </ac:spMkLst>
        </pc:spChg>
        <pc:spChg chg="del">
          <ac:chgData name="dima mlibari" userId="70948e0e59176616" providerId="LiveId" clId="{618C860E-F879-4471-827E-0C299C02F184}" dt="2024-12-08T12:46:20.923" v="236" actId="478"/>
          <ac:spMkLst>
            <pc:docMk/>
            <pc:sldMk cId="2933166807" sldId="1114"/>
            <ac:spMk id="4" creationId="{EE1F9A33-C875-C86B-5A6A-FB622D6BFA8B}"/>
          </ac:spMkLst>
        </pc:spChg>
        <pc:spChg chg="add del mod">
          <ac:chgData name="dima mlibari" userId="70948e0e59176616" providerId="LiveId" clId="{618C860E-F879-4471-827E-0C299C02F184}" dt="2024-12-08T14:51:59.227" v="988" actId="478"/>
          <ac:spMkLst>
            <pc:docMk/>
            <pc:sldMk cId="2933166807" sldId="1114"/>
            <ac:spMk id="5" creationId="{5FBC7BBC-3D02-82FB-F092-6219FDB18BFD}"/>
          </ac:spMkLst>
        </pc:spChg>
        <pc:spChg chg="add mod">
          <ac:chgData name="dima mlibari" userId="70948e0e59176616" providerId="LiveId" clId="{618C860E-F879-4471-827E-0C299C02F184}" dt="2024-12-08T14:48:03.173" v="934"/>
          <ac:spMkLst>
            <pc:docMk/>
            <pc:sldMk cId="2933166807" sldId="1114"/>
            <ac:spMk id="7" creationId="{386495AF-3508-908D-3802-EF2CA4FDAA4F}"/>
          </ac:spMkLst>
        </pc:spChg>
        <pc:spChg chg="add mod">
          <ac:chgData name="dima mlibari" userId="70948e0e59176616" providerId="LiveId" clId="{618C860E-F879-4471-827E-0C299C02F184}" dt="2024-12-08T14:52:01.872" v="989"/>
          <ac:spMkLst>
            <pc:docMk/>
            <pc:sldMk cId="2933166807" sldId="1114"/>
            <ac:spMk id="8" creationId="{3FEC4FB0-6463-5A5A-9FAD-45D6723975FA}"/>
          </ac:spMkLst>
        </pc:spChg>
        <pc:spChg chg="add mod">
          <ac:chgData name="dima mlibari" userId="70948e0e59176616" providerId="LiveId" clId="{618C860E-F879-4471-827E-0C299C02F184}" dt="2024-12-08T14:52:01.872" v="989"/>
          <ac:spMkLst>
            <pc:docMk/>
            <pc:sldMk cId="2933166807" sldId="1114"/>
            <ac:spMk id="9" creationId="{7C2E1FA9-E1B6-3116-44A9-1B3BBFD56085}"/>
          </ac:spMkLst>
        </pc:spChg>
        <pc:spChg chg="add mod">
          <ac:chgData name="dima mlibari" userId="70948e0e59176616" providerId="LiveId" clId="{618C860E-F879-4471-827E-0C299C02F184}" dt="2024-12-08T14:52:01.872" v="989"/>
          <ac:spMkLst>
            <pc:docMk/>
            <pc:sldMk cId="2933166807" sldId="1114"/>
            <ac:spMk id="10" creationId="{F6123630-BF85-D59B-769E-5737B815F6A5}"/>
          </ac:spMkLst>
        </pc:spChg>
        <pc:graphicFrameChg chg="del">
          <ac:chgData name="dima mlibari" userId="70948e0e59176616" providerId="LiveId" clId="{618C860E-F879-4471-827E-0C299C02F184}" dt="2024-12-08T12:46:20.923" v="236" actId="478"/>
          <ac:graphicFrameMkLst>
            <pc:docMk/>
            <pc:sldMk cId="2933166807" sldId="1114"/>
            <ac:graphicFrameMk id="6" creationId="{551F7C90-7FB5-FCD4-8B40-C83D0865AD4B}"/>
          </ac:graphicFrameMkLst>
        </pc:graphicFrameChg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2548878529" sldId="1115"/>
        </pc:sldMkLst>
      </pc:sldChg>
      <pc:sldChg chg="addSp delSp modSp add del mod">
        <pc:chgData name="dima mlibari" userId="70948e0e59176616" providerId="LiveId" clId="{618C860E-F879-4471-827E-0C299C02F184}" dt="2024-12-08T14:48:09.946" v="935"/>
        <pc:sldMkLst>
          <pc:docMk/>
          <pc:sldMk cId="2689139618" sldId="1116"/>
        </pc:sldMkLst>
        <pc:spChg chg="add mod">
          <ac:chgData name="dima mlibari" userId="70948e0e59176616" providerId="LiveId" clId="{618C860E-F879-4471-827E-0C299C02F184}" dt="2024-12-08T12:48:29.641" v="247"/>
          <ac:spMkLst>
            <pc:docMk/>
            <pc:sldMk cId="2689139618" sldId="1116"/>
            <ac:spMk id="2" creationId="{2EFAA874-CD9D-16E4-CD4D-B83701058497}"/>
          </ac:spMkLst>
        </pc:spChg>
        <pc:spChg chg="add mod">
          <ac:chgData name="dima mlibari" userId="70948e0e59176616" providerId="LiveId" clId="{618C860E-F879-4471-827E-0C299C02F184}" dt="2024-12-08T12:48:41.659" v="261" actId="20577"/>
          <ac:spMkLst>
            <pc:docMk/>
            <pc:sldMk cId="2689139618" sldId="1116"/>
            <ac:spMk id="3" creationId="{9821A2EC-65E9-3CA5-BF89-9960FAA8B349}"/>
          </ac:spMkLst>
        </pc:spChg>
        <pc:spChg chg="del">
          <ac:chgData name="dima mlibari" userId="70948e0e59176616" providerId="LiveId" clId="{618C860E-F879-4471-827E-0C299C02F184}" dt="2024-12-08T12:46:24.854" v="237" actId="478"/>
          <ac:spMkLst>
            <pc:docMk/>
            <pc:sldMk cId="2689139618" sldId="1116"/>
            <ac:spMk id="4" creationId="{FB051B5D-300B-BAD2-E3D4-89B7541C3D5D}"/>
          </ac:spMkLst>
        </pc:spChg>
        <pc:spChg chg="add mod">
          <ac:chgData name="dima mlibari" userId="70948e0e59176616" providerId="LiveId" clId="{618C860E-F879-4471-827E-0C299C02F184}" dt="2024-12-08T12:48:29.641" v="247"/>
          <ac:spMkLst>
            <pc:docMk/>
            <pc:sldMk cId="2689139618" sldId="1116"/>
            <ac:spMk id="5" creationId="{2CB31D19-B2F6-F004-E058-22D48A0952B8}"/>
          </ac:spMkLst>
        </pc:spChg>
        <pc:spChg chg="add mod">
          <ac:chgData name="dima mlibari" userId="70948e0e59176616" providerId="LiveId" clId="{618C860E-F879-4471-827E-0C299C02F184}" dt="2024-12-08T14:48:09.946" v="935"/>
          <ac:spMkLst>
            <pc:docMk/>
            <pc:sldMk cId="2689139618" sldId="1116"/>
            <ac:spMk id="7" creationId="{AC9778D6-3EDE-1566-079C-C2AA49E0EC98}"/>
          </ac:spMkLst>
        </pc:spChg>
        <pc:graphicFrameChg chg="del">
          <ac:chgData name="dima mlibari" userId="70948e0e59176616" providerId="LiveId" clId="{618C860E-F879-4471-827E-0C299C02F184}" dt="2024-12-08T12:46:24.854" v="237" actId="478"/>
          <ac:graphicFrameMkLst>
            <pc:docMk/>
            <pc:sldMk cId="2689139618" sldId="1116"/>
            <ac:graphicFrameMk id="6" creationId="{3C6E67F0-81C8-0E65-7DDF-0D44DC3CD439}"/>
          </ac:graphicFrameMkLst>
        </pc:graphicFrameChg>
      </pc:sldChg>
      <pc:sldChg chg="addSp delSp modSp add mod">
        <pc:chgData name="dima mlibari" userId="70948e0e59176616" providerId="LiveId" clId="{618C860E-F879-4471-827E-0C299C02F184}" dt="2024-12-08T12:56:25.727" v="315" actId="14100"/>
        <pc:sldMkLst>
          <pc:docMk/>
          <pc:sldMk cId="559766357" sldId="1117"/>
        </pc:sldMkLst>
        <pc:spChg chg="add del">
          <ac:chgData name="dima mlibari" userId="70948e0e59176616" providerId="LiveId" clId="{618C860E-F879-4471-827E-0C299C02F184}" dt="2024-12-08T12:49:30.754" v="268" actId="478"/>
          <ac:spMkLst>
            <pc:docMk/>
            <pc:sldMk cId="559766357" sldId="1117"/>
            <ac:spMk id="2" creationId="{7C372131-9E1E-9289-FEED-4F0F1EE2BB6A}"/>
          </ac:spMkLst>
        </pc:spChg>
        <pc:spChg chg="add del mod">
          <ac:chgData name="dima mlibari" userId="70948e0e59176616" providerId="LiveId" clId="{618C860E-F879-4471-827E-0C299C02F184}" dt="2024-12-08T12:49:57.351" v="271" actId="2711"/>
          <ac:spMkLst>
            <pc:docMk/>
            <pc:sldMk cId="559766357" sldId="1117"/>
            <ac:spMk id="3" creationId="{17E8BF65-AD59-4E07-53B5-2B856F36B5DF}"/>
          </ac:spMkLst>
        </pc:spChg>
        <pc:spChg chg="add del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4" creationId="{4695A732-4D26-84DB-5477-02FC67C74896}"/>
          </ac:spMkLst>
        </pc:spChg>
        <pc:spChg chg="add del">
          <ac:chgData name="dima mlibari" userId="70948e0e59176616" providerId="LiveId" clId="{618C860E-F879-4471-827E-0C299C02F184}" dt="2024-12-08T12:54:23.878" v="295" actId="478"/>
          <ac:spMkLst>
            <pc:docMk/>
            <pc:sldMk cId="559766357" sldId="1117"/>
            <ac:spMk id="5" creationId="{1B206408-749F-603A-9395-4AD2C0C0843F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7" creationId="{062E7A71-A261-8FD8-4242-29C951F1CE52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8" creationId="{E8D9EFD6-42B7-E94C-0BA8-BEC1E71E52F1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17" creationId="{D1BCB6E3-A3E1-71A4-D8C3-DD739AFF28AB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18" creationId="{085A785E-8282-9076-F8AA-8C83B9A03824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19" creationId="{73FD1301-CACB-E6C5-C955-1A990104F351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20" creationId="{D4C54B0F-23EB-91F7-09D2-AB1440ED481A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21" creationId="{BE9DFC97-5CFF-DF90-C053-86AF71848506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22" creationId="{F9B01688-EEAC-4C02-46F3-AF9A3A2EBFEC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23" creationId="{B184D293-9A11-7393-E690-9DCD2AD85477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24" creationId="{CFBF74BD-0843-9D32-C615-6AED24734D61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29" creationId="{85632CF3-0DC0-10F3-EFE2-BB5FC4DBCD0B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30" creationId="{EC44B393-D8AF-3743-0640-8650EB38BDB8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31" creationId="{D5FAFF15-1F3A-FF3B-8943-888B9772987F}"/>
          </ac:spMkLst>
        </pc:spChg>
        <pc:spChg chg="add mod">
          <ac:chgData name="dima mlibari" userId="70948e0e59176616" providerId="LiveId" clId="{618C860E-F879-4471-827E-0C299C02F184}" dt="2024-12-08T12:49:27.797" v="267"/>
          <ac:spMkLst>
            <pc:docMk/>
            <pc:sldMk cId="559766357" sldId="1117"/>
            <ac:spMk id="32" creationId="{C490D4F5-C41F-30E2-525E-703B44745E98}"/>
          </ac:spMkLst>
        </pc:spChg>
        <pc:spChg chg="add mod">
          <ac:chgData name="dima mlibari" userId="70948e0e59176616" providerId="LiveId" clId="{618C860E-F879-4471-827E-0C299C02F184}" dt="2024-12-08T12:52:50.511" v="281" actId="207"/>
          <ac:spMkLst>
            <pc:docMk/>
            <pc:sldMk cId="559766357" sldId="1117"/>
            <ac:spMk id="42" creationId="{D1BCB6E3-A3E1-71A4-D8C3-DD739AFF28AB}"/>
          </ac:spMkLst>
        </pc:spChg>
        <pc:spChg chg="add mod">
          <ac:chgData name="dima mlibari" userId="70948e0e59176616" providerId="LiveId" clId="{618C860E-F879-4471-827E-0C299C02F184}" dt="2024-12-08T12:52:50.511" v="281" actId="207"/>
          <ac:spMkLst>
            <pc:docMk/>
            <pc:sldMk cId="559766357" sldId="1117"/>
            <ac:spMk id="43" creationId="{085A785E-8282-9076-F8AA-8C83B9A03824}"/>
          </ac:spMkLst>
        </pc:spChg>
        <pc:spChg chg="add mod">
          <ac:chgData name="dima mlibari" userId="70948e0e59176616" providerId="LiveId" clId="{618C860E-F879-4471-827E-0C299C02F184}" dt="2024-12-08T12:52:50.511" v="281" actId="207"/>
          <ac:spMkLst>
            <pc:docMk/>
            <pc:sldMk cId="559766357" sldId="1117"/>
            <ac:spMk id="44" creationId="{73FD1301-CACB-E6C5-C955-1A990104F351}"/>
          </ac:spMkLst>
        </pc:spChg>
        <pc:spChg chg="add mod">
          <ac:chgData name="dima mlibari" userId="70948e0e59176616" providerId="LiveId" clId="{618C860E-F879-4471-827E-0C299C02F184}" dt="2024-12-08T12:52:50.511" v="281" actId="207"/>
          <ac:spMkLst>
            <pc:docMk/>
            <pc:sldMk cId="559766357" sldId="1117"/>
            <ac:spMk id="45" creationId="{D4C54B0F-23EB-91F7-09D2-AB1440ED481A}"/>
          </ac:spMkLst>
        </pc:spChg>
        <pc:spChg chg="add mod">
          <ac:chgData name="dima mlibari" userId="70948e0e59176616" providerId="LiveId" clId="{618C860E-F879-4471-827E-0C299C02F184}" dt="2024-12-08T12:53:19.128" v="284" actId="207"/>
          <ac:spMkLst>
            <pc:docMk/>
            <pc:sldMk cId="559766357" sldId="1117"/>
            <ac:spMk id="46" creationId="{BE9DFC97-5CFF-DF90-C053-86AF71848506}"/>
          </ac:spMkLst>
        </pc:spChg>
        <pc:spChg chg="add mod">
          <ac:chgData name="dima mlibari" userId="70948e0e59176616" providerId="LiveId" clId="{618C860E-F879-4471-827E-0C299C02F184}" dt="2024-12-08T12:53:36.211" v="288" actId="207"/>
          <ac:spMkLst>
            <pc:docMk/>
            <pc:sldMk cId="559766357" sldId="1117"/>
            <ac:spMk id="47" creationId="{F9B01688-EEAC-4C02-46F3-AF9A3A2EBFEC}"/>
          </ac:spMkLst>
        </pc:spChg>
        <pc:spChg chg="add mod">
          <ac:chgData name="dima mlibari" userId="70948e0e59176616" providerId="LiveId" clId="{618C860E-F879-4471-827E-0C299C02F184}" dt="2024-12-08T12:53:15.752" v="283" actId="207"/>
          <ac:spMkLst>
            <pc:docMk/>
            <pc:sldMk cId="559766357" sldId="1117"/>
            <ac:spMk id="48" creationId="{B184D293-9A11-7393-E690-9DCD2AD85477}"/>
          </ac:spMkLst>
        </pc:spChg>
        <pc:spChg chg="add mod">
          <ac:chgData name="dima mlibari" userId="70948e0e59176616" providerId="LiveId" clId="{618C860E-F879-4471-827E-0C299C02F184}" dt="2024-12-08T12:53:31.550" v="287" actId="207"/>
          <ac:spMkLst>
            <pc:docMk/>
            <pc:sldMk cId="559766357" sldId="1117"/>
            <ac:spMk id="49" creationId="{CFBF74BD-0843-9D32-C615-6AED24734D61}"/>
          </ac:spMkLst>
        </pc:spChg>
        <pc:spChg chg="add mod">
          <ac:chgData name="dima mlibari" userId="70948e0e59176616" providerId="LiveId" clId="{618C860E-F879-4471-827E-0C299C02F184}" dt="2024-12-08T12:52:50.511" v="281" actId="207"/>
          <ac:spMkLst>
            <pc:docMk/>
            <pc:sldMk cId="559766357" sldId="1117"/>
            <ac:spMk id="54" creationId="{85632CF3-0DC0-10F3-EFE2-BB5FC4DBCD0B}"/>
          </ac:spMkLst>
        </pc:spChg>
        <pc:spChg chg="add mod">
          <ac:chgData name="dima mlibari" userId="70948e0e59176616" providerId="LiveId" clId="{618C860E-F879-4471-827E-0C299C02F184}" dt="2024-12-08T12:52:50.511" v="281" actId="207"/>
          <ac:spMkLst>
            <pc:docMk/>
            <pc:sldMk cId="559766357" sldId="1117"/>
            <ac:spMk id="55" creationId="{EC44B393-D8AF-3743-0640-8650EB38BDB8}"/>
          </ac:spMkLst>
        </pc:spChg>
        <pc:spChg chg="add mod">
          <ac:chgData name="dima mlibari" userId="70948e0e59176616" providerId="LiveId" clId="{618C860E-F879-4471-827E-0C299C02F184}" dt="2024-12-08T12:53:23.804" v="285" actId="207"/>
          <ac:spMkLst>
            <pc:docMk/>
            <pc:sldMk cId="559766357" sldId="1117"/>
            <ac:spMk id="56" creationId="{D5FAFF15-1F3A-FF3B-8943-888B9772987F}"/>
          </ac:spMkLst>
        </pc:spChg>
        <pc:spChg chg="add mod">
          <ac:chgData name="dima mlibari" userId="70948e0e59176616" providerId="LiveId" clId="{618C860E-F879-4471-827E-0C299C02F184}" dt="2024-12-08T12:53:27.316" v="286" actId="207"/>
          <ac:spMkLst>
            <pc:docMk/>
            <pc:sldMk cId="559766357" sldId="1117"/>
            <ac:spMk id="57" creationId="{C490D4F5-C41F-30E2-525E-703B44745E98}"/>
          </ac:spMkLst>
        </pc:spChg>
        <pc:spChg chg="add mod">
          <ac:chgData name="dima mlibari" userId="70948e0e59176616" providerId="LiveId" clId="{618C860E-F879-4471-827E-0C299C02F184}" dt="2024-12-08T12:56:25.727" v="315" actId="14100"/>
          <ac:spMkLst>
            <pc:docMk/>
            <pc:sldMk cId="559766357" sldId="1117"/>
            <ac:spMk id="58" creationId="{B990A4E3-36CA-AC11-0AE6-2B863558918B}"/>
          </ac:spMkLst>
        </pc:spChg>
        <pc:grpChg chg="add mod">
          <ac:chgData name="dima mlibari" userId="70948e0e59176616" providerId="LiveId" clId="{618C860E-F879-4471-827E-0C299C02F184}" dt="2024-12-08T12:49:27.797" v="267"/>
          <ac:grpSpMkLst>
            <pc:docMk/>
            <pc:sldMk cId="559766357" sldId="1117"/>
            <ac:grpSpMk id="6" creationId="{05C9E3A2-9AFA-00DB-EDFB-484419CD6879}"/>
          </ac:grpSpMkLst>
        </pc:grpChg>
        <pc:grpChg chg="add mod">
          <ac:chgData name="dima mlibari" userId="70948e0e59176616" providerId="LiveId" clId="{618C860E-F879-4471-827E-0C299C02F184}" dt="2024-12-08T12:54:37.044" v="311" actId="1035"/>
          <ac:grpSpMkLst>
            <pc:docMk/>
            <pc:sldMk cId="559766357" sldId="1117"/>
            <ac:grpSpMk id="33" creationId="{05C9E3A2-9AFA-00DB-EDFB-484419CD6879}"/>
          </ac:grpSpMkLst>
        </pc:grpChg>
        <pc:picChg chg="add mod">
          <ac:chgData name="dima mlibari" userId="70948e0e59176616" providerId="LiveId" clId="{618C860E-F879-4471-827E-0C299C02F184}" dt="2024-12-08T12:49:27.797" v="267"/>
          <ac:picMkLst>
            <pc:docMk/>
            <pc:sldMk cId="559766357" sldId="1117"/>
            <ac:picMk id="9" creationId="{F65E3819-0530-521E-FD04-FF1917D5E1E8}"/>
          </ac:picMkLst>
        </pc:picChg>
        <pc:picChg chg="add mod">
          <ac:chgData name="dima mlibari" userId="70948e0e59176616" providerId="LiveId" clId="{618C860E-F879-4471-827E-0C299C02F184}" dt="2024-12-08T12:49:27.797" v="267"/>
          <ac:picMkLst>
            <pc:docMk/>
            <pc:sldMk cId="559766357" sldId="1117"/>
            <ac:picMk id="10" creationId="{3205F39D-3E44-8BB0-B89A-255C2DBDE37C}"/>
          </ac:picMkLst>
        </pc:picChg>
        <pc:picChg chg="add mod">
          <ac:chgData name="dima mlibari" userId="70948e0e59176616" providerId="LiveId" clId="{618C860E-F879-4471-827E-0C299C02F184}" dt="2024-12-08T12:49:27.797" v="267"/>
          <ac:picMkLst>
            <pc:docMk/>
            <pc:sldMk cId="559766357" sldId="1117"/>
            <ac:picMk id="11" creationId="{A4FFF48B-97C4-47E2-E704-89402BEE3F0B}"/>
          </ac:picMkLst>
        </pc:picChg>
        <pc:picChg chg="add mod">
          <ac:chgData name="dima mlibari" userId="70948e0e59176616" providerId="LiveId" clId="{618C860E-F879-4471-827E-0C299C02F184}" dt="2024-12-08T12:49:27.797" v="267"/>
          <ac:picMkLst>
            <pc:docMk/>
            <pc:sldMk cId="559766357" sldId="1117"/>
            <ac:picMk id="12" creationId="{A2F01C89-070B-4E5E-F238-671B578C00D3}"/>
          </ac:picMkLst>
        </pc:picChg>
        <pc:picChg chg="add mod">
          <ac:chgData name="dima mlibari" userId="70948e0e59176616" providerId="LiveId" clId="{618C860E-F879-4471-827E-0C299C02F184}" dt="2024-12-08T12:49:27.797" v="267"/>
          <ac:picMkLst>
            <pc:docMk/>
            <pc:sldMk cId="559766357" sldId="1117"/>
            <ac:picMk id="25" creationId="{4AE46F50-210C-2AB1-EE71-522D62036735}"/>
          </ac:picMkLst>
        </pc:picChg>
        <pc:picChg chg="add mod">
          <ac:chgData name="dima mlibari" userId="70948e0e59176616" providerId="LiveId" clId="{618C860E-F879-4471-827E-0C299C02F184}" dt="2024-12-08T12:49:27.797" v="267"/>
          <ac:picMkLst>
            <pc:docMk/>
            <pc:sldMk cId="559766357" sldId="1117"/>
            <ac:picMk id="26" creationId="{A5A38EF5-025F-9FA0-71F5-432C8141D0CB}"/>
          </ac:picMkLst>
        </pc:picChg>
        <pc:picChg chg="add mod">
          <ac:chgData name="dima mlibari" userId="70948e0e59176616" providerId="LiveId" clId="{618C860E-F879-4471-827E-0C299C02F184}" dt="2024-12-08T12:52:50.511" v="281" actId="207"/>
          <ac:picMkLst>
            <pc:docMk/>
            <pc:sldMk cId="559766357" sldId="1117"/>
            <ac:picMk id="34" creationId="{F65E3819-0530-521E-FD04-FF1917D5E1E8}"/>
          </ac:picMkLst>
        </pc:picChg>
        <pc:picChg chg="add mod">
          <ac:chgData name="dima mlibari" userId="70948e0e59176616" providerId="LiveId" clId="{618C860E-F879-4471-827E-0C299C02F184}" dt="2024-12-08T12:52:50.511" v="281" actId="207"/>
          <ac:picMkLst>
            <pc:docMk/>
            <pc:sldMk cId="559766357" sldId="1117"/>
            <ac:picMk id="35" creationId="{3205F39D-3E44-8BB0-B89A-255C2DBDE37C}"/>
          </ac:picMkLst>
        </pc:picChg>
        <pc:picChg chg="add mod">
          <ac:chgData name="dima mlibari" userId="70948e0e59176616" providerId="LiveId" clId="{618C860E-F879-4471-827E-0C299C02F184}" dt="2024-12-08T12:52:50.511" v="281" actId="207"/>
          <ac:picMkLst>
            <pc:docMk/>
            <pc:sldMk cId="559766357" sldId="1117"/>
            <ac:picMk id="36" creationId="{A4FFF48B-97C4-47E2-E704-89402BEE3F0B}"/>
          </ac:picMkLst>
        </pc:picChg>
        <pc:picChg chg="add mod">
          <ac:chgData name="dima mlibari" userId="70948e0e59176616" providerId="LiveId" clId="{618C860E-F879-4471-827E-0C299C02F184}" dt="2024-12-08T12:52:50.511" v="281" actId="207"/>
          <ac:picMkLst>
            <pc:docMk/>
            <pc:sldMk cId="559766357" sldId="1117"/>
            <ac:picMk id="37" creationId="{A2F01C89-070B-4E5E-F238-671B578C00D3}"/>
          </ac:picMkLst>
        </pc:picChg>
        <pc:picChg chg="add mod">
          <ac:chgData name="dima mlibari" userId="70948e0e59176616" providerId="LiveId" clId="{618C860E-F879-4471-827E-0C299C02F184}" dt="2024-12-08T12:52:50.511" v="281" actId="207"/>
          <ac:picMkLst>
            <pc:docMk/>
            <pc:sldMk cId="559766357" sldId="1117"/>
            <ac:picMk id="50" creationId="{4AE46F50-210C-2AB1-EE71-522D62036735}"/>
          </ac:picMkLst>
        </pc:picChg>
        <pc:picChg chg="add mod">
          <ac:chgData name="dima mlibari" userId="70948e0e59176616" providerId="LiveId" clId="{618C860E-F879-4471-827E-0C299C02F184}" dt="2024-12-08T12:52:50.511" v="281" actId="207"/>
          <ac:picMkLst>
            <pc:docMk/>
            <pc:sldMk cId="559766357" sldId="1117"/>
            <ac:picMk id="51" creationId="{A5A38EF5-025F-9FA0-71F5-432C8141D0CB}"/>
          </ac:picMkLst>
        </pc:picChg>
        <pc:cxnChg chg="add mod">
          <ac:chgData name="dima mlibari" userId="70948e0e59176616" providerId="LiveId" clId="{618C860E-F879-4471-827E-0C299C02F184}" dt="2024-12-08T12:49:27.797" v="267"/>
          <ac:cxnSpMkLst>
            <pc:docMk/>
            <pc:sldMk cId="559766357" sldId="1117"/>
            <ac:cxnSpMk id="13" creationId="{11DFA604-2BFB-F839-A417-4B425F91AC72}"/>
          </ac:cxnSpMkLst>
        </pc:cxnChg>
        <pc:cxnChg chg="add mod">
          <ac:chgData name="dima mlibari" userId="70948e0e59176616" providerId="LiveId" clId="{618C860E-F879-4471-827E-0C299C02F184}" dt="2024-12-08T12:49:27.797" v="267"/>
          <ac:cxnSpMkLst>
            <pc:docMk/>
            <pc:sldMk cId="559766357" sldId="1117"/>
            <ac:cxnSpMk id="14" creationId="{75220FBE-F859-F848-BCBA-DC550397D27D}"/>
          </ac:cxnSpMkLst>
        </pc:cxnChg>
        <pc:cxnChg chg="add mod">
          <ac:chgData name="dima mlibari" userId="70948e0e59176616" providerId="LiveId" clId="{618C860E-F879-4471-827E-0C299C02F184}" dt="2024-12-08T12:49:27.797" v="267"/>
          <ac:cxnSpMkLst>
            <pc:docMk/>
            <pc:sldMk cId="559766357" sldId="1117"/>
            <ac:cxnSpMk id="15" creationId="{0F14FBCA-23A5-0399-BE29-1811E0307E15}"/>
          </ac:cxnSpMkLst>
        </pc:cxnChg>
        <pc:cxnChg chg="add mod">
          <ac:chgData name="dima mlibari" userId="70948e0e59176616" providerId="LiveId" clId="{618C860E-F879-4471-827E-0C299C02F184}" dt="2024-12-08T12:49:27.797" v="267"/>
          <ac:cxnSpMkLst>
            <pc:docMk/>
            <pc:sldMk cId="559766357" sldId="1117"/>
            <ac:cxnSpMk id="16" creationId="{5050DA49-4ADE-AE85-1BFA-01DDB2A0D0F6}"/>
          </ac:cxnSpMkLst>
        </pc:cxnChg>
        <pc:cxnChg chg="add mod">
          <ac:chgData name="dima mlibari" userId="70948e0e59176616" providerId="LiveId" clId="{618C860E-F879-4471-827E-0C299C02F184}" dt="2024-12-08T12:49:27.797" v="267"/>
          <ac:cxnSpMkLst>
            <pc:docMk/>
            <pc:sldMk cId="559766357" sldId="1117"/>
            <ac:cxnSpMk id="27" creationId="{3319FF77-3B7D-B3DA-04A1-09C1154F7589}"/>
          </ac:cxnSpMkLst>
        </pc:cxnChg>
        <pc:cxnChg chg="add mod">
          <ac:chgData name="dima mlibari" userId="70948e0e59176616" providerId="LiveId" clId="{618C860E-F879-4471-827E-0C299C02F184}" dt="2024-12-08T12:49:27.797" v="267"/>
          <ac:cxnSpMkLst>
            <pc:docMk/>
            <pc:sldMk cId="559766357" sldId="1117"/>
            <ac:cxnSpMk id="28" creationId="{0D748E91-EE4A-4A84-311D-7FB2175BEB9A}"/>
          </ac:cxnSpMkLst>
        </pc:cxnChg>
        <pc:cxnChg chg="add del mod">
          <ac:chgData name="dima mlibari" userId="70948e0e59176616" providerId="LiveId" clId="{618C860E-F879-4471-827E-0C299C02F184}" dt="2024-12-08T12:53:39.249" v="289" actId="478"/>
          <ac:cxnSpMkLst>
            <pc:docMk/>
            <pc:sldMk cId="559766357" sldId="1117"/>
            <ac:cxnSpMk id="38" creationId="{11DFA604-2BFB-F839-A417-4B425F91AC72}"/>
          </ac:cxnSpMkLst>
        </pc:cxnChg>
        <pc:cxnChg chg="add del mod">
          <ac:chgData name="dima mlibari" userId="70948e0e59176616" providerId="LiveId" clId="{618C860E-F879-4471-827E-0C299C02F184}" dt="2024-12-08T12:53:58.938" v="294" actId="478"/>
          <ac:cxnSpMkLst>
            <pc:docMk/>
            <pc:sldMk cId="559766357" sldId="1117"/>
            <ac:cxnSpMk id="39" creationId="{75220FBE-F859-F848-BCBA-DC550397D27D}"/>
          </ac:cxnSpMkLst>
        </pc:cxnChg>
        <pc:cxnChg chg="add del mod">
          <ac:chgData name="dima mlibari" userId="70948e0e59176616" providerId="LiveId" clId="{618C860E-F879-4471-827E-0C299C02F184}" dt="2024-12-08T12:53:44.765" v="290" actId="478"/>
          <ac:cxnSpMkLst>
            <pc:docMk/>
            <pc:sldMk cId="559766357" sldId="1117"/>
            <ac:cxnSpMk id="40" creationId="{0F14FBCA-23A5-0399-BE29-1811E0307E15}"/>
          </ac:cxnSpMkLst>
        </pc:cxnChg>
        <pc:cxnChg chg="add del mod">
          <ac:chgData name="dima mlibari" userId="70948e0e59176616" providerId="LiveId" clId="{618C860E-F879-4471-827E-0C299C02F184}" dt="2024-12-08T12:53:54.469" v="293" actId="478"/>
          <ac:cxnSpMkLst>
            <pc:docMk/>
            <pc:sldMk cId="559766357" sldId="1117"/>
            <ac:cxnSpMk id="41" creationId="{5050DA49-4ADE-AE85-1BFA-01DDB2A0D0F6}"/>
          </ac:cxnSpMkLst>
        </pc:cxnChg>
        <pc:cxnChg chg="add del mod">
          <ac:chgData name="dima mlibari" userId="70948e0e59176616" providerId="LiveId" clId="{618C860E-F879-4471-827E-0C299C02F184}" dt="2024-12-08T12:53:47.830" v="291" actId="478"/>
          <ac:cxnSpMkLst>
            <pc:docMk/>
            <pc:sldMk cId="559766357" sldId="1117"/>
            <ac:cxnSpMk id="52" creationId="{3319FF77-3B7D-B3DA-04A1-09C1154F7589}"/>
          </ac:cxnSpMkLst>
        </pc:cxnChg>
        <pc:cxnChg chg="add del mod">
          <ac:chgData name="dima mlibari" userId="70948e0e59176616" providerId="LiveId" clId="{618C860E-F879-4471-827E-0C299C02F184}" dt="2024-12-08T12:53:50.228" v="292" actId="478"/>
          <ac:cxnSpMkLst>
            <pc:docMk/>
            <pc:sldMk cId="559766357" sldId="1117"/>
            <ac:cxnSpMk id="53" creationId="{0D748E91-EE4A-4A84-311D-7FB2175BEB9A}"/>
          </ac:cxnSpMkLst>
        </pc:cxnChg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930283659" sldId="1117"/>
        </pc:sldMkLst>
      </pc:sldChg>
      <pc:sldChg chg="addSp modSp add mod ord">
        <pc:chgData name="dima mlibari" userId="70948e0e59176616" providerId="LiveId" clId="{618C860E-F879-4471-827E-0C299C02F184}" dt="2024-12-08T14:48:17.775" v="936"/>
        <pc:sldMkLst>
          <pc:docMk/>
          <pc:sldMk cId="1721368114" sldId="1118"/>
        </pc:sldMkLst>
        <pc:spChg chg="mod">
          <ac:chgData name="dima mlibari" userId="70948e0e59176616" providerId="LiveId" clId="{618C860E-F879-4471-827E-0C299C02F184}" dt="2024-12-08T12:57:53.296" v="321" actId="2711"/>
          <ac:spMkLst>
            <pc:docMk/>
            <pc:sldMk cId="1721368114" sldId="1118"/>
            <ac:spMk id="3" creationId="{FE9CA770-3C54-09B0-D877-DEB732C00462}"/>
          </ac:spMkLst>
        </pc:spChg>
        <pc:spChg chg="add mod">
          <ac:chgData name="dima mlibari" userId="70948e0e59176616" providerId="LiveId" clId="{618C860E-F879-4471-827E-0C299C02F184}" dt="2024-12-08T14:48:17.775" v="936"/>
          <ac:spMkLst>
            <pc:docMk/>
            <pc:sldMk cId="1721368114" sldId="1118"/>
            <ac:spMk id="4" creationId="{4A9B8F8B-7EEA-F0D6-E1BA-40C8C6028531}"/>
          </ac:spMkLst>
        </pc:spChg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3662973518" sldId="1118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2186983076" sldId="1119"/>
        </pc:sldMkLst>
      </pc:sldChg>
      <pc:sldChg chg="addSp delSp modSp add mod">
        <pc:chgData name="dima mlibari" userId="70948e0e59176616" providerId="LiveId" clId="{618C860E-F879-4471-827E-0C299C02F184}" dt="2024-12-08T14:48:25.255" v="937"/>
        <pc:sldMkLst>
          <pc:docMk/>
          <pc:sldMk cId="3570555285" sldId="1119"/>
        </pc:sldMkLst>
        <pc:spChg chg="mod">
          <ac:chgData name="dima mlibari" userId="70948e0e59176616" providerId="LiveId" clId="{618C860E-F879-4471-827E-0C299C02F184}" dt="2024-12-08T12:58:34.676" v="323"/>
          <ac:spMkLst>
            <pc:docMk/>
            <pc:sldMk cId="3570555285" sldId="1119"/>
            <ac:spMk id="3" creationId="{718E9D89-353B-D0E1-8482-56AC9DC4989E}"/>
          </ac:spMkLst>
        </pc:spChg>
        <pc:spChg chg="add mod">
          <ac:chgData name="dima mlibari" userId="70948e0e59176616" providerId="LiveId" clId="{618C860E-F879-4471-827E-0C299C02F184}" dt="2024-12-08T13:03:22.906" v="347" actId="14100"/>
          <ac:spMkLst>
            <pc:docMk/>
            <pc:sldMk cId="3570555285" sldId="1119"/>
            <ac:spMk id="4" creationId="{49F7C5F4-35C0-C073-51B0-2225B792FABE}"/>
          </ac:spMkLst>
        </pc:spChg>
        <pc:spChg chg="del">
          <ac:chgData name="dima mlibari" userId="70948e0e59176616" providerId="LiveId" clId="{618C860E-F879-4471-827E-0C299C02F184}" dt="2024-12-08T12:58:53.252" v="324" actId="478"/>
          <ac:spMkLst>
            <pc:docMk/>
            <pc:sldMk cId="3570555285" sldId="1119"/>
            <ac:spMk id="5" creationId="{BC778063-63CD-4B6F-F301-D9A73BDF2A09}"/>
          </ac:spMkLst>
        </pc:spChg>
        <pc:spChg chg="add mod">
          <ac:chgData name="dima mlibari" userId="70948e0e59176616" providerId="LiveId" clId="{618C860E-F879-4471-827E-0C299C02F184}" dt="2024-12-08T13:03:22.906" v="347" actId="14100"/>
          <ac:spMkLst>
            <pc:docMk/>
            <pc:sldMk cId="3570555285" sldId="1119"/>
            <ac:spMk id="6" creationId="{AB438014-4FC0-2DF8-128E-1343717CC7AD}"/>
          </ac:spMkLst>
        </pc:spChg>
        <pc:spChg chg="add mod">
          <ac:chgData name="dima mlibari" userId="70948e0e59176616" providerId="LiveId" clId="{618C860E-F879-4471-827E-0C299C02F184}" dt="2024-12-08T13:03:22.906" v="347" actId="14100"/>
          <ac:spMkLst>
            <pc:docMk/>
            <pc:sldMk cId="3570555285" sldId="1119"/>
            <ac:spMk id="7" creationId="{89ABF129-3423-1234-85F8-7B325E35DF31}"/>
          </ac:spMkLst>
        </pc:spChg>
        <pc:spChg chg="add mod">
          <ac:chgData name="dima mlibari" userId="70948e0e59176616" providerId="LiveId" clId="{618C860E-F879-4471-827E-0C299C02F184}" dt="2024-12-08T13:03:22.906" v="347" actId="14100"/>
          <ac:spMkLst>
            <pc:docMk/>
            <pc:sldMk cId="3570555285" sldId="1119"/>
            <ac:spMk id="8" creationId="{6D9027BF-8188-79E7-3CFA-B948BCE2D8D3}"/>
          </ac:spMkLst>
        </pc:spChg>
        <pc:spChg chg="add mod">
          <ac:chgData name="dima mlibari" userId="70948e0e59176616" providerId="LiveId" clId="{618C860E-F879-4471-827E-0C299C02F184}" dt="2024-12-08T13:03:22.906" v="347" actId="14100"/>
          <ac:spMkLst>
            <pc:docMk/>
            <pc:sldMk cId="3570555285" sldId="1119"/>
            <ac:spMk id="9" creationId="{1020EAD3-EC4C-26EF-A2B8-D4B7AA6EE5F9}"/>
          </ac:spMkLst>
        </pc:spChg>
        <pc:spChg chg="add mod">
          <ac:chgData name="dima mlibari" userId="70948e0e59176616" providerId="LiveId" clId="{618C860E-F879-4471-827E-0C299C02F184}" dt="2024-12-08T14:48:25.255" v="937"/>
          <ac:spMkLst>
            <pc:docMk/>
            <pc:sldMk cId="3570555285" sldId="1119"/>
            <ac:spMk id="10" creationId="{786F5EA9-F87B-9046-45CE-C21D06AB1E57}"/>
          </ac:spMkLst>
        </pc:spChg>
        <pc:picChg chg="add mod">
          <ac:chgData name="dima mlibari" userId="70948e0e59176616" providerId="LiveId" clId="{618C860E-F879-4471-827E-0C299C02F184}" dt="2024-12-08T12:59:00.904" v="327" actId="1076"/>
          <ac:picMkLst>
            <pc:docMk/>
            <pc:sldMk cId="3570555285" sldId="1119"/>
            <ac:picMk id="1026" creationId="{CADAAB8A-A370-F4C2-1CA7-9F45A18CA5B2}"/>
          </ac:picMkLst>
        </pc:picChg>
        <pc:picChg chg="add mod">
          <ac:chgData name="dima mlibari" userId="70948e0e59176616" providerId="LiveId" clId="{618C860E-F879-4471-827E-0C299C02F184}" dt="2024-12-08T12:59:00.904" v="327" actId="1076"/>
          <ac:picMkLst>
            <pc:docMk/>
            <pc:sldMk cId="3570555285" sldId="1119"/>
            <ac:picMk id="1027" creationId="{340C209D-2AD7-25E7-0D08-B08C88A80937}"/>
          </ac:picMkLst>
        </pc:picChg>
        <pc:picChg chg="add mod">
          <ac:chgData name="dima mlibari" userId="70948e0e59176616" providerId="LiveId" clId="{618C860E-F879-4471-827E-0C299C02F184}" dt="2024-12-08T12:59:00.904" v="327" actId="1076"/>
          <ac:picMkLst>
            <pc:docMk/>
            <pc:sldMk cId="3570555285" sldId="1119"/>
            <ac:picMk id="1028" creationId="{C306AE81-DC62-9A8D-C893-1B4E8A5C8C45}"/>
          </ac:picMkLst>
        </pc:picChg>
        <pc:picChg chg="add mod">
          <ac:chgData name="dima mlibari" userId="70948e0e59176616" providerId="LiveId" clId="{618C860E-F879-4471-827E-0C299C02F184}" dt="2024-12-08T12:59:00.904" v="327" actId="1076"/>
          <ac:picMkLst>
            <pc:docMk/>
            <pc:sldMk cId="3570555285" sldId="1119"/>
            <ac:picMk id="1029" creationId="{6D8E3065-5CA1-25B3-E282-CE01DC925BB9}"/>
          </ac:picMkLst>
        </pc:picChg>
        <pc:picChg chg="add mod">
          <ac:chgData name="dima mlibari" userId="70948e0e59176616" providerId="LiveId" clId="{618C860E-F879-4471-827E-0C299C02F184}" dt="2024-12-08T12:59:00.904" v="327" actId="1076"/>
          <ac:picMkLst>
            <pc:docMk/>
            <pc:sldMk cId="3570555285" sldId="1119"/>
            <ac:picMk id="1030" creationId="{42C05700-5A08-14CF-B95B-80068ECD7BDF}"/>
          </ac:picMkLst>
        </pc:picChg>
        <pc:picChg chg="add mod">
          <ac:chgData name="dima mlibari" userId="70948e0e59176616" providerId="LiveId" clId="{618C860E-F879-4471-827E-0C299C02F184}" dt="2024-12-08T13:03:22.906" v="347" actId="14100"/>
          <ac:picMkLst>
            <pc:docMk/>
            <pc:sldMk cId="3570555285" sldId="1119"/>
            <ac:picMk id="1032" creationId="{E7F5DD1A-D29A-DF21-379D-FB1FC83823CB}"/>
          </ac:picMkLst>
        </pc:picChg>
        <pc:picChg chg="add mod">
          <ac:chgData name="dima mlibari" userId="70948e0e59176616" providerId="LiveId" clId="{618C860E-F879-4471-827E-0C299C02F184}" dt="2024-12-08T13:03:22.906" v="347" actId="14100"/>
          <ac:picMkLst>
            <pc:docMk/>
            <pc:sldMk cId="3570555285" sldId="1119"/>
            <ac:picMk id="1033" creationId="{84BC0CAF-50D0-0726-1604-C0C2659ACD34}"/>
          </ac:picMkLst>
        </pc:picChg>
        <pc:picChg chg="add mod">
          <ac:chgData name="dima mlibari" userId="70948e0e59176616" providerId="LiveId" clId="{618C860E-F879-4471-827E-0C299C02F184}" dt="2024-12-08T13:03:22.906" v="347" actId="14100"/>
          <ac:picMkLst>
            <pc:docMk/>
            <pc:sldMk cId="3570555285" sldId="1119"/>
            <ac:picMk id="1034" creationId="{C34184C5-6A80-DB7C-4679-F1D05C535ECB}"/>
          </ac:picMkLst>
        </pc:picChg>
        <pc:picChg chg="add mod">
          <ac:chgData name="dima mlibari" userId="70948e0e59176616" providerId="LiveId" clId="{618C860E-F879-4471-827E-0C299C02F184}" dt="2024-12-08T13:03:22.906" v="347" actId="14100"/>
          <ac:picMkLst>
            <pc:docMk/>
            <pc:sldMk cId="3570555285" sldId="1119"/>
            <ac:picMk id="1035" creationId="{B2B92395-5C55-8D35-3E99-232009B3667C}"/>
          </ac:picMkLst>
        </pc:picChg>
        <pc:picChg chg="add mod">
          <ac:chgData name="dima mlibari" userId="70948e0e59176616" providerId="LiveId" clId="{618C860E-F879-4471-827E-0C299C02F184}" dt="2024-12-08T13:03:22.906" v="347" actId="14100"/>
          <ac:picMkLst>
            <pc:docMk/>
            <pc:sldMk cId="3570555285" sldId="1119"/>
            <ac:picMk id="1036" creationId="{424C54DD-D49E-DF84-D01A-6EAA61AB0ECB}"/>
          </ac:picMkLst>
        </pc:picChg>
      </pc:sldChg>
      <pc:sldChg chg="addSp delSp modSp mod">
        <pc:chgData name="dima mlibari" userId="70948e0e59176616" providerId="LiveId" clId="{618C860E-F879-4471-827E-0C299C02F184}" dt="2024-12-08T14:48:29.305" v="938"/>
        <pc:sldMkLst>
          <pc:docMk/>
          <pc:sldMk cId="2073519865" sldId="1120"/>
        </pc:sldMkLst>
        <pc:spChg chg="mod">
          <ac:chgData name="dima mlibari" userId="70948e0e59176616" providerId="LiveId" clId="{618C860E-F879-4471-827E-0C299C02F184}" dt="2024-12-08T13:03:53.542" v="348"/>
          <ac:spMkLst>
            <pc:docMk/>
            <pc:sldMk cId="2073519865" sldId="1120"/>
            <ac:spMk id="3" creationId="{FCDB6A80-0A98-1B31-0BB2-4A763DDEC278}"/>
          </ac:spMkLst>
        </pc:spChg>
        <pc:spChg chg="add del mod">
          <ac:chgData name="dima mlibari" userId="70948e0e59176616" providerId="LiveId" clId="{618C860E-F879-4471-827E-0C299C02F184}" dt="2024-12-08T13:08:34.749" v="708" actId="478"/>
          <ac:spMkLst>
            <pc:docMk/>
            <pc:sldMk cId="2073519865" sldId="1120"/>
            <ac:spMk id="6" creationId="{7C1D7977-64E7-6BAB-813D-C86341B4863C}"/>
          </ac:spMkLst>
        </pc:spChg>
        <pc:spChg chg="add mod">
          <ac:chgData name="dima mlibari" userId="70948e0e59176616" providerId="LiveId" clId="{618C860E-F879-4471-827E-0C299C02F184}" dt="2024-12-08T14:48:29.305" v="938"/>
          <ac:spMkLst>
            <pc:docMk/>
            <pc:sldMk cId="2073519865" sldId="1120"/>
            <ac:spMk id="7" creationId="{251EB0D9-596E-F20D-C133-07CAD9201D68}"/>
          </ac:spMkLst>
        </pc:spChg>
        <pc:picChg chg="add del mod">
          <ac:chgData name="dima mlibari" userId="70948e0e59176616" providerId="LiveId" clId="{618C860E-F879-4471-827E-0C299C02F184}" dt="2024-12-08T13:05:33.296" v="358" actId="478"/>
          <ac:picMkLst>
            <pc:docMk/>
            <pc:sldMk cId="2073519865" sldId="1120"/>
            <ac:picMk id="4" creationId="{BE9BFFF9-7720-1097-7275-ACAD681036CC}"/>
          </ac:picMkLst>
        </pc:picChg>
      </pc:sldChg>
      <pc:sldChg chg="addSp delSp modSp add mod">
        <pc:chgData name="dima mlibari" userId="70948e0e59176616" providerId="LiveId" clId="{618C860E-F879-4471-827E-0C299C02F184}" dt="2024-12-08T14:34:58.711" v="848" actId="14100"/>
        <pc:sldMkLst>
          <pc:docMk/>
          <pc:sldMk cId="1457980225" sldId="1121"/>
        </pc:sldMkLst>
        <pc:spChg chg="mod">
          <ac:chgData name="dima mlibari" userId="70948e0e59176616" providerId="LiveId" clId="{618C860E-F879-4471-827E-0C299C02F184}" dt="2024-12-08T13:09:32.682" v="710"/>
          <ac:spMkLst>
            <pc:docMk/>
            <pc:sldMk cId="1457980225" sldId="1121"/>
            <ac:spMk id="3" creationId="{4F4B06B1-252C-8EAC-8817-941E2682C1BA}"/>
          </ac:spMkLst>
        </pc:spChg>
        <pc:spChg chg="del">
          <ac:chgData name="dima mlibari" userId="70948e0e59176616" providerId="LiveId" clId="{618C860E-F879-4471-827E-0C299C02F184}" dt="2024-12-08T13:09:36.649" v="711" actId="478"/>
          <ac:spMkLst>
            <pc:docMk/>
            <pc:sldMk cId="1457980225" sldId="1121"/>
            <ac:spMk id="5" creationId="{2A5BB86A-4580-F522-D4FB-079D43665EB2}"/>
          </ac:spMkLst>
        </pc:spChg>
        <pc:spChg chg="add mod">
          <ac:chgData name="dima mlibari" userId="70948e0e59176616" providerId="LiveId" clId="{618C860E-F879-4471-827E-0C299C02F184}" dt="2024-12-08T14:32:00.927" v="815"/>
          <ac:spMkLst>
            <pc:docMk/>
            <pc:sldMk cId="1457980225" sldId="1121"/>
            <ac:spMk id="12" creationId="{1C7E498D-3795-A940-8592-27E451750E33}"/>
          </ac:spMkLst>
        </pc:spChg>
        <pc:spChg chg="add mod">
          <ac:chgData name="dima mlibari" userId="70948e0e59176616" providerId="LiveId" clId="{618C860E-F879-4471-827E-0C299C02F184}" dt="2024-12-08T14:32:12.428" v="817"/>
          <ac:spMkLst>
            <pc:docMk/>
            <pc:sldMk cId="1457980225" sldId="1121"/>
            <ac:spMk id="14" creationId="{9F38266E-9661-CC71-2547-A1EC3E53BB56}"/>
          </ac:spMkLst>
        </pc:spChg>
        <pc:graphicFrameChg chg="add mod modGraphic">
          <ac:chgData name="dima mlibari" userId="70948e0e59176616" providerId="LiveId" clId="{618C860E-F879-4471-827E-0C299C02F184}" dt="2024-12-08T14:34:58.711" v="848" actId="14100"/>
          <ac:graphicFrameMkLst>
            <pc:docMk/>
            <pc:sldMk cId="1457980225" sldId="1121"/>
            <ac:graphicFrameMk id="4" creationId="{39D9FAAE-E290-03BE-D6EB-298BC9453237}"/>
          </ac:graphicFrameMkLst>
        </pc:graphicFrameChg>
        <pc:graphicFrameChg chg="add mod">
          <ac:chgData name="dima mlibari" userId="70948e0e59176616" providerId="LiveId" clId="{618C860E-F879-4471-827E-0C299C02F184}" dt="2024-12-08T13:19:37.386" v="721"/>
          <ac:graphicFrameMkLst>
            <pc:docMk/>
            <pc:sldMk cId="1457980225" sldId="1121"/>
            <ac:graphicFrameMk id="6" creationId="{4F327152-DE79-961E-BDBF-8E9C621FCA05}"/>
          </ac:graphicFrameMkLst>
        </pc:graphicFrameChg>
        <pc:graphicFrameChg chg="add del mod">
          <ac:chgData name="dima mlibari" userId="70948e0e59176616" providerId="LiveId" clId="{618C860E-F879-4471-827E-0C299C02F184}" dt="2024-12-08T13:20:32.673" v="735" actId="478"/>
          <ac:graphicFrameMkLst>
            <pc:docMk/>
            <pc:sldMk cId="1457980225" sldId="1121"/>
            <ac:graphicFrameMk id="7" creationId="{581F3959-4D2C-A3D0-34D2-0A19F390FE8F}"/>
          </ac:graphicFrameMkLst>
        </pc:graphicFrameChg>
        <pc:graphicFrameChg chg="add del mod">
          <ac:chgData name="dima mlibari" userId="70948e0e59176616" providerId="LiveId" clId="{618C860E-F879-4471-827E-0C299C02F184}" dt="2024-12-08T13:20:53.471" v="738" actId="478"/>
          <ac:graphicFrameMkLst>
            <pc:docMk/>
            <pc:sldMk cId="1457980225" sldId="1121"/>
            <ac:graphicFrameMk id="8" creationId="{74215BA8-3CD5-D26A-D4E4-D1FE024A5C92}"/>
          </ac:graphicFrameMkLst>
        </pc:graphicFrameChg>
        <pc:graphicFrameChg chg="add del mod">
          <ac:chgData name="dima mlibari" userId="70948e0e59176616" providerId="LiveId" clId="{618C860E-F879-4471-827E-0C299C02F184}" dt="2024-12-08T13:21:47.400" v="754" actId="478"/>
          <ac:graphicFrameMkLst>
            <pc:docMk/>
            <pc:sldMk cId="1457980225" sldId="1121"/>
            <ac:graphicFrameMk id="9" creationId="{343442FE-C032-0B65-6A4A-6EB735E9936D}"/>
          </ac:graphicFrameMkLst>
        </pc:graphicFrameChg>
        <pc:graphicFrameChg chg="add del mod">
          <ac:chgData name="dima mlibari" userId="70948e0e59176616" providerId="LiveId" clId="{618C860E-F879-4471-827E-0C299C02F184}" dt="2024-12-08T14:29:44.044" v="758" actId="478"/>
          <ac:graphicFrameMkLst>
            <pc:docMk/>
            <pc:sldMk cId="1457980225" sldId="1121"/>
            <ac:graphicFrameMk id="10" creationId="{2AA03894-B8B0-6F51-993D-6DAB0119C7E3}"/>
          </ac:graphicFrameMkLst>
        </pc:graphicFrameChg>
        <pc:graphicFrameChg chg="add mod">
          <ac:chgData name="dima mlibari" userId="70948e0e59176616" providerId="LiveId" clId="{618C860E-F879-4471-827E-0C299C02F184}" dt="2024-12-08T14:31:52.064" v="814"/>
          <ac:graphicFrameMkLst>
            <pc:docMk/>
            <pc:sldMk cId="1457980225" sldId="1121"/>
            <ac:graphicFrameMk id="11" creationId="{C1B95274-3836-770B-755B-A551EC8A217B}"/>
          </ac:graphicFrameMkLst>
        </pc:graphicFrameChg>
        <pc:graphicFrameChg chg="add del mod modGraphic">
          <ac:chgData name="dima mlibari" userId="70948e0e59176616" providerId="LiveId" clId="{618C860E-F879-4471-827E-0C299C02F184}" dt="2024-12-08T14:34:31.793" v="844" actId="478"/>
          <ac:graphicFrameMkLst>
            <pc:docMk/>
            <pc:sldMk cId="1457980225" sldId="1121"/>
            <ac:graphicFrameMk id="13" creationId="{CB80825A-8A0E-093C-B1C9-1FC080CB5D77}"/>
          </ac:graphicFrameMkLst>
        </pc:graphicFrameChg>
      </pc:sldChg>
      <pc:sldChg chg="addSp delSp modSp mod">
        <pc:chgData name="dima mlibari" userId="70948e0e59176616" providerId="LiveId" clId="{618C860E-F879-4471-827E-0C299C02F184}" dt="2024-12-08T14:37:43.040" v="865" actId="207"/>
        <pc:sldMkLst>
          <pc:docMk/>
          <pc:sldMk cId="2987693341" sldId="1122"/>
        </pc:sldMkLst>
        <pc:spChg chg="mod">
          <ac:chgData name="dima mlibari" userId="70948e0e59176616" providerId="LiveId" clId="{618C860E-F879-4471-827E-0C299C02F184}" dt="2024-12-08T14:35:55.621" v="852"/>
          <ac:spMkLst>
            <pc:docMk/>
            <pc:sldMk cId="2987693341" sldId="1122"/>
            <ac:spMk id="3" creationId="{253FB42C-7DAF-BC2B-4DB5-D5226642E502}"/>
          </ac:spMkLst>
        </pc:spChg>
        <pc:spChg chg="add mod topLvl">
          <ac:chgData name="dima mlibari" userId="70948e0e59176616" providerId="LiveId" clId="{618C860E-F879-4471-827E-0C299C02F184}" dt="2024-12-08T14:37:15.477" v="862" actId="165"/>
          <ac:spMkLst>
            <pc:docMk/>
            <pc:sldMk cId="2987693341" sldId="1122"/>
            <ac:spMk id="5" creationId="{F79995B3-AAEE-94F9-870F-6BEC037CC877}"/>
          </ac:spMkLst>
        </pc:spChg>
        <pc:spChg chg="add mod topLvl">
          <ac:chgData name="dima mlibari" userId="70948e0e59176616" providerId="LiveId" clId="{618C860E-F879-4471-827E-0C299C02F184}" dt="2024-12-08T14:37:15.477" v="862" actId="165"/>
          <ac:spMkLst>
            <pc:docMk/>
            <pc:sldMk cId="2987693341" sldId="1122"/>
            <ac:spMk id="6" creationId="{F2BF0123-0BD4-E0EA-18C8-9C5B7DC45D9F}"/>
          </ac:spMkLst>
        </pc:spChg>
        <pc:spChg chg="add mod topLvl">
          <ac:chgData name="dima mlibari" userId="70948e0e59176616" providerId="LiveId" clId="{618C860E-F879-4471-827E-0C299C02F184}" dt="2024-12-08T14:37:43.040" v="865" actId="207"/>
          <ac:spMkLst>
            <pc:docMk/>
            <pc:sldMk cId="2987693341" sldId="1122"/>
            <ac:spMk id="7" creationId="{C28C26D8-BBA3-6759-2AB9-ADD2EC3249B2}"/>
          </ac:spMkLst>
        </pc:spChg>
        <pc:spChg chg="add mod topLvl">
          <ac:chgData name="dima mlibari" userId="70948e0e59176616" providerId="LiveId" clId="{618C860E-F879-4471-827E-0C299C02F184}" dt="2024-12-08T14:37:43.040" v="865" actId="207"/>
          <ac:spMkLst>
            <pc:docMk/>
            <pc:sldMk cId="2987693341" sldId="1122"/>
            <ac:spMk id="8" creationId="{1B9D9325-0220-2FC3-AAEC-9D915F75232A}"/>
          </ac:spMkLst>
        </pc:spChg>
        <pc:spChg chg="add mod topLvl">
          <ac:chgData name="dima mlibari" userId="70948e0e59176616" providerId="LiveId" clId="{618C860E-F879-4471-827E-0C299C02F184}" dt="2024-12-08T14:37:43.040" v="865" actId="207"/>
          <ac:spMkLst>
            <pc:docMk/>
            <pc:sldMk cId="2987693341" sldId="1122"/>
            <ac:spMk id="9" creationId="{3B5022DB-5907-CAB4-8113-65DAAEFAD2CB}"/>
          </ac:spMkLst>
        </pc:spChg>
        <pc:spChg chg="add mod topLvl">
          <ac:chgData name="dima mlibari" userId="70948e0e59176616" providerId="LiveId" clId="{618C860E-F879-4471-827E-0C299C02F184}" dt="2024-12-08T14:37:43.040" v="865" actId="207"/>
          <ac:spMkLst>
            <pc:docMk/>
            <pc:sldMk cId="2987693341" sldId="1122"/>
            <ac:spMk id="10" creationId="{AF0FEF0D-6A8F-0495-37CA-E295AF545EA5}"/>
          </ac:spMkLst>
        </pc:spChg>
        <pc:spChg chg="add mod topLvl">
          <ac:chgData name="dima mlibari" userId="70948e0e59176616" providerId="LiveId" clId="{618C860E-F879-4471-827E-0C299C02F184}" dt="2024-12-08T14:37:43.040" v="865" actId="207"/>
          <ac:spMkLst>
            <pc:docMk/>
            <pc:sldMk cId="2987693341" sldId="1122"/>
            <ac:spMk id="11" creationId="{2B7997DF-F1B5-D88B-59AB-F68CC154B00B}"/>
          </ac:spMkLst>
        </pc:spChg>
        <pc:spChg chg="add mod">
          <ac:chgData name="dima mlibari" userId="70948e0e59176616" providerId="LiveId" clId="{618C860E-F879-4471-827E-0C299C02F184}" dt="2024-12-08T14:36:39.370" v="857" actId="1076"/>
          <ac:spMkLst>
            <pc:docMk/>
            <pc:sldMk cId="2987693341" sldId="1122"/>
            <ac:spMk id="12" creationId="{84F64313-3ABA-10EA-5DB9-88EB0E40A8B7}"/>
          </ac:spMkLst>
        </pc:spChg>
        <pc:spChg chg="add mod">
          <ac:chgData name="dima mlibari" userId="70948e0e59176616" providerId="LiveId" clId="{618C860E-F879-4471-827E-0C299C02F184}" dt="2024-12-08T14:36:50.236" v="859" actId="1076"/>
          <ac:spMkLst>
            <pc:docMk/>
            <pc:sldMk cId="2987693341" sldId="1122"/>
            <ac:spMk id="13" creationId="{4EC38030-D25D-89AA-003D-A6B597C15006}"/>
          </ac:spMkLst>
        </pc:spChg>
        <pc:spChg chg="add mod">
          <ac:chgData name="dima mlibari" userId="70948e0e59176616" providerId="LiveId" clId="{618C860E-F879-4471-827E-0C299C02F184}" dt="2024-12-08T14:36:56.967" v="861" actId="1076"/>
          <ac:spMkLst>
            <pc:docMk/>
            <pc:sldMk cId="2987693341" sldId="1122"/>
            <ac:spMk id="14" creationId="{0933DC88-87C7-3FCE-3D59-ECD20E9A7678}"/>
          </ac:spMkLst>
        </pc:spChg>
        <pc:spChg chg="mod">
          <ac:chgData name="dima mlibari" userId="70948e0e59176616" providerId="LiveId" clId="{618C860E-F879-4471-827E-0C299C02F184}" dt="2024-12-08T14:35:45.725" v="851" actId="14100"/>
          <ac:spMkLst>
            <pc:docMk/>
            <pc:sldMk cId="2987693341" sldId="1122"/>
            <ac:spMk id="58" creationId="{19FC69F3-0EDB-6818-BA6D-F4DE2E93E5C3}"/>
          </ac:spMkLst>
        </pc:spChg>
        <pc:grpChg chg="add del mod">
          <ac:chgData name="dima mlibari" userId="70948e0e59176616" providerId="LiveId" clId="{618C860E-F879-4471-827E-0C299C02F184}" dt="2024-12-08T14:37:15.477" v="862" actId="165"/>
          <ac:grpSpMkLst>
            <pc:docMk/>
            <pc:sldMk cId="2987693341" sldId="1122"/>
            <ac:grpSpMk id="4" creationId="{82DA82E1-DBBE-2289-7A9E-101B588C9721}"/>
          </ac:grpSpMkLst>
        </pc:grpChg>
        <pc:grpChg chg="del">
          <ac:chgData name="dima mlibari" userId="70948e0e59176616" providerId="LiveId" clId="{618C860E-F879-4471-827E-0C299C02F184}" dt="2024-12-08T14:35:40.527" v="850" actId="478"/>
          <ac:grpSpMkLst>
            <pc:docMk/>
            <pc:sldMk cId="2987693341" sldId="1122"/>
            <ac:grpSpMk id="33" creationId="{277BBF34-A681-9DC7-78D9-807543818B72}"/>
          </ac:grpSpMkLst>
        </pc:grpChg>
      </pc:sldChg>
      <pc:sldChg chg="addSp delSp modSp add mod">
        <pc:chgData name="dima mlibari" userId="70948e0e59176616" providerId="LiveId" clId="{618C860E-F879-4471-827E-0C299C02F184}" dt="2024-12-08T14:47:32.957" v="931" actId="208"/>
        <pc:sldMkLst>
          <pc:docMk/>
          <pc:sldMk cId="4175356930" sldId="1123"/>
        </pc:sldMkLst>
        <pc:spChg chg="mod">
          <ac:chgData name="dima mlibari" userId="70948e0e59176616" providerId="LiveId" clId="{618C860E-F879-4471-827E-0C299C02F184}" dt="2024-12-08T14:38:13.961" v="868"/>
          <ac:spMkLst>
            <pc:docMk/>
            <pc:sldMk cId="4175356930" sldId="1123"/>
            <ac:spMk id="3" creationId="{BD42DD1F-2BCB-944A-5B45-F5360FE89CF2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5" creationId="{DE298FBD-AEEF-D279-6889-881E2B3126D4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6" creationId="{95EED721-4032-6300-83A9-C3FE74BAA54F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7" creationId="{CBEC892E-F480-3960-74F3-F2541E2FF363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8" creationId="{4B91AA5D-548E-9703-9943-931ABCB977F6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9" creationId="{D3054B1B-ECD5-C2CE-56F0-D6A95CAB65ED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10" creationId="{FA24FCFA-F6CB-2A59-726D-CBA6910D77EE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11" creationId="{E03BFC86-1D30-46F0-85FD-0194664ABFCE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12" creationId="{BD0E6E4A-A804-7B10-3C92-1F2284084255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13" creationId="{43166227-572D-BD01-E5B2-70D041A70289}"/>
          </ac:spMkLst>
        </pc:spChg>
        <pc:spChg chg="del">
          <ac:chgData name="dima mlibari" userId="70948e0e59176616" providerId="LiveId" clId="{618C860E-F879-4471-827E-0C299C02F184}" dt="2024-12-08T14:38:04.088" v="867" actId="478"/>
          <ac:spMkLst>
            <pc:docMk/>
            <pc:sldMk cId="4175356930" sldId="1123"/>
            <ac:spMk id="14" creationId="{7D2C41CF-CA50-5126-16C8-03CF29F28DB6}"/>
          </ac:spMkLst>
        </pc:spChg>
        <pc:spChg chg="mod">
          <ac:chgData name="dima mlibari" userId="70948e0e59176616" providerId="LiveId" clId="{618C860E-F879-4471-827E-0C299C02F184}" dt="2024-12-08T14:39:58.959" v="876" actId="14100"/>
          <ac:spMkLst>
            <pc:docMk/>
            <pc:sldMk cId="4175356930" sldId="1123"/>
            <ac:spMk id="58" creationId="{DD4677A3-E59D-D8DC-8349-71AF75665B5A}"/>
          </ac:spMkLst>
        </pc:spChg>
        <pc:grpChg chg="add mod">
          <ac:chgData name="dima mlibari" userId="70948e0e59176616" providerId="LiveId" clId="{618C860E-F879-4471-827E-0C299C02F184}" dt="2024-12-08T14:47:21.785" v="930" actId="207"/>
          <ac:grpSpMkLst>
            <pc:docMk/>
            <pc:sldMk cId="4175356930" sldId="1123"/>
            <ac:grpSpMk id="4" creationId="{C8566E14-E96B-F8F8-2C19-D171A231A975}"/>
          </ac:grpSpMkLst>
        </pc:grpChg>
        <pc:picChg chg="add mod">
          <ac:chgData name="dima mlibari" userId="70948e0e59176616" providerId="LiveId" clId="{618C860E-F879-4471-827E-0C299C02F184}" dt="2024-12-08T14:47:21.785" v="930" actId="207"/>
          <ac:picMkLst>
            <pc:docMk/>
            <pc:sldMk cId="4175356930" sldId="1123"/>
            <ac:picMk id="15" creationId="{80CA5CFA-5712-BEC5-06BF-CBC0B0FDA6BB}"/>
          </ac:picMkLst>
        </pc:picChg>
        <pc:picChg chg="add mod">
          <ac:chgData name="dima mlibari" userId="70948e0e59176616" providerId="LiveId" clId="{618C860E-F879-4471-827E-0C299C02F184}" dt="2024-12-08T14:47:21.785" v="930" actId="207"/>
          <ac:picMkLst>
            <pc:docMk/>
            <pc:sldMk cId="4175356930" sldId="1123"/>
            <ac:picMk id="16" creationId="{24C73AF1-3394-837F-C504-C69C02E9E585}"/>
          </ac:picMkLst>
        </pc:picChg>
        <pc:picChg chg="add mod">
          <ac:chgData name="dima mlibari" userId="70948e0e59176616" providerId="LiveId" clId="{618C860E-F879-4471-827E-0C299C02F184}" dt="2024-12-08T14:47:32.957" v="931" actId="208"/>
          <ac:picMkLst>
            <pc:docMk/>
            <pc:sldMk cId="4175356930" sldId="1123"/>
            <ac:picMk id="17" creationId="{5E61191F-2FE1-B2D8-6DD1-99273DAB52F3}"/>
          </ac:picMkLst>
        </pc:picChg>
      </pc:sldChg>
      <pc:sldChg chg="addSp delSp modSp add mod ord">
        <pc:chgData name="dima mlibari" userId="70948e0e59176616" providerId="LiveId" clId="{618C860E-F879-4471-827E-0C299C02F184}" dt="2024-12-08T14:42:00.792" v="885" actId="207"/>
        <pc:sldMkLst>
          <pc:docMk/>
          <pc:sldMk cId="3383461575" sldId="1124"/>
        </pc:sldMkLst>
        <pc:spChg chg="del">
          <ac:chgData name="dima mlibari" userId="70948e0e59176616" providerId="LiveId" clId="{618C860E-F879-4471-827E-0C299C02F184}" dt="2024-12-08T14:40:30.326" v="881" actId="478"/>
          <ac:spMkLst>
            <pc:docMk/>
            <pc:sldMk cId="3383461575" sldId="1124"/>
            <ac:spMk id="2" creationId="{F791859E-1881-02F5-9D78-FAC661A2B9CE}"/>
          </ac:spMkLst>
        </pc:spChg>
        <pc:spChg chg="del">
          <ac:chgData name="dima mlibari" userId="70948e0e59176616" providerId="LiveId" clId="{618C860E-F879-4471-827E-0C299C02F184}" dt="2024-12-08T14:40:30.326" v="881" actId="478"/>
          <ac:spMkLst>
            <pc:docMk/>
            <pc:sldMk cId="3383461575" sldId="1124"/>
            <ac:spMk id="3" creationId="{CB52C944-69D3-B008-B561-6C69F833AE9A}"/>
          </ac:spMkLst>
        </pc:spChg>
        <pc:spChg chg="del">
          <ac:chgData name="dima mlibari" userId="70948e0e59176616" providerId="LiveId" clId="{618C860E-F879-4471-827E-0C299C02F184}" dt="2024-12-08T14:40:30.326" v="881" actId="478"/>
          <ac:spMkLst>
            <pc:docMk/>
            <pc:sldMk cId="3383461575" sldId="1124"/>
            <ac:spMk id="5" creationId="{421051BB-266B-D867-0672-65D9492499BE}"/>
          </ac:spMkLst>
        </pc:spChg>
        <pc:spChg chg="mod topLvl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" creationId="{4882145D-C7A8-8AB0-A117-296FDC72125B}"/>
          </ac:spMkLst>
        </pc:spChg>
        <pc:spChg chg="mod topLvl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" creationId="{07FC182C-45EE-10AC-68F0-3AE32078B0F0}"/>
          </ac:spMkLst>
        </pc:spChg>
        <pc:spChg chg="mod topLvl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8" creationId="{2AEBA223-84F0-131C-355A-3F3BCDFE37BD}"/>
          </ac:spMkLst>
        </pc:spChg>
        <pc:spChg chg="mod topLvl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62" creationId="{401DBBA0-BE9E-C257-4174-7A6DD9C4FDDE}"/>
          </ac:spMkLst>
        </pc:spChg>
        <pc:spChg chg="mod topLvl">
          <ac:chgData name="dima mlibari" userId="70948e0e59176616" providerId="LiveId" clId="{618C860E-F879-4471-827E-0C299C02F184}" dt="2024-12-08T14:41:49.020" v="884" actId="207"/>
          <ac:spMkLst>
            <pc:docMk/>
            <pc:sldMk cId="3383461575" sldId="1124"/>
            <ac:spMk id="68" creationId="{1B38D074-A543-13B3-FF50-7A79AD174F3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69" creationId="{0A2FB7ED-A835-4081-D0E1-2BD5CF2EB7D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0" creationId="{4856A31F-104D-B01C-BB26-9FC08B171F9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1" creationId="{BEE2B9EB-D85C-EB87-49C2-252A4AAADC0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2" creationId="{CBABD5D5-02ED-729F-5034-BD283E3BBEE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3" creationId="{24F0D395-6447-A599-7992-CE5F89B1CA9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4" creationId="{109741B7-1B5A-0709-0C39-5F4189B5F23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5" creationId="{27CBAF30-B825-E4F0-9E58-FEE509F2375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6" creationId="{22C97337-286E-B0E1-91C7-3FBFAB7A176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7" creationId="{548CA358-A190-FE60-09D2-ACAF9D794F8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8" creationId="{67E69941-F367-FCAE-6100-A0E3B6352D8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79" creationId="{488E34F1-C041-68D3-B920-DB1271CECBC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0" creationId="{44C086D8-8F00-896E-10CC-57273000A52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1" creationId="{A49144BB-1A97-43E6-926C-8EF063B414A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2" creationId="{6D1BC3FB-A835-DDBD-A8F3-6D763620509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3" creationId="{5574ECA1-DE6E-91C7-46AC-111160BDA98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4" creationId="{F90EB276-AD8F-A994-6F1D-E37AAF7B769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5" creationId="{65314445-2DC2-9C5D-11EE-963C3616820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6" creationId="{25EB2534-E3F5-5619-1F02-771696D852E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7" creationId="{AE788E9F-9D1D-2BC3-B33E-5790FB2B59F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8" creationId="{779AD1A9-DC57-A0DF-21C3-C7BC39793D6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89" creationId="{9C5A72EB-36C6-1AD5-506C-077634F907C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0" creationId="{E56FCBC8-B855-E3E1-402E-F253D25A33B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1" creationId="{4D16379D-00BA-9A42-2BC4-3AC050D727A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2" creationId="{0E554F38-070E-A91E-810C-DC055F58DF6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3" creationId="{71EEB239-461C-0E28-3F09-03882F7343A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4" creationId="{D7805CC0-669F-1960-D874-2CA015A8353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5" creationId="{139D8356-0DB3-267B-80DC-0B827FC9A99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6" creationId="{67D23AD9-D98E-D31C-EACA-40C6482A30F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7" creationId="{74F36EA8-BF10-F76B-3133-8ADE28A315F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8" creationId="{173E9C38-B716-EEB9-92E2-87525E22575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99" creationId="{6F4BD8B1-DAAE-3913-FC54-EE210FE5CC1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0" creationId="{C87B965C-E9E4-1BEE-A2D4-55753579726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1" creationId="{33CC2969-A6B4-211B-ABD6-8C66A48A8A7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2" creationId="{1E967989-EB91-B94C-7A90-850A5BF08C8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3" creationId="{1E1B1340-1F6C-B879-AB4E-5148E8A8F58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4" creationId="{3CD4713A-AB57-AB2A-6314-D13B853EF4D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5" creationId="{C3CA6C72-17CC-9D3D-3BDC-1EABB903849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6" creationId="{E52B0052-2C91-C6B0-FF73-2E9CD9F0A32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7" creationId="{EA96749E-092E-C598-BBC2-508C7CC8950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8" creationId="{CB9B658E-7050-76CF-9216-D02FF21B8B9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09" creationId="{3352D179-C1B3-73A3-0EFD-136065C521C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0" creationId="{D786CE1C-B4D1-5597-EC23-252030DDA8D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1" creationId="{893D37E1-7A4C-255F-7CC5-E44CB076D8F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2" creationId="{42F09009-1DF1-EFFE-A482-45AF438B582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3" creationId="{B39D173F-9971-B82B-331F-E664939A853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4" creationId="{C8D45676-6B1D-8508-3B3D-A69AFF2D718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5" creationId="{2879C5FE-FD25-4787-DB51-B861D884C7F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6" creationId="{35A183F6-5105-78E2-668C-CBF59743B8B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7" creationId="{988029CA-41EC-1198-AC38-21E7B4E970A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8" creationId="{A73BCD9E-5DF1-1F22-7AA8-2F2E776FDD2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19" creationId="{6E31082C-DC23-A054-61B6-885EB737937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0" creationId="{1B3B0332-C253-C6B6-4259-AB8493CDA63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1" creationId="{61689757-0515-D38D-D1C1-2F939E30C04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2" creationId="{5BB853DB-EEFF-1EB8-7B0B-FE28EBD915E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3" creationId="{FEC21B36-1787-2B6B-69E5-55905C9DF97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4" creationId="{971F2493-A5E2-724A-245F-3297FC4BF8F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5" creationId="{C4E7A54E-EE55-955E-8A42-31F9F47A08A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6" creationId="{15D4F3A0-D776-987C-6226-7E808497063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7" creationId="{849472C7-5470-1D0D-16E2-A4B0D5D7C9D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8" creationId="{DDCE2BA7-4DC7-36B4-A986-AF4A1E0D4D0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29" creationId="{931C1C95-D7E0-7628-318A-DE450112E85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0" creationId="{DB0F66BF-7AEE-A5C1-0381-66B8DFF47F0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1" creationId="{0018C51D-9C8A-F0BE-6EA5-CFF84925F9D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2" creationId="{D7BB0D19-38D6-8179-01B0-CB0029CB78B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3" creationId="{55F4EC74-081F-F2AE-211C-53BEA869E5B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4" creationId="{E016CFE7-7426-841F-492A-FF84E5A5969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5" creationId="{361D1D2C-B6AD-6C1B-0179-AD4095EFCB2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6" creationId="{124E9DE2-3F86-3781-D758-028F81440EC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7" creationId="{BAFEF16F-1B1A-6274-7846-1D2AE07513B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8" creationId="{A7384CE1-B130-FA8A-FCDF-2CC8E31BC5B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39" creationId="{477BE107-881F-3F7E-5ADF-C08942D9403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0" creationId="{C90212FF-7D3B-2928-25BC-FC2C3C84D43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1" creationId="{D8789305-32F2-9E9C-E56C-7B679DA2EFD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2" creationId="{E6C73EAD-BEED-B43C-962F-563ED84C03E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3" creationId="{0951F370-BFE8-80FE-5CCC-0FFDBFD57AE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4" creationId="{7A3278EC-594E-B1DA-31EC-C236A4A5875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5" creationId="{A2222690-EE6A-5D3C-9117-479A3A53AE2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6" creationId="{2A6F48F5-09AB-DFAE-F9B3-2E7308F42FF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7" creationId="{36D36ED6-95F6-A528-3D14-9461085B8EA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8" creationId="{EFB11ED7-1591-6C2E-77E9-4D2781F17AE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49" creationId="{CCF5F86A-5F05-4B54-7120-D4630208662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0" creationId="{5B76DB99-9DC4-AECA-48E2-3ADB5F25F8C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1" creationId="{13676A79-1DB3-29A6-968C-7526E32B5D4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2" creationId="{A148A474-1B1B-1B1A-CD96-37ECECD30BD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3" creationId="{E44D1135-7F8F-7A9A-1A1A-0C52CE5C638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4" creationId="{B4DBC273-DCC2-69AD-1632-985C60069D6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5" creationId="{9823C176-C350-0CDB-BC82-5B7DD304E3F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6" creationId="{E3666A28-95C5-FD78-5758-03FEF209AA3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7" creationId="{16F9B9BD-CF8E-5E77-428C-B28A61CA615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8" creationId="{D5F99C0B-5EC0-600A-C5D4-E1DF294334F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59" creationId="{0DC50F92-88B6-8F7C-1076-564A567F441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0" creationId="{1C977377-AEB9-01CA-3560-E1EA03F60F0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1" creationId="{0226FA72-3AD5-94D3-1AC9-5E7F4FA350A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2" creationId="{EC73DD43-9E7D-3271-7A5F-D495AF826DC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3" creationId="{A39EE3F5-75C6-D02B-105A-C9EE8A98190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4" creationId="{D4BA0DA4-157B-4CAC-7D6A-E3207333251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5" creationId="{24AB63FC-0279-7311-2924-C494C0CEEC9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6" creationId="{9A609B4D-69C1-DAF3-C6B0-90A9CE93313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7" creationId="{9ACDD9E3-9743-C8E2-E15B-88C99C75208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8" creationId="{E3410508-7C20-9556-80EF-9F372557858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69" creationId="{FB2E3C0C-8064-628F-21AD-A8356D92BF7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0" creationId="{BDF8D04B-3C15-CA8F-26F8-C6979C0D12F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1" creationId="{EE7B3390-E8E5-64AC-5969-F8A63D57CA0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2" creationId="{19321434-DB25-7E09-7023-27504DF4B7E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3" creationId="{FD5AA4E8-6416-1CD5-18EC-B3F21E14641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4" creationId="{2066EAEB-38FF-415A-B003-A1463A9E93B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5" creationId="{543948C4-E0B0-CCF9-A7D0-2AE302D0CF6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6" creationId="{64F617FF-D637-2A07-249C-5FACC6FE723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7" creationId="{9A585C95-2217-7DB3-8645-6D65C9D0A0E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8" creationId="{DFFB75ED-7588-1658-BEE8-C1F6E0F4F70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79" creationId="{DB251D37-1611-166A-EBF8-25E625302E7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0" creationId="{C6774E5E-C723-02B1-00A7-6680300F9B8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1" creationId="{D8AE5865-DE02-C7B9-0F3C-EDF54EE1543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2" creationId="{4A995544-D8E2-B445-2810-A1B59417CBD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3" creationId="{5508E4A0-EB2B-6AA4-69A4-06C0EAAF875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4" creationId="{FBFF2181-3010-E0F3-0DAE-55351D543EC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5" creationId="{E5371E02-F588-F709-A2D9-EFA0A80A1DD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6" creationId="{08DDED4A-FBB5-AEEE-520E-FC1E54D9ECD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7" creationId="{177B061F-73E3-8855-5278-3F62934C757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8" creationId="{B6B2C51F-F1C7-C38C-AEEE-513515FCEA2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89" creationId="{D9A3A7F7-367F-2C9B-E1DD-0B3241297E0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0" creationId="{C790B27F-7B63-F8DE-C84B-867F9C2AA6A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1" creationId="{690D4330-4A2D-D30F-6DAA-2B5A80FEE6E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2" creationId="{6276D60E-C212-6961-9024-AB55BEE0626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3" creationId="{6F2C5DE9-5883-A38A-E237-C548D690596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4" creationId="{9871B978-63B7-7B71-E14C-59F82825B18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5" creationId="{5C8C3ED7-7455-3A8B-6502-915F5A23E10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6" creationId="{2A1DFCD6-5116-D7B0-3031-FBC01D27F20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7" creationId="{B9BC6BD2-6695-7969-8521-0AF9D4B504F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8" creationId="{3A20391B-1E26-1B2A-4941-9274D666D2F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199" creationId="{FCF8B97F-4069-F96C-2B5C-11CBE83EB6A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0" creationId="{12628DB4-90EE-0487-EAB4-737878541AE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1" creationId="{F77B04E8-EAFB-C9E6-651E-CDE32C9D4E2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2" creationId="{59C8AE31-19F4-4E05-0132-6A7F55548A1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3" creationId="{484C1A7A-B095-AAD9-D801-CF5BB3C6FA8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4" creationId="{3E8EEB93-0AC3-5EBA-071A-7E2706C4E7C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5" creationId="{2E41402A-54C1-6C82-825E-997EEF63AC1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6" creationId="{419216D5-4254-CBA1-FA10-70869EED45A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7" creationId="{C59D1ECF-70F0-32F4-57A6-54D2DDA809B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8" creationId="{385A33FC-0DFE-6E63-C620-E7D223275B3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09" creationId="{E69BACEC-5BC1-0770-4A49-4E0C9B2FEA2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0" creationId="{BFA4DA2B-18FC-6868-AD8A-A2DE4FBD4CA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1" creationId="{5323B638-0A76-A316-C6F6-AD90ECCC862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2" creationId="{ABAFDECD-6B69-41EA-F4B7-A9762D51C35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3" creationId="{6D9C6EB8-EE04-3952-7759-15717A30C26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4" creationId="{9294E97B-FD2C-7A12-40C5-A61BFCCEAD1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5" creationId="{0B7DF3C8-B6AC-D0A0-0821-3DBAAE5256A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6" creationId="{39DFD61C-84D8-A797-542A-E09A78A3D87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7" creationId="{FF7416D2-9A29-DC72-B85C-F946E878CAB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8" creationId="{B03BF2F8-749F-A767-772D-13A391513DC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19" creationId="{D0D82AE1-58A1-06BC-B200-9341F2235CB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0" creationId="{7B720218-DC42-4103-9900-EF6A970AC44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1" creationId="{724C3FB2-6A18-2150-82C5-5517C1DE6B3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2" creationId="{6DFF5653-7D6B-6FDE-12AB-115CA642260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3" creationId="{EC7DA6F5-5C77-F731-9647-6120C8DD4C0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4" creationId="{14CB3DB5-27D5-C12D-792D-D5006773FEB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5" creationId="{E4AFAEC9-47C5-2046-50A6-E2B6CBBD803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6" creationId="{03F3F84D-ADC2-084D-3DAF-AB9E9A6208B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7" creationId="{70652463-7189-5612-22D3-5B768BA9619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8" creationId="{F8CD94A5-2303-3778-64B6-463327B35EF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29" creationId="{2C2D4A6F-5E57-C033-9E7B-9402DEA2352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0" creationId="{259961C3-4D50-176E-41EB-C5ED9041D55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1" creationId="{2887DECD-73FD-F7A7-2243-6BC56AEF2E9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2" creationId="{DB5AE750-99A8-0023-3BAF-0CF127D99D7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3" creationId="{4907F80F-3D3C-BABC-2190-06BF31F1537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4" creationId="{BB455C76-7227-1F84-3369-F51761043D6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5" creationId="{D7433BDA-4356-2C7C-A2A6-7D9434A032B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6" creationId="{A77B191C-FE0E-764D-DFC6-6DDFE6A1168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7" creationId="{15854B40-71FB-0BEA-75B4-95A2529AD3C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8" creationId="{DD04F123-750F-0ED7-93A6-9868104468C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39" creationId="{7166084E-7D87-BA03-2FB6-85E5D243748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0" creationId="{6158D906-2C84-5BC7-2794-4D1B4B5B95E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1" creationId="{AF09F161-7A80-B1BD-A959-79633D5BAD6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2" creationId="{2585A662-63B2-60E7-D3D6-1D33AF6ADBB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3" creationId="{A1D90832-538F-041A-B47A-01E72B0A81F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4" creationId="{4D88DD9B-8632-301B-E2B0-51163AA94D7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5" creationId="{4A42B289-1704-F44A-9A05-5D154BF4E55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6" creationId="{A323A53F-4575-22EF-A2F0-1C5BDC01A58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7" creationId="{5F0BDAEF-F214-D505-5B96-0AE0E1B9F88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8" creationId="{5EDC8F7D-DCB9-EBB7-045A-C94E9972FFE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49" creationId="{149F15E5-A2E0-8796-5445-E7DC22A56B9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0" creationId="{67032279-3159-DE24-1179-1D520E83B7A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1" creationId="{7A1FD926-DFF3-5811-6378-8DAC0182095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2" creationId="{79B7EC85-BA2D-F2D4-2E65-601133C19AB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3" creationId="{6459D057-72E0-3420-4F45-EFD7ACEA7B8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4" creationId="{F5A27505-FAD3-BA27-4916-6907D001E02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5" creationId="{07696DA8-79B3-30FD-2307-A09F4AE313A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6" creationId="{7603F883-E175-96AE-DC3F-EBDCBDF9D6B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7" creationId="{40F49EBE-067E-0837-79A3-1E8C1C31ABB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8" creationId="{16F07B16-2BF3-FE23-340C-0B68F738953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59" creationId="{F0FBAD7A-9B04-A033-15A8-4C143A175B2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0" creationId="{924FAE6E-C9BA-709E-21F8-5A598015F7D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1" creationId="{701EF7D0-D2B5-9075-0698-A0105427AF00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2" creationId="{BDEF4E68-810B-E4BB-D2E9-4186816E4AD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3" creationId="{E3082438-81BF-0C2E-A9F8-6550EFD8947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4" creationId="{EA53FDD5-FAC3-C349-8F6B-9D510C398E4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5" creationId="{B293792F-2168-AD3E-31B3-3B3F35F99D5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6" creationId="{6B0971F5-62CB-2F94-8B06-F62EE1CDE91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7" creationId="{FFEAEE3A-3649-C57E-0031-201EAAF10AB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8" creationId="{BC0E53B2-979E-A3D4-BD60-21314B9CBBA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69" creationId="{ABCD1AE3-3678-49DB-A63C-31312490988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0" creationId="{83B5EC11-08D2-F890-8867-FF09A6C4B3E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1" creationId="{28720FF5-432E-506F-E931-E11FE25E635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2" creationId="{AF7A3579-A77F-1C10-E06F-451118E87A9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3" creationId="{7F56CC5C-42AA-5D28-3AAD-D681CDD6A2B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4" creationId="{01586584-18BA-FC9A-E6D6-32CFEE08D34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5" creationId="{BBECD79E-3CBF-B7B9-CF22-6263658343B4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6" creationId="{96E471AA-F5E7-B5B5-29DA-871D1774459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7" creationId="{282A0084-C89B-405B-0B68-F171B27C31AD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8" creationId="{E2ABB719-55D3-E09C-4AF6-0159902A8AFC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79" creationId="{F09FE6C4-800B-B780-B375-D98FDD3FBFF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0" creationId="{4736B2B0-A8BA-9F67-A40C-A049CE5F58C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1" creationId="{652B3E5E-A352-3D0F-308F-2B001D610A2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2" creationId="{0902C789-427E-4E57-B8F6-2657BBE69B78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3" creationId="{783FAFA6-6455-53C9-CD94-6F86A9D3CAB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4" creationId="{47392376-12F4-0076-25BE-3E092AAEE9D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5" creationId="{9D7F8606-47BC-FD0C-0E27-DBE90E1E226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6" creationId="{3BB4B152-B7F7-D3B6-5E7D-A581EE42B39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7" creationId="{0B6ED7F0-38C4-3F62-5285-7403FA40D79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8" creationId="{287ABC3B-F48E-323A-99B4-9707D9AE9BC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89" creationId="{BE68643B-EF36-A04D-F5E6-AA6A19E5160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0" creationId="{22A36E1A-DEAF-8CBB-2D40-42012E58CEEB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1" creationId="{3E17E264-F447-6593-9897-97E9FF48ACA2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2" creationId="{EB93B1E7-8C77-7674-1973-9DA420147A8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3" creationId="{407D1029-8B77-280B-E0C3-C4470FBB7A1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4" creationId="{C396C4F3-782C-9D70-12C5-D7522F36C23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5" creationId="{8A7D8F45-C749-7241-4826-511ABBEB11C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6" creationId="{8FA77959-56BE-4AB3-C303-22C42D2C5FE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7" creationId="{20698253-7BB7-C009-8C5D-33B2BD8361C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8" creationId="{02732B43-2025-11D3-BBCF-BF66D7DE899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299" creationId="{C8395F49-389C-123A-57A9-6B94EB92D4D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0" creationId="{C7641C71-0E73-C969-6C4F-EA42E4BFDC07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1" creationId="{5ADEBF95-0AE0-DAEA-18DE-9C45982800D9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2" creationId="{A21B9174-D3C1-452F-4F2C-B60E1AC21C7F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3" creationId="{44C5A437-DA6B-45BE-C5C4-B0B04A905373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4" creationId="{2C43F9F3-20F3-2BC4-29DB-E61C8FB0C77A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5" creationId="{9FA41037-0825-918D-04E5-68B436960CE1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6" creationId="{4A77582C-0E94-1F29-3D14-D21379FF3BC6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7" creationId="{1592186F-C804-371D-E099-3C403275D5E5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8" creationId="{9CB17730-04C9-4AF0-26CD-3043E8AFA34E}"/>
          </ac:spMkLst>
        </pc:spChg>
        <pc:spChg chg="mod">
          <ac:chgData name="dima mlibari" userId="70948e0e59176616" providerId="LiveId" clId="{618C860E-F879-4471-827E-0C299C02F184}" dt="2024-12-08T14:42:00.792" v="885" actId="207"/>
          <ac:spMkLst>
            <pc:docMk/>
            <pc:sldMk cId="3383461575" sldId="1124"/>
            <ac:spMk id="309" creationId="{9100A631-E4F1-D3A4-35F2-931B06353D52}"/>
          </ac:spMkLst>
        </pc:spChg>
        <pc:grpChg chg="add del mod">
          <ac:chgData name="dima mlibari" userId="70948e0e59176616" providerId="LiveId" clId="{618C860E-F879-4471-827E-0C299C02F184}" dt="2024-12-08T14:41:43.235" v="883" actId="165"/>
          <ac:grpSpMkLst>
            <pc:docMk/>
            <pc:sldMk cId="3383461575" sldId="1124"/>
            <ac:grpSpMk id="4" creationId="{29E0AE6B-33A2-4E41-B1AA-AAC570A43E28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" creationId="{1F2902BF-BE00-553E-03B3-70992919BC2F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7" creationId="{03DB9F9E-5661-D70D-9D17-BED36C5D1163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8" creationId="{5FBC7AF8-594B-2C8A-1E80-D5593DD86572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9" creationId="{4098FB95-C46F-97C8-FE85-A5ECAD721ADE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0" creationId="{EC13F79D-02AE-EB8F-D5E0-1A0E945D5F47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1" creationId="{B955CD6A-4207-70EC-8A72-6C550EE6F961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2" creationId="{E07DB547-7508-B373-2C30-80A4D1AB30C3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3" creationId="{0DF2CC28-C7F1-B376-7EB5-BFEE81BD877C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4" creationId="{9748DA8F-3F36-7224-F331-34B3A350E941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5" creationId="{CC044B91-9FB2-60B2-76B2-BF4BF25D6653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6" creationId="{B7F90535-4514-6CD1-3A4A-17345E3DA258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8" creationId="{4135D22E-89D1-FBD6-34C2-6D08EA614F08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19" creationId="{BF1400FB-48E3-14F3-CAF3-7B921790DBA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0" creationId="{41EC896E-AB05-370B-E4EE-223E650CAFF5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2" creationId="{A4D84BBF-E2D5-838A-03BC-6C93CC1E5FF8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3" creationId="{AC8894C8-8577-740B-09B0-3E16C2AF26D7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4" creationId="{571EA701-F2E2-9211-B89E-435E54DECAE2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5" creationId="{EC20392C-EF14-4A15-267C-6619553BA232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6" creationId="{6FA4EF61-B539-370D-EAC9-B4CB9619A02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7" creationId="{828147E4-419C-6A1E-F059-580831197137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8" creationId="{4CD02AB5-4E15-E243-CA47-60852D775D5C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29" creationId="{DFBBC437-B7F4-FC22-370F-0955C1CD46F3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0" creationId="{ABC32238-D172-471E-0E95-DF52CC3F07E9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1" creationId="{0980D57F-D48B-AD06-4869-BD3D6EDF7C77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2" creationId="{7A04A8A0-F9F4-CE9E-5AF6-9F6485BEF033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3" creationId="{6EB4F70E-C499-9283-7FB2-D00643B2540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4" creationId="{12B747EC-A9B6-67A8-1BA4-6BCA5FE3C292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5" creationId="{2BF69A34-CB3E-A0C5-D1FA-2AD76821ABE8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6" creationId="{49A668CB-32B4-62EA-31CE-2F1C60FF0D5B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7" creationId="{2FDD0977-3D0B-A90F-381E-3EDE31B45DA9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39" creationId="{9E3DFC3F-3B42-20F9-7298-01023B63E69E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0" creationId="{1BDC3213-B51C-B64E-D238-10F55DB214E9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1" creationId="{460CF0C0-A5AA-6850-52D0-B11949F06BB2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2" creationId="{CB204F19-AA19-5AE8-7531-FE8FDEA267A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3" creationId="{434305B4-2B78-4E8F-52E0-350D32D00E1D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4" creationId="{91D993EC-BAF3-CAFA-DB98-B60CAD3961FD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5" creationId="{2D7C7969-D63A-EA07-1C3A-C4EB342FE19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6" creationId="{50D17FCE-8738-0BB5-2FF1-9AC0B58FC76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7" creationId="{8964BF19-500A-AB4A-1268-1F57AFBB6F8B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8" creationId="{5A1ECDAA-6FB4-6A68-141E-42C2A6D31611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49" creationId="{21A203F2-4F12-D366-497D-D0E735A87B55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0" creationId="{6A6A14EE-FEC6-0F12-4275-591C0169A241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1" creationId="{993563FC-5F5E-80FF-C331-9F485E1F67E6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2" creationId="{66BB361D-84F2-2CE2-40BE-FB98C056AE03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3" creationId="{19BBA25A-0A08-0BBA-4CB3-645D28D0F6E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4" creationId="{6BDBF697-5943-3603-3777-C353A7E23C8A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5" creationId="{557EEA18-48F4-DFB9-4541-F119DC5B9448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6" creationId="{BF68443C-9AA6-50B1-3451-F8C123F16E0B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7" creationId="{DD3A2033-FBD6-8BE4-A7AE-58826C329A2A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8" creationId="{5F5834FD-1672-220F-3FAD-E096169A7871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59" creationId="{990D5B55-F4E0-A61B-FEFA-1B8FD45E80FC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0" creationId="{CA167DD9-0870-0237-E501-6682E6FAD08A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1" creationId="{DF23E97D-47E5-522A-47E7-FFF07D434FB6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3" creationId="{5D2BB5D8-4517-3738-2C5E-F54DB21CEAC7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4" creationId="{B8BE003A-A4DD-5C0E-E6B3-1805CFB9F814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5" creationId="{A671B46B-A8B4-4E1A-D039-D8BD68A63AD0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6" creationId="{8125BFCA-119A-7EE1-1C75-E30AF9DED0BD}"/>
          </ac:grpSpMkLst>
        </pc:grpChg>
        <pc:grpChg chg="mod topLvl">
          <ac:chgData name="dima mlibari" userId="70948e0e59176616" providerId="LiveId" clId="{618C860E-F879-4471-827E-0C299C02F184}" dt="2024-12-08T14:42:00.792" v="885" actId="207"/>
          <ac:grpSpMkLst>
            <pc:docMk/>
            <pc:sldMk cId="3383461575" sldId="1124"/>
            <ac:grpSpMk id="67" creationId="{4E176DC4-CD93-D8A7-282D-BDC00C7E21FD}"/>
          </ac:grpSpMkLst>
        </pc:grpChg>
      </pc:sldChg>
      <pc:sldChg chg="addSp delSp modSp add mod">
        <pc:chgData name="dima mlibari" userId="70948e0e59176616" providerId="LiveId" clId="{618C860E-F879-4471-827E-0C299C02F184}" dt="2024-12-08T14:42:52.184" v="891" actId="1076"/>
        <pc:sldMkLst>
          <pc:docMk/>
          <pc:sldMk cId="4019590584" sldId="1125"/>
        </pc:sldMkLst>
        <pc:spChg chg="del mod">
          <ac:chgData name="dima mlibari" userId="70948e0e59176616" providerId="LiveId" clId="{618C860E-F879-4471-827E-0C299C02F184}" dt="2024-12-08T14:42:42.436" v="889" actId="478"/>
          <ac:spMkLst>
            <pc:docMk/>
            <pc:sldMk cId="4019590584" sldId="1125"/>
            <ac:spMk id="3" creationId="{9B9A6BA0-55C0-E69E-87C5-EF82950B88BF}"/>
          </ac:spMkLst>
        </pc:spChg>
        <pc:spChg chg="del">
          <ac:chgData name="dima mlibari" userId="70948e0e59176616" providerId="LiveId" clId="{618C860E-F879-4471-827E-0C299C02F184}" dt="2024-12-08T14:42:21.288" v="887" actId="478"/>
          <ac:spMkLst>
            <pc:docMk/>
            <pc:sldMk cId="4019590584" sldId="1125"/>
            <ac:spMk id="17" creationId="{4EC23742-E9D0-FCA6-92E4-7FB2A8FC9B1C}"/>
          </ac:spMkLst>
        </pc:spChg>
        <pc:spChg chg="del">
          <ac:chgData name="dima mlibari" userId="70948e0e59176616" providerId="LiveId" clId="{618C860E-F879-4471-827E-0C299C02F184}" dt="2024-12-08T14:42:21.288" v="887" actId="478"/>
          <ac:spMkLst>
            <pc:docMk/>
            <pc:sldMk cId="4019590584" sldId="1125"/>
            <ac:spMk id="21" creationId="{1924BECC-018A-D8DD-0C10-E01AE12E85DB}"/>
          </ac:spMkLst>
        </pc:spChg>
        <pc:spChg chg="del">
          <ac:chgData name="dima mlibari" userId="70948e0e59176616" providerId="LiveId" clId="{618C860E-F879-4471-827E-0C299C02F184}" dt="2024-12-08T14:42:21.288" v="887" actId="478"/>
          <ac:spMkLst>
            <pc:docMk/>
            <pc:sldMk cId="4019590584" sldId="1125"/>
            <ac:spMk id="38" creationId="{2E134C59-3A33-D727-6D61-2081FBF36709}"/>
          </ac:spMkLst>
        </pc:spChg>
        <pc:spChg chg="del">
          <ac:chgData name="dima mlibari" userId="70948e0e59176616" providerId="LiveId" clId="{618C860E-F879-4471-827E-0C299C02F184}" dt="2024-12-08T14:42:21.288" v="887" actId="478"/>
          <ac:spMkLst>
            <pc:docMk/>
            <pc:sldMk cId="4019590584" sldId="1125"/>
            <ac:spMk id="62" creationId="{DFF8CD7F-62DC-66A2-D0AE-3B8511AF02C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12" creationId="{B916BA7F-DAA5-9C6C-85C1-600EF22D055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13" creationId="{158D9075-1030-D3D7-EC7D-D9D7D0A4333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19" creationId="{39666B88-E674-3EEA-4544-1CBF82B79BA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26" creationId="{9C897BF9-6CDC-D768-0147-1BB5C7A2737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31" creationId="{75251C17-A79D-085E-A04C-7A2AFD09688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2" creationId="{1BEAC1FB-32D0-F6D4-1C44-B5209C30C07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4" creationId="{6AE9B01B-2EC1-7C28-F10B-0FE0D6B97D3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5" creationId="{AB7CEB99-6814-2F09-CE87-8C7960829BE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6" creationId="{C5EC3A8C-5B49-E2B0-BC52-A49126E5CE5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7" creationId="{3A4AE0E3-CE97-9D09-B9EB-712A0DB7C3D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8" creationId="{3117088E-30DA-83A6-242E-BCB86BF697E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399" creationId="{C3C2AEC5-4EF7-BD46-1EC9-DC628063A83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0" creationId="{DC923C39-C343-E167-D692-E6234FBA4ED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1" creationId="{02D6A340-A49B-E126-3D2B-B1ACC7BF1DB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2" creationId="{CF6D491D-9EA7-08D0-E4D6-697898572E7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3" creationId="{F950317B-B317-566C-9E40-639B6668B52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4" creationId="{CC3BC7F6-DE54-58C9-0571-D0C05BDE7AF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5" creationId="{B027076C-2D29-9523-57F4-EFA4ACA8671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6" creationId="{D48FEEC8-51AD-9BBD-ED93-3435BDA7DE0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7" creationId="{7854C25F-009E-6CA9-32F8-4E43AC77E47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8" creationId="{0629689A-8C43-E587-E16A-A9AE9DE879C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09" creationId="{383C6466-B468-113A-30B9-C8C5DAD94F8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0" creationId="{82142CF4-3FEA-1ED2-F6C3-B76BB6C4AA1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1" creationId="{C46B3D57-053C-1C38-8E3A-FDDF10E6069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2" creationId="{6826A225-CD63-195F-9917-634050B2EC5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3" creationId="{BADF70EA-C448-E01D-14B4-5B1F1106A52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4" creationId="{72B9535B-9E50-5CC7-9442-575B8847B59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5" creationId="{B985D94D-794C-C7F5-B622-238BF67DFDC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6" creationId="{147B746E-3AC0-0223-F75E-2AE7FD7C00B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7" creationId="{3A404929-CC5C-1BFB-75AB-B9BBB357819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8" creationId="{71C14940-BF21-F550-DD2C-01A92DB457B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19" creationId="{01690BE5-EBFB-9CB2-E26A-4F2E4F24AE2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0" creationId="{8B118AFC-05D3-53D8-E1C3-F593FF07E8C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1" creationId="{622DD6DA-A9AD-1ABC-312F-9E0CA50CC12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2" creationId="{C4D618A8-ACEA-1CFE-E7FD-5D25AE86F7C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3" creationId="{2DFBCBBD-AC30-8A78-39C8-11760B54127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4" creationId="{B00728CA-DD0D-EA1C-3574-DCBD6EDC241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5" creationId="{8126D28C-FF6F-AAD5-A886-0CE0519822B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6" creationId="{2FD577EF-8963-FD81-CE23-041F0E9E6BA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7" creationId="{A431B9DD-1ECE-B6DE-FF95-93203291541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8" creationId="{CBB22D63-65A5-053E-C1F0-1D3E8AC710F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29" creationId="{4108D46F-4CC4-F5E8-07C4-F267C9A473F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0" creationId="{1B8F54A8-2E65-A284-F51D-41839B1051E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1" creationId="{FD0EEAB9-D3E4-9A8C-ED82-48DE6924CDB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2" creationId="{B91DBE16-73E9-4190-38A5-CCA0AEB9E8F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3" creationId="{63B4EEB4-46AF-A6E2-049F-5B511E968C1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4" creationId="{89236994-7C5A-54B4-B8AC-C1DBE03BA19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5" creationId="{1CD8CA28-A1D9-8F25-CCFC-932E5499DCB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6" creationId="{88EF7263-C52D-749D-4D76-21ED231D51D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7" creationId="{971A4CDD-F37E-F84C-9CEA-AE37A8079BF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8" creationId="{F9D71809-DC10-AFA0-4D03-0976C446AC4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39" creationId="{970D47DC-8F91-D17D-36FD-9C6163FCBB7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0" creationId="{D079AD6C-7312-6E46-27A1-360DBC2AA5C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1" creationId="{85B5AE36-9C1A-708F-DBE1-BFA58A8DD06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2" creationId="{6DBF7EC3-3733-5277-2012-E2105FE523D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3" creationId="{D2B5F109-3E5E-22D1-54AA-F5442586420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4" creationId="{38B0BB8F-0504-4FC1-D3B3-DAD41A68FA3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5" creationId="{2C01D0FC-20E3-0D2E-2E6A-9784A9B4ECC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6" creationId="{3632E710-576E-90F0-6BE4-6BFAFEE7810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7" creationId="{EA311E83-0551-FDBC-6FFA-3D4F734B898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8" creationId="{8E220CE4-9CE6-EEFD-C1B1-8B4BA7AA82D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49" creationId="{98B82A74-B015-265B-759F-416CC8651D9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0" creationId="{DB3F5D09-D3F4-7894-CB4C-B48F3FB1379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1" creationId="{F085DB76-1A99-C9C7-4E76-6A5B22E4821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2" creationId="{BE12C1E1-B138-D6E1-FEF9-6E4AF15622A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3" creationId="{3AF172A0-3885-FB2B-D865-5AB195482E2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4" creationId="{6DFED40D-63CB-D7F5-EF20-87D11A27CF1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5" creationId="{AB29C6CB-34B2-98C2-E2D2-3613822F5D4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6" creationId="{95617358-65CC-84BC-21D5-B7C60746454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7" creationId="{EC7009B4-B471-4547-6BBA-7E88C92E0DE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8" creationId="{1C94085D-618B-C28A-2B80-30AFA063FA5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59" creationId="{C72A112B-74BF-2DA8-62BD-5CF0E9141BA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0" creationId="{9C10DB9F-8CBF-5C8A-EF54-0702A198379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1" creationId="{71714F7D-EE4C-0600-3022-21C5DFCE352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2" creationId="{D6FC150A-AE16-A8F1-0018-E6A9ECAC3B1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3" creationId="{BADB4D01-1FE8-8D3F-2045-E44BCC99B91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4" creationId="{1B7B6F81-2EE4-D6DD-2BE5-32FDF4A1CEE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5" creationId="{79BCFDA5-BAEA-0695-6338-FAEEC7AADE1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6" creationId="{751BD8AE-0F23-C6CE-73DA-97F50E0F864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7" creationId="{B5391CFE-0CBF-2C72-0276-93A9BE77634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8" creationId="{DC84B320-8032-E629-ABA4-94B88A653EE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69" creationId="{06DD9B58-AF25-45AF-BB1B-E0213C96E88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0" creationId="{86D0CB4A-9B28-9BFE-297C-F6225238A4B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1" creationId="{442FE795-5886-3289-2C34-7D3D011AE56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2" creationId="{E05FB96F-999D-404E-C12C-FEB4A311C08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3" creationId="{F288E19E-7F9A-A3BA-4A8C-96519A88C7A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4" creationId="{54065DD8-6A31-4506-728C-B13B2E46335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5" creationId="{DEA37588-371E-E79E-380E-079C6D0CEDF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6" creationId="{73EB6720-24BA-495B-904C-6B89D82AF8F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7" creationId="{29214E3F-D173-070F-64E4-E60E6E1E85D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8" creationId="{0D421A4A-8BA2-A9CA-73B6-F994CCE5F74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79" creationId="{0FBE87CB-01D5-7928-66B3-EA7169041BB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0" creationId="{27E16207-A5C9-1DD9-DD44-AE1ED32168E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1" creationId="{5F096717-8CAF-E729-7470-D6B0957A094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2" creationId="{B0F1E90A-F40C-3B28-B2C4-CF4A8F86B51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3" creationId="{BE421CE3-18F5-7CD5-9BF9-FC89C435E6C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4" creationId="{521B3DD5-C291-38F5-E1C9-0520FB74A69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5" creationId="{258231DD-D2E8-4E84-E14B-E6CCCFCBF56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6" creationId="{5220C6D7-FB25-7F88-85A6-3E187DAA56B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7" creationId="{39652C60-1218-860F-B71D-038DEEFCF5A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8" creationId="{490DAF4D-6DEE-26A4-FA55-485C604199F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89" creationId="{7AB78081-6FCD-1C93-F25C-91202F61665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0" creationId="{0A688CD6-11BC-B68A-DA16-CFE9C129B61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1" creationId="{83654DEE-0351-2332-933B-22EAF5319C2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2" creationId="{DB6A3A7A-C076-3E1A-BDD0-B3A83A11654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3" creationId="{737721A9-FBFB-5C07-B628-7115297583D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4" creationId="{59D47F1D-76D1-A2D5-473C-B04D48FC3A5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5" creationId="{B38E7BA7-9537-5ACF-3150-E567745ADFF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6" creationId="{C5D76F89-409E-DA9F-97B2-F82AFD444CF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7" creationId="{CF1B0266-6765-2447-3ED8-1E6FE61D5A4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8" creationId="{19A9F6C6-411A-374B-AD3A-1A7C984EE82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499" creationId="{6431FC99-1151-E3BD-E175-1F2E9A548D3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0" creationId="{67E10DAA-7CD8-529B-B8E2-895E0DE1DEE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1" creationId="{725D7463-39DF-0D8F-25B1-E7A9B87A924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2" creationId="{589F4AB4-6E20-F7F2-406F-2DA673FF35F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3" creationId="{A8685182-BBC6-3451-761B-77E30A159EC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4" creationId="{9C86AF07-F954-90C7-9AB3-6EB7D2428B2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5" creationId="{780EAC1E-8836-1619-C3E4-2A5B3E331D9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6" creationId="{8CD0F7D6-1934-1007-347B-B7CC0BE6B23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7" creationId="{A24DA12D-5B84-E956-C81A-208FCE888BF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8" creationId="{C2AD3D06-70B8-3479-1CA3-91D46239610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09" creationId="{9BE4D1E4-879A-3296-D134-00AECB29AB9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0" creationId="{A0793C31-D493-9A9A-9C3A-33679C65B7D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1" creationId="{5179F815-DFAE-2157-AC25-DC2082AC7D1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2" creationId="{85AAD226-0D09-F9A7-FD57-AEA6E34EC1A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3" creationId="{E538D23D-AEB9-4A1F-C3A0-FFB0FCC3B5A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4" creationId="{D1E15E41-8E5C-C791-1AE0-016784BA8CC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5" creationId="{E5D53761-F3BC-409E-5487-9A3EA599657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6" creationId="{97222161-1469-2870-E0E2-C25B78275AE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7" creationId="{955CB04D-C990-AEB8-F006-BFD9016319C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8" creationId="{15354448-4E76-5ED8-BE90-A90F54661EE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19" creationId="{B8271B13-8402-9F73-6820-AF4946E1450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0" creationId="{20FCF2F4-597E-24A3-A0CF-7344A48C4EB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1" creationId="{23C05231-62A8-80FA-BDBB-CFDDC73FD77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2" creationId="{1DBF0231-8A16-1DD0-8D75-39E76BD5D8E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3" creationId="{AEBC0A80-6176-A579-59E1-28C7F311A94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4" creationId="{472FBBE7-6ACB-2DEE-92BF-8ABD2CDD50A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5" creationId="{974C7DD3-A6EB-0C15-8368-A146451C2C4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6" creationId="{0C39B994-FD18-5271-FDCC-13E5D9E4250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7" creationId="{0A9AE2BF-10D2-A476-5933-72C73ABDB15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8" creationId="{299983CB-EA2F-0A01-8881-BCB50CF4653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29" creationId="{5E66E1BB-45E6-1760-1C06-2245A94EBF3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0" creationId="{CCF97A5D-25FD-D505-6065-2C7BF3C94BF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1" creationId="{83615B1B-3085-2319-BDBB-345D927FE1E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2" creationId="{9F7A0760-C9BF-AF15-812F-25FB8D15F7B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3" creationId="{A9AB5B51-75E2-5BF7-E1AE-B1A140FEDFC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4" creationId="{BF38E9CC-31D9-FCF9-3BB8-20E7AC518C5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5" creationId="{B780BB31-BF1A-4B84-C741-669083057D7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6" creationId="{9826B253-CC8E-FBE4-C123-FE73987BEAE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7" creationId="{9AD82BF5-D1EF-536A-B045-E105B606655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8" creationId="{5109077D-B29B-0D09-46EA-EB92F5E0CF3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39" creationId="{EDF06781-0BCA-CC3F-7BEF-671716D5EB6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0" creationId="{F9987C0C-07A1-784F-7071-0D204F979A8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1" creationId="{CF829FC7-D86A-D45D-FCBA-F421F512C28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2" creationId="{8C6D9659-8ED7-6481-87D8-520F7080C75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3" creationId="{D03867DE-1F0F-5E18-1566-2A563C8EC81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4" creationId="{1F955732-ACD6-9BB0-D120-4844DF58D2F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5" creationId="{E27A9220-400B-1919-30D6-17FE5ECFAEF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6" creationId="{1A919ECB-27D7-81A9-47F8-63E1F716B63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7" creationId="{857963E3-415C-10CD-F820-745374E15DD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8" creationId="{4B3204F0-74CA-4C75-0E17-B6D3DF9ED04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49" creationId="{EBD6316E-8B20-5D9A-C5BA-E95F80D32C8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0" creationId="{B6E918A9-D687-054B-2519-8EA8FE5B0B7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1" creationId="{D700F601-36E9-4635-1C46-B9E4A9F7784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2" creationId="{C2AEB267-534E-9E9C-ED7F-59E470B15F6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3" creationId="{5993C8B1-835B-02AF-36DC-6AEDEA7086C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4" creationId="{0F49B5FC-5052-FFBA-0E68-683A43AA453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5" creationId="{9A5F885B-3572-D30A-B70E-808AD381D71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6" creationId="{8E2281EB-BBDE-5595-96C1-F4D0A79529C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7" creationId="{88C920EB-26CF-B10A-4963-354B876F4CA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8" creationId="{C0C91F26-92F0-3C23-BBB6-90BFC4896E9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59" creationId="{6E7F429C-8B84-7A67-E65B-03D2EFE08D2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0" creationId="{5306B3F5-F93B-1F0E-5B15-4FA42A38AFD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1" creationId="{B5674559-07B9-7936-B1E3-52FF1DB1874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2" creationId="{F0279A2D-6221-C633-1FE8-D55EA462621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3" creationId="{EE97FAE2-95EB-C193-C213-C62B69DFBEF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4" creationId="{B630F1CC-68FF-3EDE-A158-6F6B614516D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5" creationId="{4CBA0612-AE24-16EE-7433-B465BF7CB0B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6" creationId="{36025734-CA2D-CB25-AA53-8A18B8BB322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7" creationId="{CD6D8191-B315-8151-1068-EDDDC2AF15D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8" creationId="{6EA7D07E-B6DD-5943-C6E6-AFE6A80D522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69" creationId="{F06689CD-F412-942F-1EF5-1D1A677D4FD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0" creationId="{568A1932-1A12-1025-A4A3-7840B59E70C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1" creationId="{1E24C379-84B2-6200-9898-18D322171E7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2" creationId="{1881EC58-72D0-BFCF-D8F9-37FC66D1261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3" creationId="{E5B50C99-9CE7-71A2-7F0F-364D02F2795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4" creationId="{D8738BE8-8357-688D-4B1F-A0E01D4116B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5" creationId="{FE338E4E-A4C1-0B44-5410-F37E12B7EDE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6" creationId="{A4505CF3-1511-68A5-6B31-D98655F9010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7" creationId="{9015357E-4CC3-831B-2F44-D53ACDFB16A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8" creationId="{3F09DC9D-7E6E-5B70-B9EF-8DBB73044BC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79" creationId="{70F0F1D0-5AD1-3DA3-DC09-F5869E8FC43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0" creationId="{56546796-F7AC-52F9-A231-0689AD77017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1" creationId="{EEB9CC33-AA65-014F-E3F1-1258CE1029C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2" creationId="{611F7F02-D909-7936-2491-FD794489296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3" creationId="{A2D704F5-DE9C-8C1F-7E91-9AC3AAFAB05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4" creationId="{671CA1E4-2B75-A7CD-45F3-E71A226D63D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5" creationId="{A2E88D2C-2140-42E5-F46D-A53712D0A8D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6" creationId="{080FDE7F-4849-AE2E-4E6A-7ED62309A81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7" creationId="{10D55D31-020D-3F67-F710-7E655E1372E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8" creationId="{CE663F3E-D223-FA5B-72A4-9150C27F62E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89" creationId="{CAA2A473-13DE-80B0-109B-09D230896EC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0" creationId="{2DD6FC4C-8D41-E0CD-43C1-B28315AC9C4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1" creationId="{29F6C1A0-973B-19A1-F0C1-5C338E11BB0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2" creationId="{22E76845-5A14-C238-5472-C4ABC70CC02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3" creationId="{A964E1DF-D82D-71F8-E436-1C1EC4C7E17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4" creationId="{73385E3F-581B-160C-03DF-0423D06189D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5" creationId="{85B94698-52C9-F56C-AB8C-D995F168FA0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6" creationId="{FE88AE29-BD4C-1611-1554-EF379ED4AEC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7" creationId="{DF6B40ED-8E7E-89C9-8C20-93ECF317B77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8" creationId="{179AFF2D-EA1C-E5C5-F77D-13CFFCF8D3E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599" creationId="{B9E9CF37-D2FA-8420-415F-A0368FB9236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0" creationId="{DE4E3DC0-4495-0D67-6E86-5D324BFD8F1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1" creationId="{CA95B575-275E-5671-FC1B-1488E184AE8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2" creationId="{F86C7F0D-1794-5497-6981-B20D476ADC0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3" creationId="{AB762E36-C418-D864-D6AE-56D2365B57D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4" creationId="{2CD072D3-04FE-CD9C-FE68-E4587116636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5" creationId="{35A24739-B3D6-583B-E35B-8EF54EC6E9E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6" creationId="{4674B6C3-8D35-A2DA-6A85-2073518CA0C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7" creationId="{36E1BE01-F090-F4E7-50AB-97F64F50DAA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8" creationId="{EB33B61A-4BF5-376E-85C9-F2D0CA2DD43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09" creationId="{F3A68A6D-518D-A1C5-B0BB-014DE9882EC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0" creationId="{F78F489B-A5FD-77EC-835D-4A5C60A05F8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1" creationId="{533B18EB-E1E8-65E0-ECEC-B64B23C3A36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2" creationId="{19FD4C3A-6FB8-15E4-4AC2-ED9DF6A9573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3" creationId="{16304DC4-1C11-325A-3EA2-568F2A02769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4" creationId="{78AA6F73-4A25-AF4E-B1FE-818BDAF9C3A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5" creationId="{D55C0E21-F6DD-89DE-B888-1A594DF0F74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6" creationId="{F3F67A28-B91F-1C46-9629-6C94B617BE0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7" creationId="{9DF50F2E-375F-4609-2C24-DD61AE8DBED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8" creationId="{DD267EF8-FA5F-6704-4920-04F1CF6C96F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19" creationId="{22EE1DE1-4DE2-501B-CD32-AB16F5CEF1C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0" creationId="{72025ECA-662C-C5C6-C365-11D90453FBE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1" creationId="{23A3DC5F-2124-38FD-A7AB-AC0A99D3FDA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2" creationId="{73E9CF83-6E98-F4DC-A721-836CD948A14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3" creationId="{354C9671-3B13-AE64-D2F6-7D4983F6874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4" creationId="{33E79656-A53E-1E37-3685-C436B90081F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5" creationId="{2390D18D-A7C2-29A7-40DC-D6B8F0A9CDC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6" creationId="{9D2C5604-5D8D-9595-DBD3-C752FD75F64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7" creationId="{83094011-B5B2-44D2-717C-5D060DD9077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8" creationId="{203C30A5-56C9-E168-EA04-512810C889F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29" creationId="{0283869E-4E62-6058-135A-B873D401394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0" creationId="{1D2226AF-60A6-E696-5A04-050CA86B1D1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1" creationId="{D3E3F853-6BE6-1078-847F-5EBBC9D25B3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2" creationId="{6E8EAE26-C07E-1B17-7116-E2E55E6DF71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3" creationId="{3774FBD5-C8F5-9B81-3540-C9333F9CA84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4" creationId="{77DC920A-10B6-5CF0-3801-060870FECB2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5" creationId="{47FBF6CA-A1FE-A07A-3169-B11B377463B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6" creationId="{4224C96A-E256-80D6-D625-51E00A19A38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7" creationId="{5AA18222-7D6F-C0CA-E8AF-80DD1FDC976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8" creationId="{EA830B76-3D0A-2D0E-A7A1-1AD60376A30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39" creationId="{4153F884-0BCE-EC7D-6FC0-21535691148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0" creationId="{EB57A057-B1CB-C7C9-CD77-F0F434A27ED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1" creationId="{6063F105-F136-0A21-A833-A38B4857472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2" creationId="{EDF4F982-64CC-4690-0968-9E6A3C47ABF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3" creationId="{EDAEEB1F-56F5-1372-C3DB-45689959856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4" creationId="{F287C0F6-B8FE-C1CD-DB40-AA5A47E049B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5" creationId="{0469D8A3-DB9E-0948-C60B-5B082885947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6" creationId="{4574B146-FB6F-4881-8C4F-44F4F7FDCED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7" creationId="{86E33255-1753-2059-C288-CC773088980E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8" creationId="{C4F07CAE-991B-CE73-1994-F273B79D4CA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49" creationId="{8CA8CCDD-22EA-674B-5D60-5A5FC8B3832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0" creationId="{C5F3C8E0-D6E1-8D69-9D4A-F8E7F5132D2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1" creationId="{5F94B9E0-4053-F41B-F86E-1FE33FCF6DF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2" creationId="{24C10E0D-B01E-941D-6C2F-4FD387B3C51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3" creationId="{51481FE7-3176-A732-AA9D-C44D1B3C30E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4" creationId="{6DFD85D4-E9BA-E7AB-F92E-112D8B33F6C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5" creationId="{7CA63104-1ABF-49C0-4714-888507CF957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6" creationId="{EABE19AC-FA6B-46DC-363F-EF1F5D39101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7" creationId="{DA750586-0BA6-0EB1-5AC6-65E7B2EA045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8" creationId="{7AE488BA-6929-9E8A-9D1A-4EF8FF5EFED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59" creationId="{4706E35B-1EAA-2646-A57A-5C980B6228C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0" creationId="{1C078B36-0402-D073-14CE-2AAD974E91B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1" creationId="{1C6B5AE6-5968-4AAC-6F34-3068B05392C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2" creationId="{8E4EED41-8F7D-D848-2EC6-189BE5138EF8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3" creationId="{75527D7A-D28A-D46E-BD8D-78CC4728613F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4" creationId="{7FED3229-8407-0B4E-51C3-878612EE1FE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5" creationId="{8FCB2A82-F815-170A-3383-E4C23C37F2D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6" creationId="{76EFF376-63F5-F4C6-A398-66350EC0C61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7" creationId="{FDF776F6-0981-7756-7BA8-0E6DC670EF1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8" creationId="{AF13EAE8-ACD8-4156-E22A-64B23EE61D97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69" creationId="{BBF89C25-BEB7-0796-71A6-C55E973CD02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0" creationId="{5767CAEF-E346-D84F-57EF-C17B1F45A2DC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1" creationId="{24ADD525-41BE-0A99-ADFD-E0BFBE292EFD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2" creationId="{A6714C5F-9A0C-1FFC-BAE0-B29CC9CB818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3" creationId="{5DC0BDDA-FF7B-B9EA-7668-4D429427D949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4" creationId="{1569310F-B87A-EABF-C092-601E0B7D294B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5" creationId="{8A737236-8C3B-5989-F717-0002B238D37A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6" creationId="{95864D5C-4868-A0FF-3840-D6CCBB6A2066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7" creationId="{D7BE25FF-A402-EB11-060C-37D2B4533E92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8" creationId="{CD4A960C-8C5F-6FD2-AA18-9D951137DD43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79" creationId="{2B5242AD-2D26-9133-7139-3A7A86178B41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80" creationId="{2BEC3E1B-833F-3C8F-1354-F970AF4060D0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81" creationId="{6346AD76-E60A-30FA-8351-B3053C97DC55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82" creationId="{EE0C8F72-7C69-5ABC-3ECC-FD75073A0EC4}"/>
          </ac:spMkLst>
        </pc:spChg>
        <pc:spChg chg="mod">
          <ac:chgData name="dima mlibari" userId="70948e0e59176616" providerId="LiveId" clId="{618C860E-F879-4471-827E-0C299C02F184}" dt="2024-12-08T14:42:47.567" v="890" actId="207"/>
          <ac:spMkLst>
            <pc:docMk/>
            <pc:sldMk cId="4019590584" sldId="1125"/>
            <ac:spMk id="683" creationId="{F3FF359F-7D58-A998-EA61-6DA1DE507573}"/>
          </ac:spMkLst>
        </pc:spChg>
        <pc:grpChg chg="add mod">
          <ac:chgData name="dima mlibari" userId="70948e0e59176616" providerId="LiveId" clId="{618C860E-F879-4471-827E-0C299C02F184}" dt="2024-12-08T14:42:52.184" v="891" actId="1076"/>
          <ac:grpSpMkLst>
            <pc:docMk/>
            <pc:sldMk cId="4019590584" sldId="1125"/>
            <ac:grpSpMk id="2" creationId="{22553B26-AE4F-EA89-0350-7A817DCE5F8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4" creationId="{3D14A5CC-DF09-39F3-9E46-13EBF9CE500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5" creationId="{84106750-703E-BE79-17BF-5CFDBF118D20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" creationId="{30E90EA5-C833-FD5D-CE3D-EDC2D919E42D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7" creationId="{47583854-13F7-C7C7-048D-BC37E053A6DD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8" creationId="{34CA2B13-E5F8-3CD5-562E-6405583451F8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9" creationId="{CFFA9D30-1604-8F9F-3054-2E5DAA39DDAC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0" creationId="{1C4DFF72-11AE-CFC0-74E1-58D6BCF6D48C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1" creationId="{CA57D60B-C78E-9BFB-85BB-3DE88FBA91BF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2" creationId="{3D93429D-9E6A-E3CF-EF68-D1560EFE857F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3" creationId="{B98E3CE0-B724-5397-5FD4-8D5BB24FC144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4" creationId="{47A6A331-01A1-D226-C492-88EBA705D5AD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5" creationId="{C0BA7E7B-C217-606C-B4CA-F50CF7F9420B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6" creationId="{1BA71D4A-A7C3-70C3-4D44-1E49946C5B8D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8" creationId="{3A21D093-FF5C-2AE3-AFC8-6C9563D5E090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19" creationId="{B11520AC-348F-7E96-A328-22AAA30A0368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0" creationId="{158ECBC2-702A-4CA0-1A8E-2B0531CCFFDC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2" creationId="{4DEACDA3-E8F0-C61F-6273-D6C966905590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3" creationId="{B4D99F9B-C9ED-FA8C-6161-7CCDCA65A072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4" creationId="{2D89C157-A062-BF02-30D1-C06007A88F92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5" creationId="{D63A6871-3F84-A93D-A9BC-A72C46BC791E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6" creationId="{E58FAF41-1C0E-7268-BE16-72020DB7017C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7" creationId="{BFC442AC-4048-AF74-7790-A2DFCEC4EBD4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8" creationId="{68641503-81A1-BC49-F47C-BC31DC0DF0B6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29" creationId="{75EDEA0D-A5A7-34EC-1417-C10C9D35B336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0" creationId="{A78C3EA6-831F-1224-A239-C0F4F8132B8F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1" creationId="{6E0BBFDF-C51E-0148-32DC-B12751327514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2" creationId="{321C6CC0-8096-6156-8543-1CAF0AEDBA82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3" creationId="{755C4308-AA7F-7109-4D45-0102226C2C36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4" creationId="{AB071186-0293-6713-B806-58562294340A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5" creationId="{E8BB5EBF-2E03-64CA-A8E7-A05294B8E1F7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6" creationId="{7B65D655-271E-EF5A-82BC-0FB3C3A52D6E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7" creationId="{1AA59B83-0186-D116-4030-90A5EC667EB7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39" creationId="{C23E8628-BBF2-1192-B369-EDA04CF03338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0" creationId="{4CA2E153-BC8B-CC07-EBD1-8E7E26F844BF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1" creationId="{577BB30A-8128-7263-58D9-F7110E7EC5F4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2" creationId="{A65ED2E9-1EF0-C748-21AD-E4A7BB5DDF6A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3" creationId="{9ED90D91-3CFB-DA22-0956-B0C3FD0E3BCB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4" creationId="{CD1AE942-6CCC-D2F1-BD3A-9B645523F019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5" creationId="{7851C4B9-4605-D6B8-99FD-DAB248A55B76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6" creationId="{56E34057-CA7E-7769-31CB-771E752EED79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7" creationId="{CB529CB5-B6BC-2A52-CBC9-1A1CA738F6D1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8" creationId="{32EA1A47-C3E0-189D-6ECF-4F3B2AE3F03E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49" creationId="{2BB0D2E0-994E-3318-81A1-91A861DE5416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0" creationId="{4F0BC33B-D6E8-0CEC-E872-D3F89E592EE3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1" creationId="{F6639FD1-B35F-F959-7AE4-75D054219D72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2" creationId="{B8393F4B-DD93-79A1-EFFD-70DC1F0ABE27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3" creationId="{73AC7406-2B0E-0BE5-44DE-CD285391A268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4" creationId="{3CD7DEBB-4BB8-A91A-F323-27F434E74F01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5" creationId="{E5D2BB31-3E1A-0126-7869-ECE0455385E7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6" creationId="{1DACC033-F37B-7E1A-34B0-E7EA7CD4E1A0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7" creationId="{C4185906-4A50-7BB4-538C-09B2991A2649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8" creationId="{497D16D4-BDC5-043E-B318-80F47C740E22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59" creationId="{23CB15CB-C1B9-9E3A-73B5-FEAF4E2D0851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0" creationId="{8573DBAD-061E-353F-B9E1-A2A50077F188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1" creationId="{87F1BA41-7283-55B1-8E23-41B16BE6B962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3" creationId="{9944AAB9-B419-CD59-4924-D5CB7B9A9007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4" creationId="{765D10B7-34EA-F1D7-8AEA-A21D0D3F26CA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5" creationId="{F1BD0480-B7D4-DB27-2F86-C784FE9907F4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6" creationId="{B720C078-4F71-FE09-C772-0EC96A12D69E}"/>
          </ac:grpSpMkLst>
        </pc:grpChg>
        <pc:grpChg chg="del">
          <ac:chgData name="dima mlibari" userId="70948e0e59176616" providerId="LiveId" clId="{618C860E-F879-4471-827E-0C299C02F184}" dt="2024-12-08T14:42:21.288" v="887" actId="478"/>
          <ac:grpSpMkLst>
            <pc:docMk/>
            <pc:sldMk cId="4019590584" sldId="1125"/>
            <ac:grpSpMk id="67" creationId="{4B85AB7C-F70F-649C-5845-30FF8AD5A02D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0" creationId="{4EB313EC-E9D8-7DB0-600D-AAD2AB32C48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1" creationId="{B784E36C-8B82-19B7-E62E-682043AE03F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4" creationId="{FB583245-5F42-891B-92C8-CE8060722C6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5" creationId="{60FC7915-C342-62AD-BBBF-1F63283AFF02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6" creationId="{D04E7DE3-8B5E-978A-FD5C-945141C5AEC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7" creationId="{89098F54-FBFF-66F6-1CFF-511DEE067DBC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18" creationId="{5097A32A-9CB1-CCDD-DA6F-7110A980F356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0" creationId="{DBEE548C-EBAE-11E8-251D-FCA3A4F9A1F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1" creationId="{2BFB3F65-AD52-3C48-B73A-F81F80B7D962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2" creationId="{EEF3DB99-91E0-4DA8-129D-F485BDFA03D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3" creationId="{20AE1F42-985E-4AC4-093A-537314F856B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4" creationId="{4612A4D3-D89B-99FA-9291-8990C6B4D58E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5" creationId="{E9970BA2-B2CB-CFD6-F76D-42D535D2332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7" creationId="{89B7A4A2-D1DB-93DF-CC61-2A0E569BA53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8" creationId="{B2117CD0-9764-320E-B4B7-F1BBCCD6F420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29" creationId="{196E53DC-EBBB-D2C0-23C6-109874D1F066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0" creationId="{ED2E633B-2E30-41BC-8D7D-3FCCABD1C034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2" creationId="{527D2217-49E8-5F5F-9C53-A57C192286D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3" creationId="{3D2154F9-57F2-85DD-090A-98A55B65E5E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4" creationId="{77FCB27A-016E-7850-E754-A5E87D18D9A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5" creationId="{98E3D251-F018-8FCD-B378-5667F7A526F2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6" creationId="{6FE66667-B6AF-0926-7BAC-CE5E87E73C7B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7" creationId="{2944F72B-3894-6812-49E8-6860C73E75D2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8" creationId="{FA8A09D8-1C57-D01E-F219-CF058E027C24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39" creationId="{4CE0C7FC-E1CD-C912-F0A9-BD46B985101F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0" creationId="{1E38B4C4-BB1C-B69E-F9A4-70B08ACF6F8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1" creationId="{C1508368-D5E7-A06F-A808-29146DE7358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2" creationId="{ED1F11F4-B1AD-9A2E-A6B2-BD505B836AB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3" creationId="{410CAD2F-51FA-B8E1-5508-4D00003508FC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4" creationId="{2AFF7329-0873-3763-D8EE-CAE8387542D2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5" creationId="{5AE1F23D-6EF7-BC1F-FC98-5974A1C9E1D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6" creationId="{E9F8FC17-F48E-4F95-B1EF-7BFD3E6D4025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7" creationId="{17FB2CDE-6C1A-19A5-126E-4893DDDBFAA1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8" creationId="{BE33947E-FE60-D21B-2A54-D4C26BEE628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49" creationId="{3F33EF96-9D58-CA33-465A-4D21E549E55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0" creationId="{593C6190-4BFE-AEF5-95C4-2B8F0DCD332C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1" creationId="{3C8A098C-27A6-DA8C-8A0D-173A7FC8BDF1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2" creationId="{C9650C0D-3477-9E53-112A-D2ACB409C942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3" creationId="{5C321436-78D6-C983-7D51-A5CD67464B88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4" creationId="{C01203A8-EDF8-21CB-3BC5-07669F73E1B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5" creationId="{B38B7469-13B6-09D1-B179-2F76F5E4219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6" creationId="{7F3FEB79-0A8C-68D2-8913-E28362E4C13F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7" creationId="{A2B54360-E460-E5B2-0022-40A06A2944A6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8" creationId="{C4531AC1-9322-64C0-275A-42BFC472752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59" creationId="{51C1FD6E-2174-5211-7529-4A6D8C29F4A4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0" creationId="{062BFE3E-73C2-D7AE-1C1E-95F0F5D8EE28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1" creationId="{F956997C-9846-91D6-4F99-7DC9839FC31C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2" creationId="{E4182726-CA2B-2CE0-582C-614C06D8D2BD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3" creationId="{0E2C1124-583E-DE81-906C-8E969F1F698C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4" creationId="{675E87A5-A461-5F05-8256-8DF1DD266FCE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5" creationId="{C1375665-04E6-4DC6-CB3A-D8E4214540C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6" creationId="{7850FA0E-0BBD-1423-E4DE-9657EDC56DBD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7" creationId="{F5D23431-1A1D-560C-9F57-8E2DF3DFE98E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8" creationId="{B3D986B6-E01D-4976-A700-EBE756A72229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69" creationId="{9851B746-8880-401E-18C9-C5C0531E9EF1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0" creationId="{B3D8BEA4-557F-0B5F-A384-C7E1B0E2C26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1" creationId="{2AE32B11-DC5F-A893-3EF3-0A8487A7B35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2" creationId="{6034F1F7-5AE4-40BB-F15D-6CB29EBB685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3" creationId="{28BF7FD9-DE25-59F0-101E-675BCC97AF4C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4" creationId="{8D944E07-FA4C-1038-0730-70832EA9BEF6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5" creationId="{61FD0C78-D196-88B8-92C6-A222C1B6446E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6" creationId="{6E0D6162-738D-32E9-2664-8CA89C41969D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7" creationId="{66066DD0-C757-BB27-DB15-EB04E4F9E32D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8" creationId="{8584264D-B1C5-0D7F-F595-6AB30EBC9DF9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79" creationId="{44FDF075-76FB-955D-502D-41C39F9D51D5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0" creationId="{92E063EE-7106-50BC-1B72-8D01329E1588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1" creationId="{2508C120-7179-3806-6865-B2586415D334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2" creationId="{8602DC5F-1F18-2A28-0CCE-BDD52499771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3" creationId="{75BB47E7-CB72-0B47-5D72-C3C695EFC2D8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4" creationId="{573BF4E6-7050-7FE4-3E18-7C3EAA73F183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5" creationId="{D5FC04C5-0BEB-85C0-E983-533C522BF43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6" creationId="{359901DB-483D-FF54-D0DC-3D4E80BAA4B4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7" creationId="{29D6D5C5-93A8-8B5B-3521-E5C33BEA3E6A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8" creationId="{54A95E54-58AD-1CA5-36AF-A531DAAD8858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89" creationId="{4EC24A01-8EA2-FE9A-D7A9-9A49057DE667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90" creationId="{FB519C1A-CDA9-E146-C8E1-C25CDD4919D1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91" creationId="{B93D01C3-B1D7-458D-20D2-C1FDBA864E1D}"/>
          </ac:grpSpMkLst>
        </pc:grpChg>
        <pc:grpChg chg="mod">
          <ac:chgData name="dima mlibari" userId="70948e0e59176616" providerId="LiveId" clId="{618C860E-F879-4471-827E-0C299C02F184}" dt="2024-12-08T14:42:47.567" v="890" actId="207"/>
          <ac:grpSpMkLst>
            <pc:docMk/>
            <pc:sldMk cId="4019590584" sldId="1125"/>
            <ac:grpSpMk id="393" creationId="{EEE3DAF6-AE22-5183-9BCC-BFDF5CECABE1}"/>
          </ac:grpSpMkLst>
        </pc:grpChg>
      </pc:sldChg>
      <pc:sldChg chg="addSp delSp modSp add mod">
        <pc:chgData name="dima mlibari" userId="70948e0e59176616" providerId="LiveId" clId="{618C860E-F879-4471-827E-0C299C02F184}" dt="2024-12-08T14:43:43.660" v="898" actId="1076"/>
        <pc:sldMkLst>
          <pc:docMk/>
          <pc:sldMk cId="594541161" sldId="1126"/>
        </pc:sldMkLst>
        <pc:spChg chg="del mod">
          <ac:chgData name="dima mlibari" userId="70948e0e59176616" providerId="LiveId" clId="{618C860E-F879-4471-827E-0C299C02F184}" dt="2024-12-08T14:43:32.576" v="896" actId="478"/>
          <ac:spMkLst>
            <pc:docMk/>
            <pc:sldMk cId="594541161" sldId="1126"/>
            <ac:spMk id="6" creationId="{A9683C61-4360-2E51-3290-59E1CB84E90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" creationId="{6AC561D0-F148-BFEC-32B0-96C7DB3922F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" creationId="{A243D744-348F-302E-7F6A-AA4EF3D67C5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8" creationId="{7FC5A536-DF5C-FB9F-092D-7834C6158DA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9" creationId="{CC2381F9-736C-41D1-C99F-BA907AA251B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0" creationId="{1AB61EA0-D0A3-2393-9AB6-29F9D3C414C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" creationId="{6A2D1A7A-5BBF-29FA-F453-07764E6300B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" creationId="{2B32A665-88A6-F8DC-4188-FCBD85FB95A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4" creationId="{47CC4CC3-ED2F-F156-CDCD-412283593BA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44" creationId="{66D316CD-08D5-9824-3DA3-BED2243331B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46" creationId="{A6C92984-02C9-3B9A-EF10-CF8B43E763F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50" creationId="{741E832A-3C50-04A8-FF90-F144435890D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51" creationId="{D47F224E-1763-9BAB-9BD3-FBB4487F112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52" creationId="{79B4270D-9BBA-5377-9357-1FFE87C0998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" creationId="{2F71888F-AE32-A6F8-F355-2AC38FFA875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" creationId="{4DA018C9-5D4B-DC8A-56A5-5D30367F1A0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4" creationId="{3FDCBED3-8C8B-1875-EB38-A7BCB35E377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5" creationId="{EF44AE70-237A-CB4A-6B1A-9B62C77247E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6" creationId="{72E4DCC8-647E-0908-86CC-CCB55485668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7" creationId="{A9F3AB4A-03AB-AC6C-35FC-E4684DDB670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8" creationId="{4CAEA53C-C5E8-2C59-2E0C-1FE9D73F7EB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09" creationId="{D99EE30C-1779-36A9-D2C6-DA9F9EC10D6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0" creationId="{53C65643-E275-206A-BF47-12B796B4E06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1" creationId="{82969829-6FEA-9F4C-416D-B46FB16D5DE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2" creationId="{E6147F4F-2E06-522D-2288-A3F687EC95B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3" creationId="{8FF74899-F6C3-95B5-F1AA-D66CBE40B43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4" creationId="{D7A7456C-A00B-59AB-8254-80ADD973477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5" creationId="{3EEBF669-37E5-6108-D557-774798D84AD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6" creationId="{D70D62AC-0021-7959-2067-29A0B71489E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7" creationId="{BD7C7E61-4DEB-B08C-9020-A0286584C3A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8" creationId="{54B8AF37-906D-5AAD-133D-8A857E00934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19" creationId="{ED7A09B1-F2AC-0DB5-B805-ECF0D6C65FC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0" creationId="{5987EDC6-38F1-61F1-E47B-CD70B12590E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1" creationId="{B20DD593-82A3-5870-6294-8EDD7E30832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2" creationId="{0BBFAE8E-A5C8-985A-6AD0-FEE9FD99380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3" creationId="{04390AA9-DA10-AC31-E597-1B015DB1BFC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4" creationId="{A7595AFA-3900-600C-4772-4965D2CBD4D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5" creationId="{6DC01F7E-0B7B-41C7-59EB-9836E1A764E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6" creationId="{562554B1-6BB3-C60D-C7B6-46504F765B3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127" creationId="{0AB8E1F8-B470-65ED-4C23-BFFFD3B0660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56" creationId="{BEB3C781-29D2-E7AE-5357-56E5D019F09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57" creationId="{86D796EE-667F-2E82-66EC-FA9D9D13193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58" creationId="{8C9DB9B8-0AEF-C588-37C6-01C87C04BF7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59" creationId="{6839C76F-F336-BFAA-CD87-6D89ADFCB95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0" creationId="{C4022DD1-42CD-D2BC-9853-14B135E51DD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1" creationId="{348D5C05-6FB8-6FE7-8C03-E30D30E7C5E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2" creationId="{00B86ADB-7521-7F1F-1B80-D28AA0CCC07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3" creationId="{5F31A426-E547-DB9E-D1D6-DA055DC13DA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4" creationId="{95BB376D-14EA-9A91-E781-0ECA9DB513E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5" creationId="{20886C17-8843-7B96-3320-BDA2EAD3D95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6" creationId="{F4D99C49-63E5-E9E2-C906-E2A926DC45C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7" creationId="{1EF673A5-1233-6D6D-71D8-5AAEE3A609B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8" creationId="{E4E9EBA8-8476-5212-9CB7-A6A3B240345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69" creationId="{555CF8D5-B58D-7C1A-70E6-9361E3836BC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0" creationId="{0FFB5A6D-587B-77D8-76E4-8B6BFAC9E3D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1" creationId="{C76780C4-0C0E-1BD5-AF1B-D38207321D1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2" creationId="{62691B80-583F-7277-4C55-544F666782B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3" creationId="{C6A8CF1D-9318-2D6D-7722-04E1932F670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4" creationId="{07FE96E6-44A9-DB3F-149E-9A0A2A31706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5" creationId="{4F427248-0F03-5072-CD64-E44A303B426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6" creationId="{421DE4E8-A3C4-FEDB-9C33-070BA2FDDAF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7" creationId="{6131FF24-E211-E705-9442-0B3F7FEA5EC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8" creationId="{13DCAB95-11C9-55BA-8166-A8E9CD5C25A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79" creationId="{7F51825C-7C96-09A7-38D7-7B2CD9F515B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0" creationId="{ED7B67FE-824C-590D-35C2-EE2A3C0AD4D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1" creationId="{653271C9-C3BE-7A10-D950-8FFA92455E0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2" creationId="{F60D8D6C-B901-30CF-1A87-9DE66A6ED7C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3" creationId="{8F89974F-51E0-85A6-7F91-9F31CBD3D19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4" creationId="{617442CB-F973-E5B6-1D5F-B7D730D1CB9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5" creationId="{B9D4DE7E-AD3F-390E-521A-6B6B843CC8A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6" creationId="{C25A7804-137F-CB53-D3D6-7B43070C725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7" creationId="{1F878F43-BAC9-CE8A-9EB5-150AB045D83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8" creationId="{4A955EE1-AB4A-39DD-AE89-8492B3DC98D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89" creationId="{0F14779D-8E5D-F68F-DCC9-43BE70A33F6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0" creationId="{3617C6AB-C6F6-B2A3-6A3E-0477AD7E0D3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1" creationId="{03D27EF4-465C-7621-64F7-A183DE4998A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2" creationId="{B5FDC50E-515E-2B74-5D59-5850CC75738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3" creationId="{0B24CE8B-31BD-171A-DBD0-0295E988208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4" creationId="{01E4145B-06C2-E475-82FA-9465D189BE5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5" creationId="{AF276343-B7A3-F0F8-FA13-804114517FD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6" creationId="{5FD0CADF-F874-CD11-8EB2-7A1B51FECD3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7" creationId="{C1377450-6C3F-A7CD-6DF9-2F5246E192D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8" creationId="{A605EB6E-AC9F-7D05-5554-4BA24B187B5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299" creationId="{A6509BA7-EB53-D85E-FDC8-E5B2A320BF6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0" creationId="{62A9EF34-947F-3DCF-DBDC-222571D59EB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1" creationId="{3B21B602-54C4-FBE8-759F-DE571EE949A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2" creationId="{3F69E774-4A1D-ECB6-272E-357F7FBE32C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3" creationId="{F909EDA7-A420-C24B-885F-6C42B402A2F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4" creationId="{32139BDF-9742-2B16-D28F-9900DBBA2B6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5" creationId="{61E22A98-90B4-EE60-4F5E-3974EA09AB7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6" creationId="{2F45345D-FAC2-F6C8-5AB6-C60ADC7E13F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7" creationId="{753FBB17-EC8B-88EF-197D-E7BC56D667C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8" creationId="{A86C3B82-AC1D-ECED-0560-CDB5458B239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309" creationId="{E413459D-5D7F-4F70-2F37-4CB9BAF1687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84" creationId="{27696041-7328-1BBB-A6F7-D70133CE06F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85" creationId="{4207E7CE-B46A-6154-46DB-2D5EFF9E205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86" creationId="{AEF8AE81-5674-09F0-9229-54219471E98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87" creationId="{192FFD74-1665-0A33-0981-F7FB1F7FCCA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88" creationId="{9794094C-67D6-06BB-31A5-9DD55E26ED5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89" creationId="{97A422F2-2A9B-9FD2-7324-93F82557491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0" creationId="{C6258DDF-4216-04C4-ED3E-68D0FEC3071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1" creationId="{F62729F3-BF8E-621F-F815-BCE094F2E91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2" creationId="{98DD44B0-1754-32CC-7F69-FCF62C98C7C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3" creationId="{1D570B97-5DA4-596E-2E6C-772B24B8620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4" creationId="{32E05B25-3249-CFCA-3AF1-24CA895EA60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5" creationId="{10A427A5-C1FC-2F2D-5706-916B5F9193A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6" creationId="{2FC592EC-7944-B3F0-96F1-01D82C24616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7" creationId="{D699E5E2-5D4E-3A55-6A18-DD77C98E208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8" creationId="{F5B3FA65-3FDE-3770-F771-DD9481084E0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699" creationId="{0217B154-EE36-0B79-70D5-7E32379206B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0" creationId="{830F0591-A3F8-F046-808B-F193A8BD4E1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1" creationId="{A2194A9E-ADF9-B6A9-DDC1-67B25BB8EA4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2" creationId="{C5B9FFF8-724F-F84D-525F-F25CF0FFBDB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3" creationId="{05527298-0086-830D-2EDB-01944D317A3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4" creationId="{08BFA79E-6FEC-C43B-A4C9-8E5F7CF4095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5" creationId="{72E359A8-FC14-022D-0F45-23A9C1ED9B2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6" creationId="{46FA13F3-D843-C4E0-FB78-42B82C48923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7" creationId="{18D0920B-97E0-A670-9C01-F8F6BBEEDAD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8" creationId="{4604C044-45B1-312F-28ED-F69E7ED8E15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09" creationId="{0DD1C1B1-2105-903C-E3C8-675B0C8298E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0" creationId="{84591CCD-617A-7154-E734-D7119D79658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1" creationId="{BB9624AB-93A8-6D92-8C8B-7CAB3E686A1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2" creationId="{1FC01711-A625-9A7D-04E0-315C237F416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3" creationId="{DB69604B-34BC-B18E-E35F-4D089EB7BE7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4" creationId="{9EB5F633-C102-03E7-CA8F-A8B7AF115F4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5" creationId="{2BD57452-8303-51FF-7959-E4E234C0D90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6" creationId="{80EBB5C4-14F9-E305-A9F1-2C2EE1A6203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7" creationId="{C7A1B9F0-71A7-2BDF-3F7F-70DC1A5AB4C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8" creationId="{E13B03CB-7422-A9E1-B915-1BA246598AE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19" creationId="{B461DAF6-A570-0E38-D7D9-DAC325C1323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0" creationId="{209C9892-7257-1D67-7282-B7BF58E58C6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1" creationId="{D007BC92-AFA9-98F2-5457-C5C8EF0910B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2" creationId="{76358FFE-C1A9-58E7-3ED2-0C28A220A2E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3" creationId="{087D4224-D666-94E2-6E29-C2D670D6FE2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4" creationId="{30CD2535-5A85-D7BB-7592-88B2B2EF67C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5" creationId="{0F0A94E5-DBB0-2458-2F10-BD0A8A79F8E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6" creationId="{B8738F81-4FEC-E5E3-98B3-376CE3D44B8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7" creationId="{752D1D3A-2BCD-E21E-1748-C62407B76BC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8" creationId="{5C196F88-B477-16F8-C749-B26F1E16149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29" creationId="{48D6130A-7F34-4EB4-9B4D-A7369B69123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0" creationId="{7068B8DA-AE9A-627D-77D1-F1EC6607275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1" creationId="{6DFE5084-58C3-8366-CC5E-201C248EA78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2" creationId="{29F2BB41-8308-E2C8-A49F-819AE602566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3" creationId="{5617D01A-0150-8959-2DE2-D85B16E11D0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4" creationId="{78F47B31-108F-6EC8-F268-5FCB42A25FE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5" creationId="{062E0FB2-DD31-1460-5DF9-35875B375B5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6" creationId="{41983B2B-C9DF-8328-24D1-CAD67F61AE5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7" creationId="{85686B87-041D-B581-993C-F5B5263C063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8" creationId="{948D4408-0B92-3CDC-6098-15423F29560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39" creationId="{0DF3FCDF-2782-E367-D09A-493EB117E33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0" creationId="{EEE8972C-F5D0-90AB-135B-FC6A5467364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1" creationId="{BD35BEFE-9AA2-7A03-0A04-A11C842ED80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2" creationId="{DAA5DD3C-CCE1-5F4C-F79A-36F2830EAA9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3" creationId="{6FEF9463-8483-F789-9357-FB8F37D1A64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4" creationId="{E739EB7C-527E-5A3E-078F-782ACB1537F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5" creationId="{8D2EAF77-DB90-657A-DA75-8ABA939C19B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6" creationId="{A0B2BF05-62FC-8798-CDA1-A207573DE6C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7" creationId="{392FE9F8-0C59-59EC-B152-1EF7500F3BC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8" creationId="{6EFCFE04-99AA-41D4-4701-148AEA17A0E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49" creationId="{8A0F72EC-AF43-81A9-9EDD-CDDA4EA6842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0" creationId="{21E98248-3A24-E193-190C-18658ACF910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1" creationId="{85057724-CCCC-B7AD-8918-33ED36E2CC5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2" creationId="{7D47E8A6-6950-8FEE-2452-0AC5D611889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3" creationId="{E65A01A1-BFD7-4823-CF25-EF248B10195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4" creationId="{8D4AE65D-4B69-EFCB-18C2-F834244B423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5" creationId="{AFDF2E97-DAE4-A780-97CD-28EF7923AC0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6" creationId="{407BC1D6-34BE-BC8C-B762-BDE454A3EE2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7" creationId="{8FC7C50C-E856-2D3E-F5B6-D632027D8AB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8" creationId="{C2DA5803-DAB6-AF29-3A59-3EFEEFB8835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59" creationId="{08BEA5FA-C490-DF0F-5BD5-C02AA9A9AA1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0" creationId="{4162BDDE-8261-42D7-7113-6505F3A0339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1" creationId="{725CF670-6733-0D0B-7BDC-9B3750B6F49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2" creationId="{E910BE97-82F9-83C0-2819-F2E155A5F22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3" creationId="{A65D8CE3-7B4F-8456-8726-A5D266F53FD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4" creationId="{941D6AD9-F8EE-9EA7-BF33-6358AD2C622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5" creationId="{287E04FA-8EFF-D708-8995-CFA1FAB4F58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6" creationId="{23BB20FE-E181-D8FB-A3EF-DFF0B0FB5EB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7" creationId="{9A4FE538-CFA0-9E5E-0C1C-CEA0BC2681A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8" creationId="{174F1C88-89ED-6878-2337-07F7C6AEADA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69" creationId="{39934CCD-D228-401A-1C15-F0E497F3200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0" creationId="{2EE4A493-D129-DA56-D617-DD5059EC56F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1" creationId="{B098F4C3-0B72-FF6A-C052-3D8419A9D1F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2" creationId="{FF6AADBA-5262-64CC-5485-06383792889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3" creationId="{AD3AFD52-4327-3597-FFB0-EB96B2D9EB7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4" creationId="{26EFA9F5-6325-A073-002F-3477E818A44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5" creationId="{2F29D42A-DBAB-2A3F-6983-65015792EFB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6" creationId="{E9B11395-872B-01CD-E530-56DD7DD63BC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7" creationId="{55FD5799-B4EC-9DD5-3212-1F0001135DD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8" creationId="{8E7D29D5-0C62-544B-0E56-EAFEFC44CD1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79" creationId="{335D652E-E8B5-8BA4-4A4A-820B5C957F4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0" creationId="{9D9ED263-FE08-07C1-DF75-68728EC85B7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1" creationId="{A9B5B2CE-965D-DEE2-7D6E-4F65202C2F6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2" creationId="{FF6CC1C0-1E31-B831-3C51-A9E24116DA1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3" creationId="{5DC9AFAD-6F28-9BFE-6B00-AB217E932D5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4" creationId="{18FED76B-326C-CF68-E6EF-1BB471B0B6C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5" creationId="{84CC822D-F36A-18AB-F2D9-F642D9A557D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6" creationId="{8D0B84D8-D12E-08AB-3304-4756896DB28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7" creationId="{1EA34555-F0BD-4B13-F234-79154FB60D6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8" creationId="{25FEF475-6CC4-9456-D4D3-A2C9DFA22CF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89" creationId="{464179B5-18A4-4536-FD71-F4F96FAE1C7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0" creationId="{4C8E41DF-636C-DB7A-25ED-A1CF4780473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1" creationId="{F369FF76-3CA3-1526-4A2D-D05A2C63BBE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2" creationId="{A94E8A5A-3F63-89BE-2E9A-5EAE51B6F35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3" creationId="{E4990AE2-39EA-3595-7B0A-9BE84998B05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4" creationId="{B7B8C47E-F8A7-DEDB-B4CF-C53E98AA9E3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5" creationId="{848D9771-11AA-0231-3911-D5B0DC124AA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6" creationId="{5387A9EF-0D87-117B-2C42-303CB630044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7" creationId="{FB7A8D1E-BE91-E13A-69CD-979C857F4CA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8" creationId="{13128F1A-81DB-4042-4272-986433938F8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799" creationId="{122675A2-C117-66C2-7F35-DDD4C981FE2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0" creationId="{77D79FE2-13D5-52EB-AD54-77E3891861C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1" creationId="{5508E5C3-A8EC-3622-58FF-9D1149149FE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2" creationId="{E7EFD4DC-7781-7830-39AC-CAAD984A7E9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3" creationId="{28AF79AD-CE70-AD3F-1606-1731CBD5E4A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4" creationId="{AAFC8EF9-1F59-BA5D-F8FA-802CE248914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5" creationId="{039CAF57-F9E5-17CE-5235-D3F402D3FB5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6" creationId="{56057D39-7368-35C3-E585-037838C1B9F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7" creationId="{08ECD0D9-4C1E-FF09-238A-772D125EB19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8" creationId="{9790814E-8D34-16E2-0FB2-3A1FFF2F6DA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09" creationId="{6321197C-5FAC-F95C-258C-F049CADDDEF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0" creationId="{E2900568-83C8-2127-F209-165C40288AA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1" creationId="{D129C8DE-452C-F2F2-67D9-01EA91F0BD1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2" creationId="{F9231633-B31E-3DA7-ABA1-D7099EAA6E8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3" creationId="{EB75340E-4F65-B985-10E2-F54422F00E3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4" creationId="{CEF62054-7D6B-4736-992C-4013187BCDB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5" creationId="{B629A61D-CDF0-B96E-52DB-4413CCF9986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6" creationId="{82D1727F-2BDD-275F-0C17-8FC3C559640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7" creationId="{ADCA96C1-A47C-1BE3-F4F0-EB12E79D03D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8" creationId="{454388AD-419C-EB3A-FD5C-207AADF4750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19" creationId="{60CDDE27-B0E3-0547-1C1B-892976B842E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0" creationId="{1C6D02BE-5E52-548B-6B54-0A6F85FB717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1" creationId="{BBDA0C62-44F5-F2E1-FFD4-0CEBE820428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2" creationId="{27422C13-324F-DC56-85FA-1D78F9E1D03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3" creationId="{7F3C688C-A906-E1AA-578F-3B2870789B7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4" creationId="{2693AD20-DDB5-3F52-9835-9A0A5970C1E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5" creationId="{54E590A4-A1B1-1BF5-55D6-A8859936815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6" creationId="{CAC8B45F-9995-C1A2-1BD9-2D66E0DB74E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7" creationId="{0EBAF921-ADDC-BB87-B251-97FBB06243C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8" creationId="{5A55DA3D-A841-A0AE-0F1A-D3DF0E4F236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29" creationId="{48A30605-B32D-DBAE-9491-645C7085CC0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0" creationId="{E72BACA2-8586-4377-2350-0C668F8ED77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1" creationId="{87DCEE59-321D-1734-D868-CA16EF09691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2" creationId="{31D68C86-5535-2845-6FB1-F007D108836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3" creationId="{AB71D8A9-3709-A977-6E7D-2439DF2A312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4" creationId="{65CA302D-F727-9745-6AFA-8B1BA60164A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5" creationId="{75F321CE-F9C5-3ECE-D1F6-CD0F3AA07BA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6" creationId="{FC99B7AE-7E0F-49BF-AB33-0E0D5404CA9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7" creationId="{E6ABC45A-8077-1789-5FC1-108540A7ACD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8" creationId="{12CE6ECA-34D4-64E0-3812-EAD2C2D868D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39" creationId="{1F9C6BB0-A4C1-E2D2-95B4-FA7939B8371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0" creationId="{A13014F4-1D0E-6AC2-62C9-D82DEAB9E40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1" creationId="{E17213DF-6D20-7EB2-E980-63F044249D9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2" creationId="{A50D631C-C089-198A-D291-76391948E6D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3" creationId="{CCB39F69-8B3A-EB28-D75F-4EAFB1F9D41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4" creationId="{E5DED91E-6585-31A9-03DD-C4C84F9139E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5" creationId="{B68D6A1B-74F4-436A-43B8-F3E8F07C919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6" creationId="{4127EF44-3093-9467-EA1F-AA0EFF9E4B5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7" creationId="{729AAA86-2032-C04F-30FD-1EAC00977E6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8" creationId="{79382DE4-7C40-696A-B05B-0267E0189D2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49" creationId="{3A3F701F-530D-E5BF-3573-098F923F791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0" creationId="{424AC95A-0F1D-08F5-75BC-9B2F51915E9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1" creationId="{CE2604D7-C849-0F3A-4B5C-1C7F0E64186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2" creationId="{72CE2321-8849-BC68-942B-E4A638D0B9C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3" creationId="{7C054D01-EBCA-13BD-8120-75FC59C9544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4" creationId="{43AFDDBF-B20A-A81D-5A65-34ADF19F20D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5" creationId="{8833FB1D-E763-5752-AABC-DD86A258724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6" creationId="{07D2F58B-079E-440A-50A0-24EFD1AA4B4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7" creationId="{62310F96-0B25-D110-B7A8-A01875CAE57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8" creationId="{4777D62A-0AA3-8EF8-D19D-28D8C964417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59" creationId="{8CF9B532-6ED8-56D3-4166-1164D07075A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0" creationId="{85348D9A-BA87-E5F6-AB82-CF0C59DA15F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1" creationId="{414F3662-3BCD-0C73-F441-75134CD0A03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2" creationId="{B27B78EF-AB4F-A0DA-A4F8-E7B3747E8C1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3" creationId="{72C143BA-0E93-2944-8F13-8946BB7AE52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4" creationId="{353E9167-DBC4-E492-BA97-8B0C580C0EB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5" creationId="{C532A434-108C-EB22-C12C-5405BCD21F1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6" creationId="{F3D9BCD8-A083-CFA0-F8C2-30C5C973118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7" creationId="{1951471C-9B9A-0B12-5320-D82C230538F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8" creationId="{0AE5435D-7614-4A51-354D-21D31D1C91D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69" creationId="{71235A1A-D202-6176-1F75-1D8ACC43781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0" creationId="{14C4530F-743F-C6D6-8990-CC18E0A3B4B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1" creationId="{337F5771-2FB5-0B61-9CCA-B1AE91E1083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2" creationId="{2C9D496D-00EF-966D-26E9-7AB73A9AC71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3" creationId="{F1D7FC3B-8B2E-A8C0-C5F2-D78C406EB08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4" creationId="{1FEBE6AB-D028-D3BE-AF35-5EC0F95D5D1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5" creationId="{6270BB17-645F-F1F4-5B1C-22C1766F7F9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6" creationId="{5EEEE787-02F0-E1B2-F381-D93A452FB95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7" creationId="{0F6B147C-2FD9-15BC-2796-4BA1A4A36EA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8" creationId="{B0E49511-0A02-5D00-0150-2828605BA01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79" creationId="{4570F5BF-CCFB-CDFC-4BB2-E692E80C6D8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0" creationId="{BFD1F8E4-76CA-B124-B55E-88CBDD8BEB9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1" creationId="{1C01EDCB-B4BC-5542-E4C4-E6C3CF3528C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2" creationId="{389FFC8A-AE87-7431-A8A3-180C44477C8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3" creationId="{BE817DF2-FC8C-9592-E97A-2DEFEEF2DB1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4" creationId="{2595F593-080B-5B74-0369-DC3011FDE61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5" creationId="{2A1B242B-D7D9-B1B2-555B-9B9875B60AE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6" creationId="{ED5AE2AB-AB83-EF6A-F541-348F564E367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7" creationId="{8C46DBD7-765F-EDBA-957F-31CBD1E9944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8" creationId="{2046CBB8-AD59-2F6A-8BC3-2913BF84773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89" creationId="{4A6AF5BD-6597-B822-CE40-58F0983DCA4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0" creationId="{0E020B1D-3297-8A68-A0B6-16CBE9E8039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1" creationId="{867ABE68-06B8-BB01-3956-52259D7F466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2" creationId="{2EE1EF22-607B-E3A8-1ECA-597070FC609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3" creationId="{C53C9CF8-A17C-6FD1-8D82-1AD3B892D96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4" creationId="{BF3A7F90-7575-B660-33F9-439842AAE3D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5" creationId="{58252C87-4C32-CC46-E633-5770AA6333B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6" creationId="{5E4F93FF-57CC-7D0B-4AEE-04C3D1CE4E3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7" creationId="{D4008E9F-0AE5-8745-06CF-79E0D4A63AC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8" creationId="{8AE0619C-E747-7C9D-9998-24E41E9FD06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899" creationId="{224E9F3A-CB20-2A29-AE5D-15E25DF8B6A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0" creationId="{B9ABDED3-F295-BE33-9E82-AE50D670C21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1" creationId="{916A27C0-02C2-DC08-5C63-B753C1591E6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2" creationId="{15D0AE3F-DFB1-E8FA-ED6C-0218BC5D994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3" creationId="{0C0044C9-AD65-5613-B68B-1F38F2CD12D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4" creationId="{8833353A-4BE3-5BD3-1EAA-4EE1E106B3D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5" creationId="{7B4153A5-F147-33D0-D84E-C15E0E3C1B4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6" creationId="{AA1FE7E1-5FF1-E68E-869B-AE676B03576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7" creationId="{4D832B64-A663-8E52-F0DF-D025205B62F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8" creationId="{16D439E2-B449-3C65-A486-5ED5DA280FC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09" creationId="{8967C44F-700B-1F13-8C39-91D76619018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0" creationId="{3E73A304-AAD5-2BB5-ACF8-EF9F80B1C76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1" creationId="{65442BE2-8C56-90CB-F4A8-42E3C945946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2" creationId="{F289B635-1988-540D-6FAC-3C15F9CC67A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3" creationId="{F269729D-7B32-C76E-B75E-D9FD28C43FDB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4" creationId="{BA140C57-B4FC-1BCD-6F9B-A9A5CAB95CC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5" creationId="{17CDB5EB-3E5A-406F-DFF2-272661A1937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6" creationId="{CC99FA31-9909-23CA-1959-2FC39F07135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7" creationId="{05F23B23-5489-7B50-AADF-31E1A40B2E5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8" creationId="{FC52F22A-6500-FE3A-5DE2-D5A4C011CD7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19" creationId="{AF0C0EDD-EFE5-C057-C21F-5F5F02DD7F3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0" creationId="{7E2241DE-5A0E-18CE-4860-03E7F1362EE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1" creationId="{F4EB85A5-91FE-E153-9756-7AF28B2D9BD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2" creationId="{DAE7A386-B55E-A7DB-BCBB-ABB4EEB301E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3" creationId="{3BFF29EC-D750-FFAC-C474-906BDE65B1C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4" creationId="{56F5DC77-2074-06A0-2C91-AC716DBF7C1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5" creationId="{FCE855ED-2640-FB34-8BB0-26215FE214E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6" creationId="{48782433-297C-A1BE-CC7D-7B7E4DC5BCE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7" creationId="{D883B303-AB60-BC1A-F8CE-1D35744FAE9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8" creationId="{DDF2ABF5-D239-70D8-2880-8FD54A76AB0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29" creationId="{F7523454-67D0-391F-FCCE-5858E78289D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0" creationId="{F35DA83B-EA13-EF89-DDC5-A32BC080EB6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1" creationId="{E1D98928-95AC-BAF7-948C-F19F97607F1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2" creationId="{613B463E-135D-6286-A84E-17A2DF4CC1F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3" creationId="{E11A2E90-DD09-C724-B104-9E17FFABAE4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4" creationId="{04E8FD07-9D4C-4464-7F0E-3734D186FDF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5" creationId="{769FAA90-6812-8836-78DA-48D35C9F203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6" creationId="{34EEAE5C-F9BB-F9CC-2A55-EC923309978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7" creationId="{846AF9B8-CCB9-A786-E65D-AFB694E6653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8" creationId="{EF52E3F0-FE43-9075-6383-2E8E62B4B38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39" creationId="{C92B1DE8-8A1C-C50F-B4DC-C25653E6653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0" creationId="{BCECBD94-DC01-0FBB-6D74-666B012CEAD5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1" creationId="{D1A12A20-3D3C-19FE-2189-FFB6F2CE029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2" creationId="{F1212A09-96D9-4E90-FD3A-E780A1641D0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3" creationId="{08F1F832-AB71-4DA0-70EF-E00FDFFE001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4" creationId="{39280396-F258-F2C8-FF07-A321E24F03C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5" creationId="{AA12F9E8-0BFF-FB47-78BC-594DC4A99FF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6" creationId="{C59F14B0-FA97-D918-4787-500DA13CB87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7" creationId="{BBB7E4B6-6513-0039-4AAA-696C030A7C1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8" creationId="{4F886268-AF88-0DDB-6981-6038CA16E76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49" creationId="{C216EFDD-78E9-985C-C2D3-633BA09425A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0" creationId="{03B74165-BBD4-4286-F26C-D9C2D194AAB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1" creationId="{D34A91A4-BC12-4C05-1E28-CAFC4BEB29B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2" creationId="{59444E95-0177-9DE8-53C5-4F2C4FB74D3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3" creationId="{0275642E-137F-7BD9-6C03-ED99260DC34C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4" creationId="{AF3D3E41-8AE0-F994-BA17-54C8A15C24E3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5" creationId="{679662CF-D76D-4E7D-5C23-2AEB75A1BF1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6" creationId="{DBD66E6C-FC5C-F7BC-ED2F-395FE80DCDF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7" creationId="{EEAAFF51-00B8-274E-F14A-9321E3F1987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8" creationId="{D505F1C9-7320-65DD-1CDD-35FB5F0F7D1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59" creationId="{C3741361-ACC7-110C-40CB-63CE15AF970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0" creationId="{27AF1E65-0CC4-677E-90D6-8D7D578228C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1" creationId="{5B67ECD8-D062-8E7F-A093-AA9AC21143D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2" creationId="{DED3E899-9376-5EB1-A1C2-A38EC80C7CE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3" creationId="{B0277DE5-3AE3-0352-6260-3345DB74E4A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4" creationId="{3CEF3D13-C43B-80D4-2291-604468898E76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5" creationId="{EBC80986-EA8E-68FA-53AA-2FB813D9667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6" creationId="{939E1A86-4219-B9FE-1778-9A44F0E1E02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7" creationId="{197980CF-79FB-C909-3BF6-3463046DF75F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8" creationId="{FC2F47F4-C44F-D457-8248-1D67250902F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69" creationId="{51C1D5EE-7FBA-31E4-A66C-2A80AFA79E4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0" creationId="{4D5B84C9-E6FF-DC1F-A9C7-748B71579DC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1" creationId="{F60848B0-B3A5-B4C3-E15F-70884F127CB9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2" creationId="{D52A4F54-A275-646C-2840-8DEF1470521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3" creationId="{AE9F33C2-0F3F-91DC-D55F-44368F52BDB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4" creationId="{85FCF26B-E6C0-9C09-AA0C-A806BFF4337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5" creationId="{02F54958-96CF-0361-10C3-1F9D9C2DB60A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6" creationId="{238F20D5-FF5A-9FD8-CED6-2452A327D8F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7" creationId="{7F4313E4-4A6D-4C5F-35A8-AB5305DB4DBD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8" creationId="{D4C756C1-062A-A548-FFC9-485A556E593E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79" creationId="{E6105EAC-A748-A9F8-448D-585F5DB83C7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0" creationId="{E206F385-B083-A1AC-F8E4-7C7FC366571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1" creationId="{62881B86-9BE8-BE7B-A344-9C18A60F1AB7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2" creationId="{0A17930B-2803-8DB0-87A5-9F2ABC4D8AB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3" creationId="{F8AC8330-3990-0354-C30E-5CA9DF9C836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4" creationId="{A978EE86-6010-F614-4874-90918EBCDF74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5" creationId="{57499A2F-813B-9EB4-3E38-A2A42C9367D8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6" creationId="{FB31307C-93E5-57A3-1FEE-18B5B1A0986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7" creationId="{C7D8EEE7-42C2-1E84-2330-F00DC6913F00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8" creationId="{A66CC357-E7BF-6595-6154-04A49FC162D2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89" creationId="{F06EDBF1-6F88-B671-CDBC-004FD61C91A1}"/>
          </ac:spMkLst>
        </pc:spChg>
        <pc:spChg chg="mod">
          <ac:chgData name="dima mlibari" userId="70948e0e59176616" providerId="LiveId" clId="{618C860E-F879-4471-827E-0C299C02F184}" dt="2024-12-08T14:43:37.685" v="897" actId="207"/>
          <ac:spMkLst>
            <pc:docMk/>
            <pc:sldMk cId="594541161" sldId="1126"/>
            <ac:spMk id="990" creationId="{29666DBE-3812-AE52-4D5E-E5AD8B173C6E}"/>
          </ac:spMkLst>
        </pc:spChg>
        <pc:grpChg chg="del">
          <ac:chgData name="dima mlibari" userId="70948e0e59176616" providerId="LiveId" clId="{618C860E-F879-4471-827E-0C299C02F184}" dt="2024-12-08T14:43:09.683" v="893" actId="478"/>
          <ac:grpSpMkLst>
            <pc:docMk/>
            <pc:sldMk cId="594541161" sldId="1126"/>
            <ac:grpSpMk id="2" creationId="{AF643847-824D-69BD-2F36-9137A0AE26EB}"/>
          </ac:grpSpMkLst>
        </pc:grpChg>
        <pc:grpChg chg="add mod">
          <ac:chgData name="dima mlibari" userId="70948e0e59176616" providerId="LiveId" clId="{618C860E-F879-4471-827E-0C299C02F184}" dt="2024-12-08T14:43:43.660" v="898" actId="1076"/>
          <ac:grpSpMkLst>
            <pc:docMk/>
            <pc:sldMk cId="594541161" sldId="1126"/>
            <ac:grpSpMk id="3" creationId="{5E723AC5-6BE5-BEF3-75D4-1027A2A2F354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" creationId="{21FC9BE4-D48B-C6C2-3F1D-DF9EFDB9FF7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" creationId="{D15000D6-2F9F-F95A-32A9-E8908FAFC219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1" creationId="{FF71C201-005E-E4B3-44DB-614333F14009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2" creationId="{FDCA75B1-6ACD-9582-52E7-B33507F63A94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3" creationId="{0327547D-4B0A-3CC9-CD56-3B534A971BD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4" creationId="{D726A30F-8B7F-58AB-2919-86629BFD5CF4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5" creationId="{4C8CE6C0-1903-7A8C-20CC-099680374D2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6" creationId="{958399B3-003F-FE2B-C284-73E5C8BB662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7" creationId="{8AA7D5B3-D3F1-662B-969F-E8A2E902368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1" creationId="{E5070D3C-C73E-FA50-9176-53DA7CCEE06C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2" creationId="{2F515B8B-05AB-5021-FFFF-021DF0BE3C4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3" creationId="{0FE493F8-D360-777B-09D8-86010C81C9F1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4" creationId="{5EAF36B3-5583-4E19-901E-CC986FB60DD8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5" creationId="{6617CDFE-92E5-39A4-4CB7-E96DBAF65D7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6" creationId="{261A332D-3919-A929-C5AA-1854C9D3844E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7" creationId="{4A1C8473-E268-C4D2-7FCC-6AC11B462AF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29" creationId="{B7CC1A1F-D128-A193-64CC-8D17E5006124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1" creationId="{4D78A1F7-0CCE-D88E-ECC1-23E7818D8E45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2" creationId="{664F3F9C-5F72-ACA6-4623-7E6CE863FC8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3" creationId="{F3478BA1-4553-CD26-8540-59705A105EFE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5" creationId="{760DACD9-5A73-0927-D9BF-F1B59363556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6" creationId="{58901D0B-4978-ADF4-25E1-EBC00DE8B26B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7" creationId="{873519C7-0041-3A6B-7C09-343A7BE4A6F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8" creationId="{F7389909-5D78-C49E-42F3-85A18E0458A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39" creationId="{BBA17FC4-14B9-19BE-DE16-83152D7667D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0" creationId="{B9D86D3B-DA34-15A3-4169-9D5080714B8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1" creationId="{8A775CF9-ED26-D58B-1685-347FF611CFB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2" creationId="{8F688F9E-FA65-A134-4015-76962638C362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3" creationId="{A9791C74-C69D-4C73-B4F4-486924FFF86C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5" creationId="{F8527C0E-0744-7311-D451-394E6CC3F0F4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7" creationId="{DF812467-42EE-811A-ED45-5FD2B4B7FB42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8" creationId="{2E51E354-3BB2-B7E2-E676-9F19178570B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49" creationId="{2524D792-53E4-0F80-2DFE-B5D2BFB2AD8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3" creationId="{3FA39671-2F41-CA18-8623-79952C504EE1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4" creationId="{7079C7A2-3BFF-D347-BCBC-EA25373FC76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5" creationId="{F9473AFF-DFF1-1BD5-DDFD-C7B621D93504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6" creationId="{D3129CE9-9E7D-5EB1-6D92-E08F4504634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7" creationId="{67C23C80-F116-A228-F412-DE1EBCB99626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8" creationId="{59A09E9C-8D7B-E580-0990-7BEAEC8017D1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59" creationId="{BB521876-6771-7977-0A54-591B55899071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0" creationId="{78EE1AF2-2A4E-FABD-FD5B-7765484044AE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1" creationId="{E6C80A19-A81B-0AF6-778E-2E4BF195CD99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2" creationId="{35D338A7-36A4-194F-5B45-9DB19DE5262C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3" creationId="{57345655-A3C9-1AD8-70F9-FD3D5BA9595B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4" creationId="{C3247196-3656-76ED-5662-1B1B2623DE28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5" creationId="{5648B6AA-5419-B858-7667-B00BF0D26906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6" creationId="{791C5590-918D-41DF-DD97-883AC45F630C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7" creationId="{31C44999-D2A5-0850-1550-6D6F239C2589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69" creationId="{710B8692-F59B-5B4C-DE2B-0CD6E46C5A72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0" creationId="{F100FD0A-80E4-F7BE-03F2-9E78B7ECF48B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1" creationId="{04FE849F-7C1F-091B-F060-71B0D7C03E8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2" creationId="{868D97E4-F97D-2DE1-A034-D1CBFAE86E10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3" creationId="{65D89F8C-A624-0730-568B-88DA203C8D15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4" creationId="{3B40591D-A0A9-0EAC-F718-F7FCA3EE56CB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6" creationId="{AB29D6B8-DF75-7673-9BE7-DA97F135A5B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7" creationId="{005C38D0-6041-FF54-960A-B84CE415D367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79" creationId="{D9ED8199-E464-3A18-3719-D7A53EA836BE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0" creationId="{3198F2E6-79DF-01B0-00A2-10FD10E21306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1" creationId="{B6BFBD1F-3B88-5464-B9CF-9A46EE3133E0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2" creationId="{604D2872-28B1-12F9-8811-F9EF3CB6C6EB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3" creationId="{A8A26222-C1B9-E57A-5552-7E903802814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4" creationId="{C77B0D41-5241-632A-3A80-7197842FCA5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5" creationId="{87BD42EB-A842-1094-ECAB-E3645BC4D643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6" creationId="{94F6076A-D44B-14C7-1FC7-086617AABCF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7" creationId="{9E593887-44AD-E7E8-6B87-FE069AA5B3D1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8" creationId="{036CDC66-0462-FE94-3257-8E0E7C8B227F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89" creationId="{DAECC804-73E5-8769-5348-C5A68015683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0" creationId="{9FC267DE-1311-9AD2-931C-5F0D02C5C84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1" creationId="{66033210-F209-82DE-4CDA-BBF19B2531FB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2" creationId="{25530D33-5914-DD32-61BF-C8DBA02CA0B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3" creationId="{ACD37DCA-06C8-6A03-E4B3-B2740ADCDB86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4" creationId="{6F34464F-6946-1912-1792-CD7DF570068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5" creationId="{ECEE2223-0713-290D-0776-A3132B06AB4E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6" creationId="{4FF5D445-6171-677A-1A88-56614DAF9878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7" creationId="{929F4A61-6EB8-1859-2CDB-95F7DA83F0A6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8" creationId="{338ACDA6-2FAE-CDAD-C53D-C11C97B19F3D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99" creationId="{AC7A3D36-B09F-E696-F0F6-B8795448FC3A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00" creationId="{7C708308-31F2-AC82-081F-966FD9202CF8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01" creationId="{2878D6F6-0541-050F-1F47-AD6FE1EA9379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02" creationId="{759D37CB-52CB-2752-F41A-173E1146B126}"/>
          </ac:grpSpMkLst>
        </pc:grpChg>
        <pc:grpChg chg="mod">
          <ac:chgData name="dima mlibari" userId="70948e0e59176616" providerId="LiveId" clId="{618C860E-F879-4471-827E-0C299C02F184}" dt="2024-12-08T14:43:37.685" v="897" actId="207"/>
          <ac:grpSpMkLst>
            <pc:docMk/>
            <pc:sldMk cId="594541161" sldId="1126"/>
            <ac:grpSpMk id="103" creationId="{FEA6379B-7B5E-58BD-624D-AAF6E613ACBE}"/>
          </ac:grpSpMkLst>
        </pc:grpChg>
      </pc:sldChg>
      <pc:sldChg chg="addSp delSp modSp add mod">
        <pc:chgData name="dima mlibari" userId="70948e0e59176616" providerId="LiveId" clId="{618C860E-F879-4471-827E-0C299C02F184}" dt="2024-12-08T14:45:09.069" v="907" actId="14100"/>
        <pc:sldMkLst>
          <pc:docMk/>
          <pc:sldMk cId="2747629073" sldId="1127"/>
        </pc:sldMkLst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4" creationId="{B9493920-43A4-A179-4DE3-B87DD6A7925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5" creationId="{AF888B5F-5F96-48B2-4BEA-04ACC83DBB02}"/>
          </ac:spMkLst>
        </pc:spChg>
        <pc:spChg chg="del">
          <ac:chgData name="dima mlibari" userId="70948e0e59176616" providerId="LiveId" clId="{618C860E-F879-4471-827E-0C299C02F184}" dt="2024-12-08T14:44:15.632" v="901" actId="478"/>
          <ac:spMkLst>
            <pc:docMk/>
            <pc:sldMk cId="2747629073" sldId="1127"/>
            <ac:spMk id="68" creationId="{A0F79ECC-7762-E135-844F-3A2145960EA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0" creationId="{2538400D-A0FD-FAEC-C58D-529146B3CFE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1" creationId="{F0C67D4F-8147-2598-5C1B-674F9F17907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3" creationId="{99DAD634-FE2B-C715-03EE-8879B3D5065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4" creationId="{DCEAD53A-C9E7-8538-C8A5-CA54CD2C43B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5" creationId="{5F31EBC7-8F24-6EBE-0DDD-02B5175BB0B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7" creationId="{5244121C-CE3F-5623-E95B-36E4C5776DF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8" creationId="{AF9893BF-AF14-913C-6A9D-986F2DE9F03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319" creationId="{1769E054-56E2-64E1-3E7B-9A90965BE49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0" creationId="{94A4BE62-6BAF-8AAC-73A9-92E23DD752F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1" creationId="{317E1C01-E9F2-05FF-D53D-F8D3B60C520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3" creationId="{0BBC5D6C-C20C-7F01-EE02-27BDB537159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4" creationId="{49F1C8DA-06CA-3A26-2677-257E1F38BC8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5" creationId="{3B838473-60B7-D4CB-AF76-0C9E25709B6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7" creationId="{64E8339B-5DCA-80F7-68CB-08D4C44BC1F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8" creationId="{6E500FD1-A76D-AAFB-8A63-DF775A3A323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49" creationId="{F1B7FF28-74A4-22FB-6EBC-C205B45E0DE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0" creationId="{D283C283-766F-12C5-5EF4-14A231954F3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1" creationId="{71060200-E9F7-0928-F425-126F7B4D023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2" creationId="{CC939C68-6723-C471-6F89-1862ECDCFAD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4" creationId="{6CD376CD-7FAC-4D32-9E21-9C419F62C89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5" creationId="{3ACA81E5-B9B4-3A25-000B-A731E261B81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6" creationId="{2E5B5CAD-7CFB-D0F5-28B8-C5092E54CA9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7" creationId="{33E049D3-3C48-A3AE-0333-17439EDFD50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8" creationId="{A859A54A-EDBF-6CE8-AE13-66D3B201576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59" creationId="{2A1AB74F-43BA-9C98-6827-3CCAA3324FA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0" creationId="{7AF891E8-9C48-0165-31B1-5684C37C05A3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1" creationId="{59ACBEC3-64EE-110E-46AC-521DCFCF2053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2" creationId="{E4D120B6-0DAB-20D7-1AEF-D14D4DBAB5A8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3" creationId="{8D3FF5DA-DBE3-650E-0F17-F42690B62A86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4" creationId="{B41C1BFA-DA83-6DEA-3042-1678023389E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6" creationId="{9E1AC317-5985-DFD5-F987-F90D9D46394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7" creationId="{59DA54B8-271A-895D-4F3B-1863F504A22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69" creationId="{8B9A3110-0400-9393-8DA7-45F0EECCA5A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0" creationId="{8750AB5B-5A56-0691-BDD0-8C5FB4E5F8B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2" creationId="{BE983904-EC89-988D-2C1A-2711FA4D78F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3" creationId="{2DAA22F9-442B-F265-652B-622CE691FF1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5" creationId="{8D376E55-6501-CF98-B5C1-98DFADC7AC5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6" creationId="{1E8D7826-3B4E-8537-7952-B53BF208DAD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8" creationId="{4BF15EDC-44E2-3173-428F-816149AFADE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79" creationId="{D98EA7B3-4DAF-184C-A9B6-BB87367C41D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81" creationId="{AD2C41F9-A025-1111-D174-7F071ADA63C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682" creationId="{0EE9E366-45B0-295A-7762-449AC09E836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1" creationId="{0507AF0B-38CF-2215-CE07-1CDF1A3CE7C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2" creationId="{30FE5963-097B-8B61-0AE2-69F310022A3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3" creationId="{2397F1ED-E3EA-F336-3590-BE589988421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4" creationId="{499DE5F8-FD17-9019-07EC-E0A4B1CB775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6" creationId="{743A222A-A432-2C22-1831-40169AF09EB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7" creationId="{C33EE79B-B670-41E1-BD07-6863A2B2313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999" creationId="{CC5F8188-5D06-CBB5-F9CA-67ECC8D3578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0" creationId="{216DAE58-B0ED-67F5-051C-CCF81D5C5AF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1" creationId="{795F1799-6A47-D20D-5507-2D7DBAC946A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3" creationId="{4AA7D515-48CF-7FE2-0FD9-34D3A0A4B8C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4" creationId="{CB8536B8-3DCA-A692-7F5A-C335EF1ABC6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6" creationId="{B3B76294-E2E7-4D2B-8EFE-D2101DA5C16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7" creationId="{2316F52F-69FF-C9AA-3854-3D4C31641AA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8" creationId="{2F92B112-5FC3-3DED-A475-DBED6E63CF7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09" creationId="{F139090B-4CAA-95FC-B472-6659E3CC6FF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1" creationId="{ACE3A9A1-23D6-39F8-F992-2A14EAFD5BC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2" creationId="{62908644-3481-3518-4FE7-73E376D4BB0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3" creationId="{50D7D7D6-42A3-C07F-D77F-C354A434B98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4" creationId="{948E730F-E2BE-5DBA-14E7-9A64D445DE7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6" creationId="{332FE83D-BB81-E391-6A22-CF07300183D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7" creationId="{CC1EF8F0-1B43-FD4C-8E94-C68A266B03D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8" creationId="{64014EF1-9A63-611D-84A1-7450CDFC7E4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19" creationId="{2A7A3CD3-8EE3-090B-DA77-63BC33D779B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0" creationId="{0B140E00-B198-53B3-D119-5C682F6E89E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2" creationId="{8F945788-45A9-2A4D-2FD8-85026E5D240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3" creationId="{BDD6D5BF-FB2C-A5DF-C626-9099B40061C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5" creationId="{86901636-8D05-9FC8-F8F1-7B55E0C04ED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6" creationId="{CB62D3C0-A744-857B-5C50-16EE89AE731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7" creationId="{2854E249-57E5-C944-FA3D-8299E6E072C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29" creationId="{3C1160FA-402A-D5D6-9CF8-1FDAF406294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0" creationId="{7AB27C21-EC65-0340-8680-4AB1BB2A543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1" creationId="{0203E40E-1466-3E39-8B59-55DA4969EC5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3" creationId="{996318A0-D9BB-4C2D-DBB9-9611137BE84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4" creationId="{AF913DBD-AFB1-4CCE-75AE-D830D54E72C7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5" creationId="{7C6197EF-9E73-FEA8-B6B8-009A9879FF2D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6" creationId="{F3403868-913E-CCE4-D9F0-61FF17432460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7" creationId="{E6FDD2A5-8A4C-3884-1680-D888AF902B68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8" creationId="{A5224BCD-36D5-64F1-98E3-A0DF9702A479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39" creationId="{9C231EB1-BC69-C92A-ED8A-C7F3BF0889CB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0" creationId="{C4EC103E-721B-C8CE-4833-BE87008CB97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2" creationId="{14CADFD3-8951-F09D-D655-2B94EF014AA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3" creationId="{D864EED5-C33F-2D30-55AE-96AB0191406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5" creationId="{0A9A4829-0BB2-CF06-3877-0EBAD8A7B0C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6" creationId="{2DA19AA6-7BDC-C20D-C347-C7519D80043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8" creationId="{A74B53E4-0E17-CBE1-7A6B-04D009BA3E0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49" creationId="{D75B4971-4612-6BE1-5BA5-8E8B4C3031F3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0" creationId="{FE323FFE-8760-2FCE-90FF-40554AFA1C6E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1" creationId="{3AF0A649-54F7-A79C-BE74-B4D1055CC31F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2" creationId="{D3116D37-2F26-6F61-EC21-F6CC588CC12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4" creationId="{EE5017D9-3E1D-A5F5-DF08-2C89E2CE18B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5" creationId="{6A276386-BDA4-1FB8-0495-2430D857695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6" creationId="{D9E17D44-62F7-B06E-4DB8-5F23AABCA33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7" creationId="{E5F4C949-5DB9-512B-6167-151F3D4C575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8" creationId="{65428EC0-E115-C3F9-C35E-D326F6A000D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59" creationId="{32C60BB8-1234-6E2B-F0A9-82840778055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0" creationId="{7B8C11F3-F28F-5EBB-5DE9-F93E048FFFC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1" creationId="{838B4F77-85DE-9FBF-5D75-91022EDB2E6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2" creationId="{3570E7E3-D83C-94DF-1D45-7A4B3BC3F55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4" creationId="{67B34741-8512-CDAC-0741-DFECB5194C0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5" creationId="{E281EBB2-F5A9-8AE1-25E0-7B511D23BD3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7" creationId="{ED9914E8-67B1-E35C-9DEB-8AA9B050037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8" creationId="{0B936B3A-21DD-582C-22E0-6E10B55FF93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69" creationId="{AFA6A5C8-DF2B-DED7-5169-898483815F2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0" creationId="{9F32D87F-1EB7-6A44-D31A-CE3E8E5BF93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1" creationId="{EE5A1A04-B55F-C582-E937-062EE5AAD90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2" creationId="{6FFB53F9-0471-94A8-C631-55B9FB01000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3" creationId="{28A49B0C-85E1-0F25-F9FF-A334C411F0F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4" creationId="{F0406598-74F5-F247-9D1B-CE14A241C64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5" creationId="{ABFE466F-577F-7B97-AB5D-2D0A9E7DD7B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6" creationId="{BF446390-E0B4-93C2-684E-61E5746ADB3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7" creationId="{D5B6BDAD-C09C-35B3-46E6-D6944FE2F35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8" creationId="{B6EE5C4B-F173-63FB-1290-D4C21B54E80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79" creationId="{1DA6C09A-CEAE-C965-88CA-CBF0A593173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0" creationId="{1C8D2E98-EFAB-D1FC-76EB-FF5F4325874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1" creationId="{14BDC70A-7054-B988-B1BE-E0A820513B4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2" creationId="{7D374983-020F-03DE-0F34-763F47FEEB2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3" creationId="{F225CC10-DE47-2403-1359-A13447ACC38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4" creationId="{B92BA0DB-8E4A-9B23-3AA8-35E1A3C460B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5" creationId="{BA127D31-D14A-C94A-B967-7241DC7ECFC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6" creationId="{C329BC94-ECF3-0A2E-4B6E-FE9BB050D43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8" creationId="{5FA49992-7F3D-A39A-478D-088906E3136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89" creationId="{DFD657FE-97FD-FDCB-0A6B-E9AF023E8C2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0" creationId="{0460FD6D-2EBA-0D86-5AED-52A01ECD8AA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1" creationId="{C1BAE5CA-B9E9-BC6D-9437-C6B00639D25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2" creationId="{02D01566-C3D5-20EF-29D9-9C81B5B8AE2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3" creationId="{97804A59-A222-8F8F-A9E3-EF4CC37DA37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4" creationId="{0CB79898-0DBA-2839-6A93-9D9E460B9A4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5" creationId="{B53109F6-3256-B73B-959F-6EA2E4B8711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6" creationId="{A7A22C21-95C9-9F00-FC64-A0108A53786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7" creationId="{5365F66B-F29C-B8F1-BE02-0EAD9963FAA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8" creationId="{0FC61604-2BB7-45BF-5DD4-028CF803AF6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099" creationId="{A6C90103-EA53-5BF4-9B09-24FB2C9FE60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0" creationId="{2F8F4343-87D1-8A9C-36A5-01B11FA2EE1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1" creationId="{3FC38D7F-1500-1438-C0A5-1E012CA8D91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2" creationId="{2894017A-B126-E9A5-8DC6-A1BA6215AC9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3" creationId="{800BEBEF-F425-ED51-E8B3-0C066DDB170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4" creationId="{0D233388-C0B6-6998-11B8-40F9892EE7D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5" creationId="{B1872DE8-BCAA-5ED2-3541-8F837CFF8A3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6" creationId="{FB34F2F4-CDFB-7BE7-D121-1E3DD0CB132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7" creationId="{28CD69C8-B41F-2E9B-5119-1EC7A4E0B15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8" creationId="{C5A48BBF-B6A4-FF1F-A485-69C81B4BCFD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09" creationId="{234C0697-7BC3-014E-555D-D5CEFB751EC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0" creationId="{D85A5068-1DCD-7FD6-B717-D8B6385E2D0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1" creationId="{A97AC621-E32E-2B44-127D-FA0B8C58E2C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2" creationId="{0B235B99-2FF6-C69A-AA53-10F9E0CFE8B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3" creationId="{CA1BEFAB-BF7D-9601-CC21-1AF77F50259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4" creationId="{E3A366DF-7C3F-7199-6497-0D6F27EF77F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5" creationId="{F8B1AF71-FBB2-6ADF-B67A-C94DA132A6A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6" creationId="{787958B9-E0A6-02D7-4E0B-021C4459045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7" creationId="{DE63F5BA-E7D5-1ED6-568E-908BB7F2DA1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8" creationId="{AC23F1AE-8636-928B-1B0A-7DE0ABCF2AD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19" creationId="{3879E069-5832-3584-85F8-1D3D8D264D7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0" creationId="{072ED0ED-9797-5FD8-7CCA-C9CE0784A3C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1" creationId="{CDB75AEE-0E61-D78D-8023-72E2F3E71F0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2" creationId="{0A143CAB-2619-C42D-7893-15BC65DC3C3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3" creationId="{2ECE0B3B-CCA8-1E6C-8771-2C22783B7FD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4" creationId="{A4985AC0-BA02-536A-FC98-5DE59429970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5" creationId="{E0D0724B-9659-C335-F981-F2A4CCD4BFC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6" creationId="{B7BF2EFA-59A2-E35F-C97E-CD0498BE2F6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7" creationId="{722A1938-19B6-E049-BD91-AEEAE909F3F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8" creationId="{F35D2A8B-A59E-DDC6-1E6B-E849FC2CC54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29" creationId="{14EE8FC4-8816-42D3-FAD9-D431BAC3000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0" creationId="{AB46E4FD-C2F1-E63B-7BF0-7D33E6BB970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1" creationId="{D1634BF6-313E-3859-0741-94F8FFE3D5C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2" creationId="{F3A43C3B-D7C3-4E81-D31E-09017E645F1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3" creationId="{65A3CB01-33F1-3936-A24D-3CB2DF52A55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4" creationId="{7E811084-5137-C059-39FF-E11F2F1F1E1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5" creationId="{2F74A992-5D39-B73D-7DC8-C7AFCE28B58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6" creationId="{2CFCE2F5-3C46-26B5-1C24-73155C832FD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7" creationId="{7D2D06D0-93B8-248F-D567-5333CDE4CCA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8" creationId="{27F3058C-BCD2-5C0F-B71D-A049CE167B7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39" creationId="{00B26CAE-90A1-0292-64D4-BF6F9078693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0" creationId="{F22E8FA4-75E4-2E94-FC13-2BDCE16D95B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1" creationId="{85E60F42-65BF-2431-38C5-533C7617239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2" creationId="{8EA3A98E-5AEA-4F3E-E6CD-BB87AD5DFFB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3" creationId="{55E8E702-4E18-9FBD-23DE-A5A97AF1D16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4" creationId="{467214D6-8B1B-8B0D-982F-CDA4A8004FF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5" creationId="{C550E1C7-B66B-338F-9EA0-5E36D9DE82D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6" creationId="{4EB58C35-7E51-EFC0-95FC-2314BC1B62D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7" creationId="{3F9FECDF-6A85-EBD2-BE53-27E76C44965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8" creationId="{47F4F798-87D4-4181-0221-156ABDDBD94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49" creationId="{B36E5BFF-51BE-6DC5-D476-49B633CA0D6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0" creationId="{ACA0F77F-13BB-EE2C-6437-AFB007C4F5E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1" creationId="{605A8170-FFB4-27AF-5E4F-F2A26241E41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2" creationId="{592A28DD-46FD-1F8F-6AF5-EC14156FE4D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3" creationId="{B9C80F1E-AA26-91AF-AEB8-0901847941B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4" creationId="{64A36DA3-041D-9F74-E2DD-6C33BFDB896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5" creationId="{1B60364E-2EA0-FC48-4F72-D1711BBE0B0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6" creationId="{8F866997-7DB9-0116-31F2-E1277D38183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7" creationId="{1B055B87-37CA-9486-9933-342E8100467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8" creationId="{8CC5FFCD-40DB-EC5B-E616-3E539CB0E46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59" creationId="{5690E7AE-5297-9A53-6F99-911BFE7A87C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0" creationId="{3BEF13AA-8202-E6AB-9410-33C1189DAD4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1" creationId="{46BF1D5F-EDC5-584A-4D69-CC8A6EBD4E5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2" creationId="{F9AEA8AB-0006-434B-15A5-1CBD0624C30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3" creationId="{13488CAF-A70E-2632-A4DE-B144E1C30B0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4" creationId="{D4C78F31-59CE-F4C7-2ED5-2F9C0B652CB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5" creationId="{6C1DBC34-4CA6-19DF-A45B-D0C84966CFC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7" creationId="{FE55CCBB-FFB0-5A68-8339-43DBA5CCA65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8" creationId="{5D878738-A6E5-43F8-1F0C-9524A346CD2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69" creationId="{BCEE3C06-7B6B-3463-50F7-9D54CD3C7F9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0" creationId="{AD5D52B1-AF93-B9FC-29C6-CFC90114B46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2" creationId="{D7DA7552-9D0F-7C13-6FC8-FE61B3E9A53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3" creationId="{4AD91709-132B-847C-3918-97E0BE8D656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4" creationId="{9AE42A65-E2EA-4F12-47BD-35033A666C1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6" creationId="{7899741E-A733-2FE7-038A-9B8C38E71D0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7" creationId="{940D3BA0-831B-4B2F-CA2C-4D980804951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78" creationId="{5AC08544-FA4E-1058-45CC-DD89EA41E53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0" creationId="{48D412A4-3C79-39B2-0DAD-0B4F3223651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1" creationId="{D868DDC5-3783-1422-4B3E-62744686C3C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3" creationId="{6F0EBB30-4A38-C58C-16BA-4DBA1010EEF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4" creationId="{76C3230C-E429-C305-4DCD-D40C87EC452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5" creationId="{C7B72B7B-D9BE-AFA4-E208-2D2B4CE1D40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6" creationId="{66C31032-503C-5AA5-0296-ABC6828AC71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87" creationId="{972616C2-9113-01F2-86E7-A11514386830}"/>
          </ac:spMkLst>
        </pc:spChg>
        <pc:spChg chg="add mod">
          <ac:chgData name="dima mlibari" userId="70948e0e59176616" providerId="LiveId" clId="{618C860E-F879-4471-827E-0C299C02F184}" dt="2024-12-08T14:45:09.069" v="907" actId="14100"/>
          <ac:spMkLst>
            <pc:docMk/>
            <pc:sldMk cId="2747629073" sldId="1127"/>
            <ac:spMk id="1188" creationId="{ACCF1425-85CC-525D-2C96-20D75F3605F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0" creationId="{E2F900E1-823E-8B4F-4757-DAE7E319F59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1" creationId="{2C2934BE-1D0C-7B47-2125-F0BE01EFD51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2" creationId="{45BBDB52-9790-0A2D-916D-62C2029DD62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3" creationId="{926E70E6-11EC-F7CC-E6B0-B71D601A87B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5" creationId="{AEF059A1-EFCC-6BF1-D171-45B88B6C518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6" creationId="{13E522E0-3FBD-9B08-7F6D-6AB3040D632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8" creationId="{923719AC-B9FB-24D8-FDD3-E5311AE0D58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199" creationId="{2DE77212-1F9C-E64C-248A-6AA391805AB2}"/>
          </ac:spMkLst>
        </pc:spChg>
        <pc:spChg chg="add mod">
          <ac:chgData name="dima mlibari" userId="70948e0e59176616" providerId="LiveId" clId="{618C860E-F879-4471-827E-0C299C02F184}" dt="2024-12-08T14:45:09.069" v="907" actId="14100"/>
          <ac:spMkLst>
            <pc:docMk/>
            <pc:sldMk cId="2747629073" sldId="1127"/>
            <ac:spMk id="1200" creationId="{5FA4CB1B-2933-C7B4-0251-CA413DB0778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02" creationId="{EDCBBF71-03EE-E105-F161-2B3F928B8C9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03" creationId="{B665221A-F743-BD70-8E8B-C98F1898317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05" creationId="{8C4264D9-B7E1-B389-C0A2-AF6D57809BF0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06" creationId="{57B86E73-0254-F729-5DC8-4D8B747DC66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08" creationId="{0DB81E35-A11E-59D6-C6A4-82B827370DE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09" creationId="{CC62F6E5-1FF7-7B88-E2E8-4913C85810D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1" creationId="{5D273A3A-5958-A546-BE59-71DCC277D18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2" creationId="{C0CB4B11-0985-41C8-9A87-C52B1C36ED8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4" creationId="{9149DC48-71D2-49C2-4226-E3302BE511D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5" creationId="{6FBA3674-8C43-14A1-A82F-47D25FA0E64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6" creationId="{9433F2C5-9C2B-08C2-7937-05201323ECE6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7" creationId="{D1365B63-CDCC-E1CE-552D-2D695E94960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8" creationId="{B53F5955-AD14-FE64-C50D-FC922B50C083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19" creationId="{445AF0E5-4F5A-E926-AC73-4A81D936632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0" creationId="{DA8EF76E-E744-1B80-1D85-A6BCB4363B3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1" creationId="{AD157E50-D98F-6169-FDCC-840D108A894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3" creationId="{7B07E135-A1F6-70C8-0322-DD20D520F4B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4" creationId="{7163C3AC-E78C-6011-6270-3B471155A28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5" creationId="{8EE9CD27-469B-3049-57FE-34B12EB35E9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6" creationId="{8A1B9B47-AAD3-37C9-AEB8-D157A12E905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7" creationId="{CD32ABD3-A9D2-60FB-EE6B-0BF0A5C49CA4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8" creationId="{915E89B1-DC36-32B2-A594-63F57640A72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29" creationId="{191B7260-E91C-8870-E469-8FBF3028961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0" creationId="{2E4D0E38-BAE1-2C7F-7B0D-0BE5F20E4A9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1" creationId="{3CE69BA4-5E72-5216-0C02-734EA39F401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2" creationId="{0BF77AEB-D4F6-C470-B46B-A3B5D9596F1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4" creationId="{29BC477A-21F6-0A5B-10A6-583CFB0157E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5" creationId="{BFBD42BD-5061-2473-3860-22C64C2C322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6" creationId="{2DA8FA43-7D97-A699-F7E3-C61A5095021A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7" creationId="{FB16D9B7-7D65-CBB8-1D66-B823DC7D7A7C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8" creationId="{53F54FB6-E26D-52A8-1362-9D536759272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39" creationId="{B2D8C64B-BABC-50A8-294F-D30CE1E2DC2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0" creationId="{5F31D036-1A80-8AF5-17DE-588634AF46C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1" creationId="{024BD9BD-BAE2-74BE-9A72-471BF6638E2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2" creationId="{DC5C550D-CC35-1F79-5331-DA3D80B2B2A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3" creationId="{3CBA48BF-F65B-89DB-9BA7-AEF05B24D19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4" creationId="{C47F1BCC-B8A1-F3D8-BE16-1BCC5D16BAB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5" creationId="{D15DF0B5-A1D5-8108-97C1-EE634DE1173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6" creationId="{B2AE18E8-D1B3-C6DE-ABCC-A77CF25A335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7" creationId="{AD009C17-0FF3-9993-373F-9158CDB0B802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8" creationId="{34BEF433-0F26-2F98-88A9-C86570991FDD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49" creationId="{3F4E27AE-400A-786C-1BEB-5AB9AE47F16B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0" creationId="{3D10F130-90A5-B7B2-CCC7-E69C122FB54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1" creationId="{2469FB9C-4AA5-7189-0AF0-F24182EC548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2" creationId="{71444849-2FEF-5110-7544-CF27DE74AA68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3" creationId="{BC835379-88C6-9817-4817-9A194074696E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4" creationId="{EAD8C9E7-8078-4452-7E94-5212D8F2E7F9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6" creationId="{D468A1AD-6A38-C74D-BBAE-AB285BCDC2BF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7" creationId="{389D2761-9EFF-4234-2439-94A152B26655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8" creationId="{40CEB736-9DB2-429A-7183-4037E50338F1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59" creationId="{DD4EBF7F-D61D-756C-612D-1F89737E46A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60" creationId="{790A7475-67EE-D06F-D039-2F4E2412C447}"/>
          </ac:spMkLst>
        </pc:spChg>
        <pc:spChg chg="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61" creationId="{D8C268A5-A607-86BA-96EC-4E6849C14028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62" creationId="{2ABE6964-80C5-758C-AD8A-322B4B6301E3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63" creationId="{CCC097F0-4DC4-13CA-BCA1-BF336520F0A6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64" creationId="{09D59BC4-231E-EB13-C9CB-45EFB2C9DB32}"/>
          </ac:spMkLst>
        </pc:spChg>
        <pc:spChg chg="add mod">
          <ac:chgData name="dima mlibari" userId="70948e0e59176616" providerId="LiveId" clId="{618C860E-F879-4471-827E-0C299C02F184}" dt="2024-12-08T14:44:42.161" v="903" actId="207"/>
          <ac:spMkLst>
            <pc:docMk/>
            <pc:sldMk cId="2747629073" sldId="1127"/>
            <ac:spMk id="1265" creationId="{C40057CE-27D4-2736-AAD0-FB21FE64E435}"/>
          </ac:spMkLst>
        </pc:spChg>
        <pc:spChg chg="add mod">
          <ac:chgData name="dima mlibari" userId="70948e0e59176616" providerId="LiveId" clId="{618C860E-F879-4471-827E-0C299C02F184}" dt="2024-12-08T14:44:53.362" v="905" actId="207"/>
          <ac:spMkLst>
            <pc:docMk/>
            <pc:sldMk cId="2747629073" sldId="1127"/>
            <ac:spMk id="1266" creationId="{79B3E124-2245-E58C-7023-3463789B14E9}"/>
          </ac:spMkLst>
        </pc:s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2" creationId="{9068C154-8378-3DE8-B1C6-1FE6FCCD7D4E}"/>
          </ac:grpSpMkLst>
        </pc:grpChg>
        <pc:grpChg chg="del">
          <ac:chgData name="dima mlibari" userId="70948e0e59176616" providerId="LiveId" clId="{618C860E-F879-4471-827E-0C299C02F184}" dt="2024-12-08T14:44:00.629" v="900" actId="478"/>
          <ac:grpSpMkLst>
            <pc:docMk/>
            <pc:sldMk cId="2747629073" sldId="1127"/>
            <ac:grpSpMk id="3" creationId="{3B3A99CF-9105-348C-7EC3-E08E4A9C98FF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" creationId="{B5E0E73E-28D2-C302-EE28-445CB18C473C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312" creationId="{7590EF9A-D65B-CFF5-3680-9EB99513DE1E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316" creationId="{AFD8B81A-A827-9501-0168-7C8E9F700C53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42" creationId="{5C3BA0E1-B8E8-C7BC-6618-C1117636A269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46" creationId="{C57957D2-CE48-F8E2-0E6F-C14E4C9AFB1F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53" creationId="{EDDA070A-D841-D92C-3235-32C55895DA6E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65" creationId="{BB1EBA3C-92AC-E944-B186-53CE5EE3CE09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68" creationId="{41B2E5B9-527A-F764-F875-E2278C578A68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71" creationId="{EB170126-2B39-9D58-46D5-47C1CE844220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74" creationId="{9F4902C8-7045-3F4A-7E4F-C42C20DB6E51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77" creationId="{7A99A459-0686-4221-75F5-1BB612E36267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80" creationId="{195FEC13-9D29-0570-15FC-6E092D70961C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683" creationId="{B490EA3E-9479-E9AA-0F0C-8AA1F016151F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995" creationId="{3E906215-2F44-7F18-AAD6-06AA9CF8BC91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998" creationId="{92A887A6-F70D-69EC-74C9-526F67BAA97F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02" creationId="{842FEAF3-F238-9C6A-8DB3-11250D75F849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05" creationId="{3B214C04-529C-86C1-EF6B-952F883CE4DC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10" creationId="{EC113D66-8369-D027-32CC-4E1714CB8D3D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15" creationId="{FC83ED20-358D-49C9-5EAA-123EA1C09180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21" creationId="{DF627BDF-0016-C555-7D83-B4C7CE12DD61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24" creationId="{D808AE9F-CF1D-EFAC-513F-A097AEF3C7F2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28" creationId="{5D33295A-2731-FD8B-A5F8-AF5BDDDF7B0A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32" creationId="{EC077F85-AD17-8620-6469-731F7C811B02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41" creationId="{E0694327-D4F5-B91D-C3C1-8D789AF20A4B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44" creationId="{2A2FC1E8-324D-F62C-39E7-34FD0285C8E2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47" creationId="{29D91160-465A-07D3-F547-94C7E08A8158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53" creationId="{DE11FEF6-BA5D-83BB-CA60-107F7F56B573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63" creationId="{0FA1DB35-48F6-0C77-FE46-E21FC108CE14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66" creationId="{4644AC92-5628-8A54-184E-1F13C7119971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087" creationId="{04D339E7-756E-2D46-893F-DB77DF9335D9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66" creationId="{1A3E2B00-57FC-DD2D-A702-5306FE6DF193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71" creationId="{7AECA326-3207-2307-6019-154232BBF606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75" creationId="{BE02172A-A39D-1380-026A-6D2135906A3A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79" creationId="{F5581E20-7504-93D7-D7A2-A554EB0E21C7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82" creationId="{8FF9B5E8-4058-F3FD-6DB2-AB4E8BAE1FBF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89" creationId="{121B4692-054E-0094-2E13-5406439A8CB2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94" creationId="{B337EEA4-BFB4-2E64-BCD2-1435D6F0C780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197" creationId="{1151304B-DD9C-9A04-CFB5-9687F907AA40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201" creationId="{1B55A114-FE96-67B2-1D95-EC6FB1CF8732}"/>
          </ac:grpSpMkLst>
        </pc:grpChg>
        <pc:grpChg chg="add mod">
          <ac:chgData name="dima mlibari" userId="70948e0e59176616" providerId="LiveId" clId="{618C860E-F879-4471-827E-0C299C02F184}" dt="2024-12-08T14:45:09.069" v="907" actId="14100"/>
          <ac:grpSpMkLst>
            <pc:docMk/>
            <pc:sldMk cId="2747629073" sldId="1127"/>
            <ac:grpSpMk id="1204" creationId="{6F3F81B9-FE24-CA74-1943-E52779F0EFC2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207" creationId="{A0535594-1154-D6E7-A543-821B9CA8AD99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210" creationId="{A808CDDF-8442-0E6C-C524-D639A2E88EDD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213" creationId="{731B112B-F6E4-58B4-5185-AFF396C2C650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222" creationId="{813E550D-B017-55A1-0506-77722B83E003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233" creationId="{599EA3EF-FB8F-82AA-D3BF-916618F44592}"/>
          </ac:grpSpMkLst>
        </pc:grpChg>
        <pc:grpChg chg="add mod">
          <ac:chgData name="dima mlibari" userId="70948e0e59176616" providerId="LiveId" clId="{618C860E-F879-4471-827E-0C299C02F184}" dt="2024-12-08T14:44:42.161" v="903" actId="207"/>
          <ac:grpSpMkLst>
            <pc:docMk/>
            <pc:sldMk cId="2747629073" sldId="1127"/>
            <ac:grpSpMk id="1255" creationId="{699FC385-D271-B1CA-4FAD-1EAED1FE1157}"/>
          </ac:grpSpMkLst>
        </pc:grpChg>
      </pc:sldChg>
      <pc:sldChg chg="delSp modSp mod">
        <pc:chgData name="dima mlibari" userId="70948e0e59176616" providerId="LiveId" clId="{618C860E-F879-4471-827E-0C299C02F184}" dt="2024-12-08T14:48:42.277" v="939" actId="1036"/>
        <pc:sldMkLst>
          <pc:docMk/>
          <pc:sldMk cId="1302839268" sldId="1128"/>
        </pc:sldMkLst>
        <pc:spChg chg="mod">
          <ac:chgData name="dima mlibari" userId="70948e0e59176616" providerId="LiveId" clId="{618C860E-F879-4471-827E-0C299C02F184}" dt="2024-12-08T14:48:42.277" v="939" actId="1036"/>
          <ac:spMkLst>
            <pc:docMk/>
            <pc:sldMk cId="1302839268" sldId="1128"/>
            <ac:spMk id="2" creationId="{86E95D18-331A-B3EC-6639-B5F26DE835A2}"/>
          </ac:spMkLst>
        </pc:spChg>
        <pc:spChg chg="del">
          <ac:chgData name="dima mlibari" userId="70948e0e59176616" providerId="LiveId" clId="{618C860E-F879-4471-827E-0C299C02F184}" dt="2024-12-08T14:46:17.117" v="919" actId="478"/>
          <ac:spMkLst>
            <pc:docMk/>
            <pc:sldMk cId="1302839268" sldId="1128"/>
            <ac:spMk id="5" creationId="{1922DEBD-84F3-C4F2-6F0E-2F41F534F673}"/>
          </ac:spMkLst>
        </pc:spChg>
        <pc:spChg chg="mod">
          <ac:chgData name="dima mlibari" userId="70948e0e59176616" providerId="LiveId" clId="{618C860E-F879-4471-827E-0C299C02F184}" dt="2024-12-08T14:46:30.821" v="928" actId="404"/>
          <ac:spMkLst>
            <pc:docMk/>
            <pc:sldMk cId="1302839268" sldId="1128"/>
            <ac:spMk id="6" creationId="{71825501-BE94-88E0-FB7C-6C9C078BA7E3}"/>
          </ac:spMkLst>
        </pc:spChg>
        <pc:spChg chg="del">
          <ac:chgData name="dima mlibari" userId="70948e0e59176616" providerId="LiveId" clId="{618C860E-F879-4471-827E-0C299C02F184}" dt="2024-12-08T14:45:58.999" v="908" actId="478"/>
          <ac:spMkLst>
            <pc:docMk/>
            <pc:sldMk cId="1302839268" sldId="1128"/>
            <ac:spMk id="7" creationId="{FEEA9BA6-A3D5-FBD4-CD96-754701321516}"/>
          </ac:spMkLst>
        </pc:spChg>
      </pc:sldChg>
      <pc:sldChg chg="add">
        <pc:chgData name="dima mlibari" userId="70948e0e59176616" providerId="LiveId" clId="{618C860E-F879-4471-827E-0C299C02F184}" dt="2024-12-08T14:51:28.409" v="987" actId="2890"/>
        <pc:sldMkLst>
          <pc:docMk/>
          <pc:sldMk cId="1746488480" sldId="1129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158590762" sldId="1142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1177381651" sldId="1143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717180597" sldId="1144"/>
        </pc:sldMkLst>
      </pc:sldChg>
      <pc:sldChg chg="add del">
        <pc:chgData name="dima mlibari" userId="70948e0e59176616" providerId="LiveId" clId="{618C860E-F879-4471-827E-0C299C02F184}" dt="2024-12-08T12:46:31.063" v="238" actId="2696"/>
        <pc:sldMkLst>
          <pc:docMk/>
          <pc:sldMk cId="3684588324" sldId="1145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1778427324" sldId="1146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1176801599" sldId="1147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319217186" sldId="1148"/>
        </pc:sldMkLst>
      </pc:sldChg>
      <pc:sldChg chg="add del">
        <pc:chgData name="dima mlibari" userId="70948e0e59176616" providerId="LiveId" clId="{618C860E-F879-4471-827E-0C299C02F184}" dt="2024-12-08T12:46:34.267" v="239" actId="2696"/>
        <pc:sldMkLst>
          <pc:docMk/>
          <pc:sldMk cId="1308799141" sldId="1149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2030084788" sldId="1150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1235015755" sldId="1151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3134142562" sldId="1152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1548662768" sldId="1153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2481329993" sldId="1154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3988452376" sldId="1155"/>
        </pc:sldMkLst>
      </pc:sldChg>
      <pc:sldChg chg="add del">
        <pc:chgData name="dima mlibari" userId="70948e0e59176616" providerId="LiveId" clId="{618C860E-F879-4471-827E-0C299C02F184}" dt="2024-12-08T12:46:37.331" v="240" actId="2696"/>
        <pc:sldMkLst>
          <pc:docMk/>
          <pc:sldMk cId="1639595685" sldId="1156"/>
        </pc:sldMkLst>
      </pc:sldChg>
      <pc:sldChg chg="add del">
        <pc:chgData name="dima mlibari" userId="70948e0e59176616" providerId="LiveId" clId="{618C860E-F879-4471-827E-0C299C02F184}" dt="2024-12-08T12:46:40.245" v="241" actId="2696"/>
        <pc:sldMkLst>
          <pc:docMk/>
          <pc:sldMk cId="3804368450" sldId="1157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3106814299" sldId="1159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3717349176" sldId="1160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3247787688" sldId="1161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4206454675" sldId="1162"/>
        </pc:sldMkLst>
      </pc:sldChg>
      <pc:sldChg chg="del">
        <pc:chgData name="dima mlibari" userId="70948e0e59176616" providerId="LiveId" clId="{618C860E-F879-4471-827E-0C299C02F184}" dt="2024-12-08T12:11:38.963" v="35" actId="18676"/>
        <pc:sldMkLst>
          <pc:docMk/>
          <pc:sldMk cId="1598098625" sldId="1163"/>
        </pc:sldMkLst>
      </pc:sldChg>
      <pc:sldChg chg="add del">
        <pc:chgData name="dima mlibari" userId="70948e0e59176616" providerId="LiveId" clId="{618C860E-F879-4471-827E-0C299C02F184}" dt="2024-12-08T12:15:17.730" v="59" actId="18676"/>
        <pc:sldMkLst>
          <pc:docMk/>
          <pc:sldMk cId="3162300887" sldId="1164"/>
        </pc:sldMkLst>
      </pc:sldChg>
      <pc:sldMasterChg chg="delSp modSp mod">
        <pc:chgData name="dima mlibari" userId="70948e0e59176616" providerId="LiveId" clId="{618C860E-F879-4471-827E-0C299C02F184}" dt="2024-12-08T14:51:12.427" v="986" actId="1036"/>
        <pc:sldMasterMkLst>
          <pc:docMk/>
          <pc:sldMasterMk cId="2408683072" sldId="2147483648"/>
        </pc:sldMasterMkLst>
        <pc:spChg chg="del">
          <ac:chgData name="dima mlibari" userId="70948e0e59176616" providerId="LiveId" clId="{618C860E-F879-4471-827E-0C299C02F184}" dt="2024-12-08T14:50:43.560" v="979" actId="478"/>
          <ac:spMkLst>
            <pc:docMk/>
            <pc:sldMasterMk cId="2408683072" sldId="2147483648"/>
            <ac:spMk id="9" creationId="{509FBFFC-61CC-ED4A-BBD1-08E4F05E01A8}"/>
          </ac:spMkLst>
        </pc:spChg>
        <pc:spChg chg="mod">
          <ac:chgData name="dima mlibari" userId="70948e0e59176616" providerId="LiveId" clId="{618C860E-F879-4471-827E-0C299C02F184}" dt="2024-12-08T14:51:12.427" v="986" actId="1036"/>
          <ac:spMkLst>
            <pc:docMk/>
            <pc:sldMasterMk cId="2408683072" sldId="2147483648"/>
            <ac:spMk id="11" creationId="{C7BE75E4-2ADE-4216-4CE6-CC1DB83D4EC9}"/>
          </ac:spMkLst>
        </pc:spChg>
        <pc:picChg chg="mod modCrop">
          <ac:chgData name="dima mlibari" userId="70948e0e59176616" providerId="LiveId" clId="{618C860E-F879-4471-827E-0C299C02F184}" dt="2024-12-08T14:51:09.842" v="984" actId="14100"/>
          <ac:picMkLst>
            <pc:docMk/>
            <pc:sldMasterMk cId="2408683072" sldId="2147483648"/>
            <ac:picMk id="2" creationId="{9D2BC99F-A50C-AA1F-F683-665DE8D8E818}"/>
          </ac:picMkLst>
        </pc:picChg>
        <pc:picChg chg="del">
          <ac:chgData name="dima mlibari" userId="70948e0e59176616" providerId="LiveId" clId="{618C860E-F879-4471-827E-0C299C02F184}" dt="2024-12-08T12:43:28.814" v="224" actId="478"/>
          <ac:picMkLst>
            <pc:docMk/>
            <pc:sldMasterMk cId="2408683072" sldId="2147483648"/>
            <ac:picMk id="12" creationId="{2F6B627C-3DF9-F62C-D3D3-FB4E2159D67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F0A32-1F40-495F-9BF2-262860C72875}" type="datetimeFigureOut">
              <a:rPr lang="en-GB" smtClean="0"/>
              <a:t>08/12/2024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E35FE-5CF0-4DC5-8D02-BDACA4AB0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217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B2325-0FD1-41CF-9085-B1C9F0B45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DE04A-3989-4138-BD82-EEAD1437F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8C70F-9BB6-4DAE-A0D3-5BD687F8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450A2-4D75-45A4-B96C-AFE7D2F4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" y="6356349"/>
            <a:ext cx="2743200" cy="365125"/>
          </a:xfrm>
        </p:spPr>
        <p:txBody>
          <a:bodyPr/>
          <a:lstStyle>
            <a:lvl1pPr algn="l">
              <a:defRPr sz="1400" b="1">
                <a:solidFill>
                  <a:srgbClr val="003A4B"/>
                </a:solidFill>
                <a:latin typeface="Expo Arabic Bold" panose="00000800000000000000" pitchFamily="50" charset="-78"/>
                <a:cs typeface="Expo Arabic Bold" panose="00000800000000000000" pitchFamily="50" charset="-78"/>
              </a:defRPr>
            </a:lvl1pPr>
          </a:lstStyle>
          <a:p>
            <a:fld id="{9D4F6DE6-57CC-4810-8380-3AFA63AD3E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Google Shape;183;p1">
            <a:extLst>
              <a:ext uri="{FF2B5EF4-FFF2-40B4-BE49-F238E27FC236}">
                <a16:creationId xmlns:a16="http://schemas.microsoft.com/office/drawing/2014/main" id="{FE010899-7535-E0B7-6DAA-86AD58D613BC}"/>
              </a:ext>
            </a:extLst>
          </p:cNvPr>
          <p:cNvSpPr/>
          <p:nvPr userDrawn="1"/>
        </p:nvSpPr>
        <p:spPr>
          <a:xfrm>
            <a:off x="0" y="6779171"/>
            <a:ext cx="12192000" cy="97200"/>
          </a:xfrm>
          <a:prstGeom prst="rect">
            <a:avLst/>
          </a:prstGeom>
          <a:solidFill>
            <a:srgbClr val="C97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896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0AA5-56C1-4037-A961-5CF4466AD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97A31-E46C-4DBA-BCAC-C4E49D08D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01BDC-CACB-49F3-BB8C-DDDBA550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DC57-C995-4E76-B79F-47F3A1C6A291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EBD19-C8C7-408E-ABF2-951949D69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A67EA-255C-4804-85BB-29FF1219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75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C0E6-6EFF-4C9D-86B8-0BADCA6F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3AA1D-4BE1-4D14-AA3A-D424DB7DC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86B14-3A43-4951-B57C-B26139DC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6D5A-875D-410E-AB18-69EA0A5D280B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9034B-159F-4872-BF76-90EDBC27F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CABF1-052A-43C0-B200-75978BAA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16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15C4D-13D3-4569-B166-4AA4E96D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A665-7E64-4F04-B3E1-9CC3B26CA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CDFD35-CDA9-41DA-AA37-41855FCF5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109A4-0327-4E63-9A01-04B7FB00B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C-B80D-43FB-AF75-B7AC86798D8C}" type="datetime1">
              <a:rPr lang="en-GB" smtClean="0"/>
              <a:t>08/12/2024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A4DD8-FF2C-4D42-9238-0338A758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083E0-34D6-417C-A22E-6C70615D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981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EEDC-3172-4064-BF55-36971EC0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C49CD-EDD8-4B53-BC2D-3381A4158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2907A-7FAC-40EB-991E-D31CBFE54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E89D1-6249-4720-B768-B183FE168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4FA12A-907F-48A2-9C5C-9C6D343C1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3B1FB9-436C-42EE-ACD1-0CDA17B9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0D2A-13F1-406C-A070-B3CB93AF87A2}" type="datetime1">
              <a:rPr lang="en-GB" smtClean="0"/>
              <a:t>08/12/2024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919CBF-E654-4E76-A5E1-788F0E790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5D02D-21F9-4A8E-99EC-68BB7E71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54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0498-C225-42E5-B54C-9B710C7F0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0EA41-8B87-4C3C-BD26-0A82746C5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180A8-AFED-4E90-9B2A-E092EFCB09B9}" type="datetime1">
              <a:rPr lang="en-GB" smtClean="0"/>
              <a:t>08/12/2024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23DC28-64BA-4DEB-A6AF-65E1693D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D0EAC-76AE-4054-A447-5E80DD953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08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6CCA31-A367-4AD6-8BCB-58F12A4A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5F16-3EF1-4DC4-BA41-1D6EC5F1F0F3}" type="datetime1">
              <a:rPr lang="en-GB" smtClean="0"/>
              <a:t>08/12/2024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E7745B-1566-41FC-8527-EAB29154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950CB-6CBE-432C-BB28-F66368EDD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3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35B5-E4F5-4002-A225-CC323B6C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190E9-0B1D-4767-A3AD-BEB61E6FD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B5D60-919C-4985-997D-C2F71E9EB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85AB0-E3DF-430C-A67F-6612FD6B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41EE4-673F-418A-9D10-47E8FFE555CC}" type="datetime1">
              <a:rPr lang="en-GB" smtClean="0"/>
              <a:t>08/12/2024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1E6F6-77BD-4DEB-8AEF-ECEEB4151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BF89D-3889-46D2-9613-92FBFEFF7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00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3E87C-560B-413F-AC2E-DD52240C1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5EEAC2-7ED8-42F9-9139-6137DCDF2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8B8EB-6152-48DC-AC0F-484D538FF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DE3E8-CE5B-4194-9CC4-4363F1C8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5F4A4-E1E6-4E0E-8777-7B73B88AE492}" type="datetime1">
              <a:rPr lang="en-GB" smtClean="0"/>
              <a:t>08/12/2024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C9A66-FA92-41AD-99B8-403BB60B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4E60F-0B91-41D8-9502-3FAE512D6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56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6D8F-222E-441D-8184-9E1EE8E9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699057-02AF-49AF-AE2A-1125B2618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77795-F4A5-4157-8CEF-F0D6C661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953B-D206-458D-B4AA-57727B91C129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CAE40-F59A-439D-8B71-01A7B1B60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0033A-90D3-4F38-B2ED-C0E758DF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656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5DBEC-FFC1-4107-B6F7-87E6DE9F4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30B77-50AD-40FC-8073-0F87F186A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329F6-5609-4126-8643-3EACBB879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9B3D-24B5-4080-A6B1-6FAA11BC5E97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873B2-AE57-441A-A07F-F52E5FF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41BB6-CB27-43FD-A131-D317BBB7E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428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9">
            <a:extLst>
              <a:ext uri="{FF2B5EF4-FFF2-40B4-BE49-F238E27FC236}">
                <a16:creationId xmlns:a16="http://schemas.microsoft.com/office/drawing/2014/main" id="{185078B7-4B52-9B33-487F-9A00869AB8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5" b="60360"/>
          <a:stretch/>
        </p:blipFill>
        <p:spPr>
          <a:xfrm>
            <a:off x="-42692" y="0"/>
            <a:ext cx="12195153" cy="1875133"/>
          </a:xfrm>
          <a:prstGeom prst="rect">
            <a:avLst/>
          </a:prstGeom>
        </p:spPr>
      </p:pic>
      <p:pic>
        <p:nvPicPr>
          <p:cNvPr id="3" name="رسم 6">
            <a:extLst>
              <a:ext uri="{FF2B5EF4-FFF2-40B4-BE49-F238E27FC236}">
                <a16:creationId xmlns:a16="http://schemas.microsoft.com/office/drawing/2014/main" id="{7B85109F-4994-11B8-8CB6-0099880BC5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873" y="136525"/>
            <a:ext cx="2346780" cy="86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95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9933F-F897-4334-844F-62EC77249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F3AA3-3935-4E1D-8042-32545D63B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A84BE-0FAA-4A53-A6F3-072E0659B89B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63E7B-2F29-4CE0-A8DF-E43E0BFBE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41F63-2EA4-43ED-91E0-C2695CCB0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F6DE6-57CC-4810-8380-3AFA63AD3E3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رسم 6">
            <a:extLst>
              <a:ext uri="{FF2B5EF4-FFF2-40B4-BE49-F238E27FC236}">
                <a16:creationId xmlns:a16="http://schemas.microsoft.com/office/drawing/2014/main" id="{B150A6F2-94A0-ECEC-2068-DEB15A90161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97873" y="136525"/>
            <a:ext cx="2346780" cy="866962"/>
          </a:xfrm>
          <a:prstGeom prst="rect">
            <a:avLst/>
          </a:prstGeom>
        </p:spPr>
      </p:pic>
      <p:pic>
        <p:nvPicPr>
          <p:cNvPr id="8" name="صورة 9">
            <a:extLst>
              <a:ext uri="{FF2B5EF4-FFF2-40B4-BE49-F238E27FC236}">
                <a16:creationId xmlns:a16="http://schemas.microsoft.com/office/drawing/2014/main" id="{F0EDF656-606F-557E-76DB-1EF525676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5" b="60360"/>
          <a:stretch/>
        </p:blipFill>
        <p:spPr>
          <a:xfrm>
            <a:off x="0" y="0"/>
            <a:ext cx="12195153" cy="1875133"/>
          </a:xfrm>
          <a:prstGeom prst="rect">
            <a:avLst/>
          </a:prstGeom>
        </p:spPr>
      </p:pic>
      <p:pic>
        <p:nvPicPr>
          <p:cNvPr id="2" name="صورة 9" descr="صورة تحتوي على سماء, في الخارج, التلوث, ضباب&#10;&#10;تم إنشاء الوصف تلقائياً">
            <a:extLst>
              <a:ext uri="{FF2B5EF4-FFF2-40B4-BE49-F238E27FC236}">
                <a16:creationId xmlns:a16="http://schemas.microsoft.com/office/drawing/2014/main" id="{9D2BC99F-A50C-AA1F-F683-665DE8D8E81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4"/>
          <a:stretch/>
        </p:blipFill>
        <p:spPr>
          <a:xfrm>
            <a:off x="0" y="0"/>
            <a:ext cx="9759743" cy="6887817"/>
          </a:xfrm>
          <a:prstGeom prst="rect">
            <a:avLst/>
          </a:prstGeom>
        </p:spPr>
      </p:pic>
      <p:sp>
        <p:nvSpPr>
          <p:cNvPr id="10" name="عنصر نائب لرقم الشريحة 7">
            <a:extLst>
              <a:ext uri="{FF2B5EF4-FFF2-40B4-BE49-F238E27FC236}">
                <a16:creationId xmlns:a16="http://schemas.microsoft.com/office/drawing/2014/main" id="{80B9F754-91A1-D4FB-D258-CCD29E2AD3D6}"/>
              </a:ext>
            </a:extLst>
          </p:cNvPr>
          <p:cNvSpPr txBox="1">
            <a:spLocks/>
          </p:cNvSpPr>
          <p:nvPr userDrawn="1"/>
        </p:nvSpPr>
        <p:spPr>
          <a:xfrm>
            <a:off x="152400" y="63563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4F6DE6-57CC-4810-8380-3AFA63AD3E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مستطيل 1">
            <a:extLst>
              <a:ext uri="{FF2B5EF4-FFF2-40B4-BE49-F238E27FC236}">
                <a16:creationId xmlns:a16="http://schemas.microsoft.com/office/drawing/2014/main" id="{C7BE75E4-2ADE-4216-4CE6-CC1DB83D4EC9}"/>
              </a:ext>
            </a:extLst>
          </p:cNvPr>
          <p:cNvSpPr/>
          <p:nvPr userDrawn="1"/>
        </p:nvSpPr>
        <p:spPr>
          <a:xfrm>
            <a:off x="0" y="6766862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868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7DFE7709-7A18-C66F-62F6-13DB0DE29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71054521-6F1E-77ED-711E-FD83873B52AF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  <p:pic>
        <p:nvPicPr>
          <p:cNvPr id="8" name="رسم 16">
            <a:extLst>
              <a:ext uri="{FF2B5EF4-FFF2-40B4-BE49-F238E27FC236}">
                <a16:creationId xmlns:a16="http://schemas.microsoft.com/office/drawing/2014/main" id="{5BB37FC4-5CBD-61F9-F860-310179E57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506" y="211253"/>
            <a:ext cx="2783706" cy="1053667"/>
          </a:xfrm>
          <a:prstGeom prst="rect">
            <a:avLst/>
          </a:prstGeom>
        </p:spPr>
      </p:pic>
      <p:sp>
        <p:nvSpPr>
          <p:cNvPr id="9" name="مربع نص 6">
            <a:extLst>
              <a:ext uri="{FF2B5EF4-FFF2-40B4-BE49-F238E27FC236}">
                <a16:creationId xmlns:a16="http://schemas.microsoft.com/office/drawing/2014/main" id="{C4F0BFFA-055C-1089-C691-2F22A62FF362}"/>
              </a:ext>
            </a:extLst>
          </p:cNvPr>
          <p:cNvSpPr txBox="1"/>
          <p:nvPr/>
        </p:nvSpPr>
        <p:spPr>
          <a:xfrm>
            <a:off x="8167280" y="138915"/>
            <a:ext cx="425744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err="1">
                <a:solidFill>
                  <a:srgbClr val="B8A374"/>
                </a:solidFill>
                <a:latin typeface="Ara Aqeeq Bold" panose="00000500000000000000" pitchFamily="2" charset="-78"/>
                <a:ea typeface="GE SS Two Bold" panose="020A0503020102020204" pitchFamily="18" charset="-78"/>
                <a:cs typeface="Ara Aqeeq Bold" panose="00000500000000000000" pitchFamily="2" charset="-78"/>
              </a:rPr>
              <a:t>حجاثــــون</a:t>
            </a:r>
            <a:endParaRPr lang="ar-SA" sz="6000" b="1" dirty="0">
              <a:solidFill>
                <a:srgbClr val="B8A374"/>
              </a:solidFill>
              <a:latin typeface="Ara Aqeeq Bold" panose="00000500000000000000" pitchFamily="2" charset="-78"/>
              <a:ea typeface="GE SS Two Bold" panose="020A0503020102020204" pitchFamily="18" charset="-78"/>
              <a:cs typeface="Ara Aqeeq Bold" panose="00000500000000000000" pitchFamily="2" charset="-78"/>
            </a:endParaRPr>
          </a:p>
          <a:p>
            <a:pPr algn="ctr" rtl="1"/>
            <a:r>
              <a:rPr lang="ar-SA" sz="3200" dirty="0">
                <a:solidFill>
                  <a:srgbClr val="043C4D"/>
                </a:solidFill>
                <a:latin typeface="GE Dinar One" panose="020A0503020102020204" pitchFamily="18" charset="-78"/>
                <a:ea typeface="GE Dinar One" panose="020A0503020102020204" pitchFamily="18" charset="-78"/>
                <a:cs typeface="GE Dinar One" panose="020A0503020102020204" pitchFamily="18" charset="-78"/>
              </a:rPr>
              <a:t>النقـل وإدارة الحشـود</a:t>
            </a:r>
          </a:p>
        </p:txBody>
      </p:sp>
      <p:sp>
        <p:nvSpPr>
          <p:cNvPr id="11" name="مربع نص 9">
            <a:extLst>
              <a:ext uri="{FF2B5EF4-FFF2-40B4-BE49-F238E27FC236}">
                <a16:creationId xmlns:a16="http://schemas.microsoft.com/office/drawing/2014/main" id="{3A306FC1-9D50-7FCD-86AC-798DDEAF1159}"/>
              </a:ext>
            </a:extLst>
          </p:cNvPr>
          <p:cNvSpPr txBox="1"/>
          <p:nvPr/>
        </p:nvSpPr>
        <p:spPr>
          <a:xfrm>
            <a:off x="7207687" y="3290815"/>
            <a:ext cx="3559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600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عنوان المشروع هنا</a:t>
            </a:r>
            <a:endParaRPr lang="en-US" sz="3600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758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776C44FD-C182-CD51-8597-7BF2A8696476}"/>
              </a:ext>
            </a:extLst>
          </p:cNvPr>
          <p:cNvSpPr/>
          <p:nvPr/>
        </p:nvSpPr>
        <p:spPr>
          <a:xfrm>
            <a:off x="-118973" y="-2211"/>
            <a:ext cx="12310972" cy="6858000"/>
          </a:xfrm>
          <a:prstGeom prst="rect">
            <a:avLst/>
          </a:prstGeom>
          <a:solidFill>
            <a:srgbClr val="9F875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23" rtl="1" eaLnBrk="1" latinLnBrk="0" hangingPunct="1"/>
            <a:endParaRPr lang="ar-SA" sz="1801">
              <a:solidFill>
                <a:srgbClr val="7B7776"/>
              </a:solidFill>
            </a:endParaRPr>
          </a:p>
        </p:txBody>
      </p:sp>
      <p:pic>
        <p:nvPicPr>
          <p:cNvPr id="4" name="صورة 2">
            <a:extLst>
              <a:ext uri="{FF2B5EF4-FFF2-40B4-BE49-F238E27FC236}">
                <a16:creationId xmlns:a16="http://schemas.microsoft.com/office/drawing/2014/main" id="{9989D3C9-4BD9-0E18-91E2-15F67091F1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8" b="20723"/>
          <a:stretch/>
        </p:blipFill>
        <p:spPr>
          <a:xfrm rot="10800000">
            <a:off x="-118975" y="516830"/>
            <a:ext cx="12310973" cy="6341169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B5A6F85-3170-46AB-9C09-7D30068E2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604" y="2116552"/>
            <a:ext cx="1904792" cy="262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9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31478-4442-E84E-C0F5-69CA9F0D2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1">
            <a:extLst>
              <a:ext uri="{FF2B5EF4-FFF2-40B4-BE49-F238E27FC236}">
                <a16:creationId xmlns:a16="http://schemas.microsoft.com/office/drawing/2014/main" id="{386495AF-3508-908D-3802-EF2CA4FDAA4F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4FB0-6463-5A5A-9FAD-45D6723975FA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9" name="مربع نص 2">
            <a:extLst>
              <a:ext uri="{FF2B5EF4-FFF2-40B4-BE49-F238E27FC236}">
                <a16:creationId xmlns:a16="http://schemas.microsoft.com/office/drawing/2014/main" id="{7C2E1FA9-E1B6-3116-44A9-1B3BBFD56085}"/>
              </a:ext>
            </a:extLst>
          </p:cNvPr>
          <p:cNvSpPr txBox="1"/>
          <p:nvPr/>
        </p:nvSpPr>
        <p:spPr>
          <a:xfrm>
            <a:off x="4364673" y="1768641"/>
            <a:ext cx="70945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US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 </a:t>
            </a:r>
            <a:r>
              <a:rPr lang="en-US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Problem</a:t>
            </a:r>
            <a:r>
              <a:rPr lang="en-US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 | </a:t>
            </a:r>
            <a:r>
              <a:rPr lang="ar-SA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المشكلة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0" name="مربع نص 3">
            <a:extLst>
              <a:ext uri="{FF2B5EF4-FFF2-40B4-BE49-F238E27FC236}">
                <a16:creationId xmlns:a16="http://schemas.microsoft.com/office/drawing/2014/main" id="{F6123630-BF85-D59B-769E-5737B815F6A5}"/>
              </a:ext>
            </a:extLst>
          </p:cNvPr>
          <p:cNvSpPr txBox="1"/>
          <p:nvPr/>
        </p:nvSpPr>
        <p:spPr>
          <a:xfrm>
            <a:off x="1083541" y="2442604"/>
            <a:ext cx="10484572" cy="473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</p:spTree>
    <p:extLst>
      <p:ext uri="{BB962C8B-B14F-4D97-AF65-F5344CB8AC3E}">
        <p14:creationId xmlns:p14="http://schemas.microsoft.com/office/powerpoint/2010/main" val="293316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FAA23-C53F-18C2-8F70-67F5B7D48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71EF1F-EAC6-018F-35E9-255D7E1F30E1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792CD09-6E64-2027-DD81-09AB99CA23DB}"/>
              </a:ext>
            </a:extLst>
          </p:cNvPr>
          <p:cNvSpPr txBox="1"/>
          <p:nvPr/>
        </p:nvSpPr>
        <p:spPr>
          <a:xfrm>
            <a:off x="7791450" y="1768640"/>
            <a:ext cx="36678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US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 </a:t>
            </a:r>
            <a:r>
              <a:rPr lang="en-US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Solution</a:t>
            </a:r>
            <a:r>
              <a:rPr lang="en-US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 | </a:t>
            </a:r>
            <a:r>
              <a:rPr lang="ar-SA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الحل​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مربع نص 3">
            <a:extLst>
              <a:ext uri="{FF2B5EF4-FFF2-40B4-BE49-F238E27FC236}">
                <a16:creationId xmlns:a16="http://schemas.microsoft.com/office/drawing/2014/main" id="{1399E57C-ABC8-ED56-7782-443AF4CA8833}"/>
              </a:ext>
            </a:extLst>
          </p:cNvPr>
          <p:cNvSpPr txBox="1"/>
          <p:nvPr/>
        </p:nvSpPr>
        <p:spPr>
          <a:xfrm>
            <a:off x="8164263" y="2442604"/>
            <a:ext cx="3403849" cy="473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7" name="مستطيل 1">
            <a:extLst>
              <a:ext uri="{FF2B5EF4-FFF2-40B4-BE49-F238E27FC236}">
                <a16:creationId xmlns:a16="http://schemas.microsoft.com/office/drawing/2014/main" id="{1A81E8FA-8749-8C8E-EAB4-1EC6DAEF08AC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6488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5F586-4ABC-EDB0-CE80-1F771292A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FAA874-CD9D-16E4-CD4D-B83701058497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821A2EC-65E9-3CA5-BF89-9960FAA8B349}"/>
              </a:ext>
            </a:extLst>
          </p:cNvPr>
          <p:cNvSpPr txBox="1"/>
          <p:nvPr/>
        </p:nvSpPr>
        <p:spPr>
          <a:xfrm>
            <a:off x="7791450" y="1768640"/>
            <a:ext cx="36678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ar-SA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النموذج الأولي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مربع نص 3">
            <a:extLst>
              <a:ext uri="{FF2B5EF4-FFF2-40B4-BE49-F238E27FC236}">
                <a16:creationId xmlns:a16="http://schemas.microsoft.com/office/drawing/2014/main" id="{2CB31D19-B2F6-F004-E058-22D48A0952B8}"/>
              </a:ext>
            </a:extLst>
          </p:cNvPr>
          <p:cNvSpPr txBox="1"/>
          <p:nvPr/>
        </p:nvSpPr>
        <p:spPr>
          <a:xfrm>
            <a:off x="8164263" y="2442604"/>
            <a:ext cx="3403849" cy="473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7" name="مستطيل 1">
            <a:extLst>
              <a:ext uri="{FF2B5EF4-FFF2-40B4-BE49-F238E27FC236}">
                <a16:creationId xmlns:a16="http://schemas.microsoft.com/office/drawing/2014/main" id="{AC9778D6-3EDE-1566-079C-C2AA49E0EC98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913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4F198-C5A2-006C-9B5D-9607E1B62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372131-9E1E-9289-FEED-4F0F1EE2BB6A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7E8BF65-AD59-4E07-53B5-2B856F36B5DF}"/>
              </a:ext>
            </a:extLst>
          </p:cNvPr>
          <p:cNvSpPr txBox="1"/>
          <p:nvPr/>
        </p:nvSpPr>
        <p:spPr>
          <a:xfrm>
            <a:off x="3543300" y="1768640"/>
            <a:ext cx="79159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Target Customers </a:t>
            </a:r>
            <a:r>
              <a:rPr lang="ar-SA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العملاء المستهدفين | 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33" name="مجموعة 17">
            <a:extLst>
              <a:ext uri="{FF2B5EF4-FFF2-40B4-BE49-F238E27FC236}">
                <a16:creationId xmlns:a16="http://schemas.microsoft.com/office/drawing/2014/main" id="{05C9E3A2-9AFA-00DB-EDFB-484419CD6879}"/>
              </a:ext>
            </a:extLst>
          </p:cNvPr>
          <p:cNvGrpSpPr/>
          <p:nvPr/>
        </p:nvGrpSpPr>
        <p:grpSpPr>
          <a:xfrm>
            <a:off x="0" y="2950701"/>
            <a:ext cx="11906778" cy="1859802"/>
            <a:chOff x="3282480" y="3607549"/>
            <a:chExt cx="12156972" cy="2400682"/>
          </a:xfrm>
        </p:grpSpPr>
        <p:pic>
          <p:nvPicPr>
            <p:cNvPr id="34" name="صورة 4">
              <a:extLst>
                <a:ext uri="{FF2B5EF4-FFF2-40B4-BE49-F238E27FC236}">
                  <a16:creationId xmlns:a16="http://schemas.microsoft.com/office/drawing/2014/main" id="{F65E3819-0530-521E-FD04-FF1917D5E1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23333" t="33094" r="23790" b="28558"/>
            <a:stretch/>
          </p:blipFill>
          <p:spPr>
            <a:xfrm rot="5400000">
              <a:off x="12712613" y="1817560"/>
              <a:ext cx="935866" cy="4517813"/>
            </a:xfrm>
            <a:prstGeom prst="rect">
              <a:avLst/>
            </a:prstGeom>
          </p:spPr>
        </p:pic>
        <p:pic>
          <p:nvPicPr>
            <p:cNvPr id="35" name="صورة 33">
              <a:extLst>
                <a:ext uri="{FF2B5EF4-FFF2-40B4-BE49-F238E27FC236}">
                  <a16:creationId xmlns:a16="http://schemas.microsoft.com/office/drawing/2014/main" id="{3205F39D-3E44-8BB0-B89A-255C2DBDE3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23333" t="33094" r="23790" b="28558"/>
            <a:stretch/>
          </p:blipFill>
          <p:spPr>
            <a:xfrm rot="5400000">
              <a:off x="8805482" y="1816575"/>
              <a:ext cx="935866" cy="4517813"/>
            </a:xfrm>
            <a:prstGeom prst="rect">
              <a:avLst/>
            </a:prstGeom>
          </p:spPr>
        </p:pic>
        <p:pic>
          <p:nvPicPr>
            <p:cNvPr id="36" name="صورة 35">
              <a:extLst>
                <a:ext uri="{FF2B5EF4-FFF2-40B4-BE49-F238E27FC236}">
                  <a16:creationId xmlns:a16="http://schemas.microsoft.com/office/drawing/2014/main" id="{A4FFF48B-97C4-47E2-E704-89402BEE3F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23333" t="33094" r="23790" b="28558"/>
            <a:stretch/>
          </p:blipFill>
          <p:spPr>
            <a:xfrm rot="5400000">
              <a:off x="12712613" y="3281391"/>
              <a:ext cx="935866" cy="4517813"/>
            </a:xfrm>
            <a:prstGeom prst="rect">
              <a:avLst/>
            </a:prstGeom>
          </p:spPr>
        </p:pic>
        <p:pic>
          <p:nvPicPr>
            <p:cNvPr id="37" name="صورة 36">
              <a:extLst>
                <a:ext uri="{FF2B5EF4-FFF2-40B4-BE49-F238E27FC236}">
                  <a16:creationId xmlns:a16="http://schemas.microsoft.com/office/drawing/2014/main" id="{A2F01C89-070B-4E5E-F238-671B578C00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23333" t="33094" r="23790" b="28558"/>
            <a:stretch/>
          </p:blipFill>
          <p:spPr>
            <a:xfrm rot="5400000">
              <a:off x="8805482" y="3280406"/>
              <a:ext cx="935866" cy="4517813"/>
            </a:xfrm>
            <a:prstGeom prst="rect">
              <a:avLst/>
            </a:prstGeom>
          </p:spPr>
        </p:pic>
        <p:sp>
          <p:nvSpPr>
            <p:cNvPr id="42" name="مربع نص 44">
              <a:extLst>
                <a:ext uri="{FF2B5EF4-FFF2-40B4-BE49-F238E27FC236}">
                  <a16:creationId xmlns:a16="http://schemas.microsoft.com/office/drawing/2014/main" id="{D1BCB6E3-A3E1-71A4-D8C3-DD739AFF28AB}"/>
                </a:ext>
              </a:extLst>
            </p:cNvPr>
            <p:cNvSpPr txBox="1"/>
            <p:nvPr/>
          </p:nvSpPr>
          <p:spPr>
            <a:xfrm>
              <a:off x="11951818" y="3740139"/>
              <a:ext cx="2902258" cy="5562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</a:pPr>
              <a:r>
                <a:rPr lang="ar-SA" sz="1600" dirty="0">
                  <a:solidFill>
                    <a:srgbClr val="006870"/>
                  </a:solidFill>
                  <a:latin typeface="GE Dinar One" panose="020A0503020102020204" pitchFamily="18" charset="-78"/>
                  <a:cs typeface="GE Dinar One" panose="020A0503020102020204" pitchFamily="18" charset="-78"/>
                </a:rPr>
                <a:t>ادخل النص هنا</a:t>
              </a:r>
            </a:p>
          </p:txBody>
        </p:sp>
        <p:sp>
          <p:nvSpPr>
            <p:cNvPr id="43" name="مربع نص 45">
              <a:extLst>
                <a:ext uri="{FF2B5EF4-FFF2-40B4-BE49-F238E27FC236}">
                  <a16:creationId xmlns:a16="http://schemas.microsoft.com/office/drawing/2014/main" id="{085A785E-8282-9076-F8AA-8C83B9A03824}"/>
                </a:ext>
              </a:extLst>
            </p:cNvPr>
            <p:cNvSpPr txBox="1"/>
            <p:nvPr/>
          </p:nvSpPr>
          <p:spPr>
            <a:xfrm>
              <a:off x="8026938" y="3772866"/>
              <a:ext cx="2902258" cy="5562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</a:pPr>
              <a:r>
                <a:rPr lang="ar-SA" sz="1600" dirty="0">
                  <a:solidFill>
                    <a:srgbClr val="006870"/>
                  </a:solidFill>
                  <a:latin typeface="GE Dinar One" panose="020A0503020102020204" pitchFamily="18" charset="-78"/>
                  <a:cs typeface="GE Dinar One" panose="020A0503020102020204" pitchFamily="18" charset="-78"/>
                </a:rPr>
                <a:t>ادخل النص هنا</a:t>
              </a:r>
            </a:p>
          </p:txBody>
        </p:sp>
        <p:sp>
          <p:nvSpPr>
            <p:cNvPr id="44" name="مربع نص 46">
              <a:extLst>
                <a:ext uri="{FF2B5EF4-FFF2-40B4-BE49-F238E27FC236}">
                  <a16:creationId xmlns:a16="http://schemas.microsoft.com/office/drawing/2014/main" id="{73FD1301-CACB-E6C5-C955-1A990104F351}"/>
                </a:ext>
              </a:extLst>
            </p:cNvPr>
            <p:cNvSpPr txBox="1"/>
            <p:nvPr/>
          </p:nvSpPr>
          <p:spPr>
            <a:xfrm>
              <a:off x="8128790" y="5215648"/>
              <a:ext cx="2902258" cy="5562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</a:pPr>
              <a:r>
                <a:rPr lang="ar-SA" sz="1600" dirty="0">
                  <a:solidFill>
                    <a:srgbClr val="006870"/>
                  </a:solidFill>
                  <a:latin typeface="GE Dinar One" panose="020A0503020102020204" pitchFamily="18" charset="-78"/>
                  <a:cs typeface="GE Dinar One" panose="020A0503020102020204" pitchFamily="18" charset="-78"/>
                </a:rPr>
                <a:t>ادخل النص هنا</a:t>
              </a:r>
            </a:p>
          </p:txBody>
        </p:sp>
        <p:sp>
          <p:nvSpPr>
            <p:cNvPr id="45" name="مربع نص 47">
              <a:extLst>
                <a:ext uri="{FF2B5EF4-FFF2-40B4-BE49-F238E27FC236}">
                  <a16:creationId xmlns:a16="http://schemas.microsoft.com/office/drawing/2014/main" id="{D4C54B0F-23EB-91F7-09D2-AB1440ED481A}"/>
                </a:ext>
              </a:extLst>
            </p:cNvPr>
            <p:cNvSpPr txBox="1"/>
            <p:nvPr/>
          </p:nvSpPr>
          <p:spPr>
            <a:xfrm>
              <a:off x="11951818" y="5244275"/>
              <a:ext cx="2902258" cy="5562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</a:pPr>
              <a:r>
                <a:rPr lang="ar-SA" sz="1600" dirty="0">
                  <a:solidFill>
                    <a:srgbClr val="006870"/>
                  </a:solidFill>
                  <a:latin typeface="GE Dinar One" panose="020A0503020102020204" pitchFamily="18" charset="-78"/>
                  <a:cs typeface="GE Dinar One" panose="020A0503020102020204" pitchFamily="18" charset="-78"/>
                </a:rPr>
                <a:t>ادخل النص هنا</a:t>
              </a:r>
            </a:p>
          </p:txBody>
        </p:sp>
        <p:sp>
          <p:nvSpPr>
            <p:cNvPr id="46" name="مستطيل 3">
              <a:extLst>
                <a:ext uri="{FF2B5EF4-FFF2-40B4-BE49-F238E27FC236}">
                  <a16:creationId xmlns:a16="http://schemas.microsoft.com/office/drawing/2014/main" id="{BE9DFC97-5CFF-DF90-C053-86AF71848506}"/>
                </a:ext>
              </a:extLst>
            </p:cNvPr>
            <p:cNvSpPr/>
            <p:nvPr/>
          </p:nvSpPr>
          <p:spPr>
            <a:xfrm>
              <a:off x="15055565" y="3938433"/>
              <a:ext cx="160263" cy="234176"/>
            </a:xfrm>
            <a:prstGeom prst="rect">
              <a:avLst/>
            </a:prstGeom>
            <a:solidFill>
              <a:srgbClr val="0068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ar-SA" sz="1600">
                <a:solidFill>
                  <a:srgbClr val="006870"/>
                </a:solidFill>
              </a:endParaRPr>
            </a:p>
          </p:txBody>
        </p:sp>
        <p:sp>
          <p:nvSpPr>
            <p:cNvPr id="47" name="مستطيل 5">
              <a:extLst>
                <a:ext uri="{FF2B5EF4-FFF2-40B4-BE49-F238E27FC236}">
                  <a16:creationId xmlns:a16="http://schemas.microsoft.com/office/drawing/2014/main" id="{F9B01688-EEAC-4C02-46F3-AF9A3A2EBFEC}"/>
                </a:ext>
              </a:extLst>
            </p:cNvPr>
            <p:cNvSpPr/>
            <p:nvPr/>
          </p:nvSpPr>
          <p:spPr>
            <a:xfrm>
              <a:off x="15055564" y="5414167"/>
              <a:ext cx="160263" cy="234176"/>
            </a:xfrm>
            <a:prstGeom prst="rect">
              <a:avLst/>
            </a:prstGeom>
            <a:solidFill>
              <a:srgbClr val="0068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ar-SA" sz="1600">
                <a:solidFill>
                  <a:srgbClr val="006870"/>
                </a:solidFill>
              </a:endParaRPr>
            </a:p>
          </p:txBody>
        </p:sp>
        <p:sp>
          <p:nvSpPr>
            <p:cNvPr id="48" name="مستطيل 6">
              <a:extLst>
                <a:ext uri="{FF2B5EF4-FFF2-40B4-BE49-F238E27FC236}">
                  <a16:creationId xmlns:a16="http://schemas.microsoft.com/office/drawing/2014/main" id="{B184D293-9A11-7393-E690-9DCD2AD85477}"/>
                </a:ext>
              </a:extLst>
            </p:cNvPr>
            <p:cNvSpPr/>
            <p:nvPr/>
          </p:nvSpPr>
          <p:spPr>
            <a:xfrm>
              <a:off x="11161905" y="3938133"/>
              <a:ext cx="160263" cy="234176"/>
            </a:xfrm>
            <a:prstGeom prst="rect">
              <a:avLst/>
            </a:prstGeom>
            <a:solidFill>
              <a:srgbClr val="0068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ar-SA" sz="1600">
                <a:solidFill>
                  <a:srgbClr val="006870"/>
                </a:solidFill>
              </a:endParaRPr>
            </a:p>
          </p:txBody>
        </p:sp>
        <p:sp>
          <p:nvSpPr>
            <p:cNvPr id="49" name="مستطيل 8">
              <a:extLst>
                <a:ext uri="{FF2B5EF4-FFF2-40B4-BE49-F238E27FC236}">
                  <a16:creationId xmlns:a16="http://schemas.microsoft.com/office/drawing/2014/main" id="{CFBF74BD-0843-9D32-C615-6AED24734D61}"/>
                </a:ext>
              </a:extLst>
            </p:cNvPr>
            <p:cNvSpPr/>
            <p:nvPr/>
          </p:nvSpPr>
          <p:spPr>
            <a:xfrm>
              <a:off x="11147402" y="5433231"/>
              <a:ext cx="160263" cy="234176"/>
            </a:xfrm>
            <a:prstGeom prst="rect">
              <a:avLst/>
            </a:prstGeom>
            <a:solidFill>
              <a:srgbClr val="0068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ar-SA" sz="1600">
                <a:solidFill>
                  <a:srgbClr val="006870"/>
                </a:solidFill>
              </a:endParaRPr>
            </a:p>
          </p:txBody>
        </p:sp>
        <p:pic>
          <p:nvPicPr>
            <p:cNvPr id="50" name="صورة 7">
              <a:extLst>
                <a:ext uri="{FF2B5EF4-FFF2-40B4-BE49-F238E27FC236}">
                  <a16:creationId xmlns:a16="http://schemas.microsoft.com/office/drawing/2014/main" id="{4AE46F50-210C-2AB1-EE71-522D62036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23333" t="33094" r="23790" b="28558"/>
            <a:stretch/>
          </p:blipFill>
          <p:spPr>
            <a:xfrm rot="5400000">
              <a:off x="5073454" y="1816576"/>
              <a:ext cx="935866" cy="4517813"/>
            </a:xfrm>
            <a:prstGeom prst="rect">
              <a:avLst/>
            </a:prstGeom>
          </p:spPr>
        </p:pic>
        <p:pic>
          <p:nvPicPr>
            <p:cNvPr id="51" name="صورة 9">
              <a:extLst>
                <a:ext uri="{FF2B5EF4-FFF2-40B4-BE49-F238E27FC236}">
                  <a16:creationId xmlns:a16="http://schemas.microsoft.com/office/drawing/2014/main" id="{A5A38EF5-025F-9FA0-71F5-432C8141D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23333" t="33094" r="23790" b="28558"/>
            <a:stretch/>
          </p:blipFill>
          <p:spPr>
            <a:xfrm rot="5400000">
              <a:off x="5073454" y="3280407"/>
              <a:ext cx="935866" cy="4517813"/>
            </a:xfrm>
            <a:prstGeom prst="rect">
              <a:avLst/>
            </a:prstGeom>
          </p:spPr>
        </p:pic>
        <p:sp>
          <p:nvSpPr>
            <p:cNvPr id="54" name="مربع نص 12">
              <a:extLst>
                <a:ext uri="{FF2B5EF4-FFF2-40B4-BE49-F238E27FC236}">
                  <a16:creationId xmlns:a16="http://schemas.microsoft.com/office/drawing/2014/main" id="{85632CF3-0DC0-10F3-EFE2-BB5FC4DBCD0B}"/>
                </a:ext>
              </a:extLst>
            </p:cNvPr>
            <p:cNvSpPr txBox="1"/>
            <p:nvPr/>
          </p:nvSpPr>
          <p:spPr>
            <a:xfrm>
              <a:off x="4294910" y="3772868"/>
              <a:ext cx="2902258" cy="5562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</a:pPr>
              <a:r>
                <a:rPr lang="ar-SA" sz="1600" dirty="0">
                  <a:solidFill>
                    <a:srgbClr val="006870"/>
                  </a:solidFill>
                  <a:latin typeface="GE Dinar One" panose="020A0503020102020204" pitchFamily="18" charset="-78"/>
                  <a:cs typeface="GE Dinar One" panose="020A0503020102020204" pitchFamily="18" charset="-78"/>
                </a:rPr>
                <a:t>ادخل النص هنا</a:t>
              </a:r>
            </a:p>
          </p:txBody>
        </p:sp>
        <p:sp>
          <p:nvSpPr>
            <p:cNvPr id="55" name="مربع نص 13">
              <a:extLst>
                <a:ext uri="{FF2B5EF4-FFF2-40B4-BE49-F238E27FC236}">
                  <a16:creationId xmlns:a16="http://schemas.microsoft.com/office/drawing/2014/main" id="{EC44B393-D8AF-3743-0640-8650EB38BDB8}"/>
                </a:ext>
              </a:extLst>
            </p:cNvPr>
            <p:cNvSpPr txBox="1"/>
            <p:nvPr/>
          </p:nvSpPr>
          <p:spPr>
            <a:xfrm>
              <a:off x="4396762" y="5215651"/>
              <a:ext cx="2902258" cy="5562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</a:pPr>
              <a:r>
                <a:rPr lang="ar-SA" sz="1600" dirty="0">
                  <a:solidFill>
                    <a:srgbClr val="006870"/>
                  </a:solidFill>
                  <a:latin typeface="GE Dinar One" panose="020A0503020102020204" pitchFamily="18" charset="-78"/>
                  <a:cs typeface="GE Dinar One" panose="020A0503020102020204" pitchFamily="18" charset="-78"/>
                </a:rPr>
                <a:t>ادخل النص هنا</a:t>
              </a:r>
            </a:p>
          </p:txBody>
        </p:sp>
        <p:sp>
          <p:nvSpPr>
            <p:cNvPr id="56" name="مستطيل 14">
              <a:extLst>
                <a:ext uri="{FF2B5EF4-FFF2-40B4-BE49-F238E27FC236}">
                  <a16:creationId xmlns:a16="http://schemas.microsoft.com/office/drawing/2014/main" id="{D5FAFF15-1F3A-FF3B-8943-888B9772987F}"/>
                </a:ext>
              </a:extLst>
            </p:cNvPr>
            <p:cNvSpPr/>
            <p:nvPr/>
          </p:nvSpPr>
          <p:spPr>
            <a:xfrm>
              <a:off x="7429877" y="3938134"/>
              <a:ext cx="160263" cy="234176"/>
            </a:xfrm>
            <a:prstGeom prst="rect">
              <a:avLst/>
            </a:prstGeom>
            <a:solidFill>
              <a:srgbClr val="0068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ar-SA" sz="1600">
                <a:solidFill>
                  <a:srgbClr val="006870"/>
                </a:solidFill>
              </a:endParaRPr>
            </a:p>
          </p:txBody>
        </p:sp>
        <p:sp>
          <p:nvSpPr>
            <p:cNvPr id="57" name="مستطيل 15">
              <a:extLst>
                <a:ext uri="{FF2B5EF4-FFF2-40B4-BE49-F238E27FC236}">
                  <a16:creationId xmlns:a16="http://schemas.microsoft.com/office/drawing/2014/main" id="{C490D4F5-C41F-30E2-525E-703B44745E98}"/>
                </a:ext>
              </a:extLst>
            </p:cNvPr>
            <p:cNvSpPr/>
            <p:nvPr/>
          </p:nvSpPr>
          <p:spPr>
            <a:xfrm>
              <a:off x="7415374" y="5433232"/>
              <a:ext cx="160263" cy="234176"/>
            </a:xfrm>
            <a:prstGeom prst="rect">
              <a:avLst/>
            </a:prstGeom>
            <a:solidFill>
              <a:srgbClr val="0068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ar-SA" sz="1600">
                <a:solidFill>
                  <a:srgbClr val="006870"/>
                </a:solidFill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B990A4E3-36CA-AC11-0AE6-2B863558918B}"/>
              </a:ext>
            </a:extLst>
          </p:cNvPr>
          <p:cNvSpPr/>
          <p:nvPr/>
        </p:nvSpPr>
        <p:spPr>
          <a:xfrm>
            <a:off x="0" y="6065520"/>
            <a:ext cx="12192000" cy="79248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766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23D33-AD89-01A0-C69F-C73B8849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8B0744-16BC-AF4F-DE57-E90B3948E12E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E9CA770-3C54-09B0-D877-DEB732C00462}"/>
              </a:ext>
            </a:extLst>
          </p:cNvPr>
          <p:cNvSpPr txBox="1"/>
          <p:nvPr/>
        </p:nvSpPr>
        <p:spPr>
          <a:xfrm>
            <a:off x="5501640" y="1768640"/>
            <a:ext cx="59576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Business Model </a:t>
            </a:r>
            <a:r>
              <a:rPr lang="ar-SA" sz="2800" b="1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نموذج العمل |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مربع نص 3">
            <a:extLst>
              <a:ext uri="{FF2B5EF4-FFF2-40B4-BE49-F238E27FC236}">
                <a16:creationId xmlns:a16="http://schemas.microsoft.com/office/drawing/2014/main" id="{B3EDF149-0A55-DE13-38B9-5CF12562E54C}"/>
              </a:ext>
            </a:extLst>
          </p:cNvPr>
          <p:cNvSpPr txBox="1"/>
          <p:nvPr/>
        </p:nvSpPr>
        <p:spPr>
          <a:xfrm>
            <a:off x="8164263" y="2442604"/>
            <a:ext cx="3403849" cy="473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4" name="مستطيل 1">
            <a:extLst>
              <a:ext uri="{FF2B5EF4-FFF2-40B4-BE49-F238E27FC236}">
                <a16:creationId xmlns:a16="http://schemas.microsoft.com/office/drawing/2014/main" id="{4A9B8F8B-7EEA-F0D6-E1BA-40C8C6028531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1368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5A613-6BCB-EE09-4D4B-506D6DDD0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F0B840-69A3-DE51-594E-F476E8EFE844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18E9D89-353B-D0E1-8482-56AC9DC4989E}"/>
              </a:ext>
            </a:extLst>
          </p:cNvPr>
          <p:cNvSpPr txBox="1"/>
          <p:nvPr/>
        </p:nvSpPr>
        <p:spPr>
          <a:xfrm>
            <a:off x="5501640" y="1768640"/>
            <a:ext cx="59576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 Value Proposition  | </a:t>
            </a:r>
            <a:r>
              <a:rPr lang="ar-SA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القيمة المضافة 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7F5DD1A-D29A-DF21-379D-FB1FC838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20" y="2605722"/>
            <a:ext cx="1819909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84BC0CAF-50D0-0726-1604-C0C2659AC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883" y="2605722"/>
            <a:ext cx="1819909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34184C5-6A80-DB7C-4679-F1D05C535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484" y="2605722"/>
            <a:ext cx="183349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B2B92395-5C55-8D35-3E99-232009B36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608" y="2605722"/>
            <a:ext cx="1819909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424C54DD-D49E-DF84-D01A-6EAA61AB0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970" y="2605722"/>
            <a:ext cx="1819909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49F7C5F4-35C0-C073-51B0-2225B792FABE}"/>
              </a:ext>
            </a:extLst>
          </p:cNvPr>
          <p:cNvSpPr txBox="1"/>
          <p:nvPr/>
        </p:nvSpPr>
        <p:spPr>
          <a:xfrm>
            <a:off x="8944788" y="2732164"/>
            <a:ext cx="1551127" cy="388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sz="1400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6" name="مربع نص 3">
            <a:extLst>
              <a:ext uri="{FF2B5EF4-FFF2-40B4-BE49-F238E27FC236}">
                <a16:creationId xmlns:a16="http://schemas.microsoft.com/office/drawing/2014/main" id="{AB438014-4FC0-2DF8-128E-1343717CC7AD}"/>
              </a:ext>
            </a:extLst>
          </p:cNvPr>
          <p:cNvSpPr txBox="1"/>
          <p:nvPr/>
        </p:nvSpPr>
        <p:spPr>
          <a:xfrm>
            <a:off x="7161707" y="2732164"/>
            <a:ext cx="1551127" cy="388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sz="1400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7" name="مربع نص 3">
            <a:extLst>
              <a:ext uri="{FF2B5EF4-FFF2-40B4-BE49-F238E27FC236}">
                <a16:creationId xmlns:a16="http://schemas.microsoft.com/office/drawing/2014/main" id="{89ABF129-3423-1234-85F8-7B325E35DF31}"/>
              </a:ext>
            </a:extLst>
          </p:cNvPr>
          <p:cNvSpPr txBox="1"/>
          <p:nvPr/>
        </p:nvSpPr>
        <p:spPr>
          <a:xfrm>
            <a:off x="5276869" y="2732164"/>
            <a:ext cx="1551127" cy="388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sz="1400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8" name="مربع نص 3">
            <a:extLst>
              <a:ext uri="{FF2B5EF4-FFF2-40B4-BE49-F238E27FC236}">
                <a16:creationId xmlns:a16="http://schemas.microsoft.com/office/drawing/2014/main" id="{6D9027BF-8188-79E7-3CFA-B948BCE2D8D3}"/>
              </a:ext>
            </a:extLst>
          </p:cNvPr>
          <p:cNvSpPr txBox="1"/>
          <p:nvPr/>
        </p:nvSpPr>
        <p:spPr>
          <a:xfrm>
            <a:off x="3380163" y="2732164"/>
            <a:ext cx="1551127" cy="388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sz="1400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9" name="مربع نص 3">
            <a:extLst>
              <a:ext uri="{FF2B5EF4-FFF2-40B4-BE49-F238E27FC236}">
                <a16:creationId xmlns:a16="http://schemas.microsoft.com/office/drawing/2014/main" id="{1020EAD3-EC4C-26EF-A2B8-D4B7AA6EE5F9}"/>
              </a:ext>
            </a:extLst>
          </p:cNvPr>
          <p:cNvSpPr txBox="1"/>
          <p:nvPr/>
        </p:nvSpPr>
        <p:spPr>
          <a:xfrm>
            <a:off x="1508619" y="2732164"/>
            <a:ext cx="1551127" cy="388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sz="1400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10" name="مستطيل 1">
            <a:extLst>
              <a:ext uri="{FF2B5EF4-FFF2-40B4-BE49-F238E27FC236}">
                <a16:creationId xmlns:a16="http://schemas.microsoft.com/office/drawing/2014/main" id="{786F5EA9-F87B-9046-45CE-C21D06AB1E57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0555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5E023-8D23-BF75-D083-077AECA69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F7AF0F-7C5C-F854-0E58-8D052097B6DB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CDB6A80-0A98-1B31-0BB2-4A763DDEC278}"/>
              </a:ext>
            </a:extLst>
          </p:cNvPr>
          <p:cNvSpPr txBox="1"/>
          <p:nvPr/>
        </p:nvSpPr>
        <p:spPr>
          <a:xfrm>
            <a:off x="5501640" y="1768640"/>
            <a:ext cx="59576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 Market </a:t>
            </a:r>
            <a:r>
              <a:rPr lang="ar-SA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السوق | 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مربع نص 3">
            <a:extLst>
              <a:ext uri="{FF2B5EF4-FFF2-40B4-BE49-F238E27FC236}">
                <a16:creationId xmlns:a16="http://schemas.microsoft.com/office/drawing/2014/main" id="{BEA55A50-BD85-157C-12F4-C28B1355D99A}"/>
              </a:ext>
            </a:extLst>
          </p:cNvPr>
          <p:cNvSpPr txBox="1"/>
          <p:nvPr/>
        </p:nvSpPr>
        <p:spPr>
          <a:xfrm>
            <a:off x="8164263" y="2442604"/>
            <a:ext cx="3403849" cy="473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006870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ادخل النص هنا</a:t>
            </a:r>
          </a:p>
        </p:txBody>
      </p:sp>
      <p:sp>
        <p:nvSpPr>
          <p:cNvPr id="7" name="مستطيل 1">
            <a:extLst>
              <a:ext uri="{FF2B5EF4-FFF2-40B4-BE49-F238E27FC236}">
                <a16:creationId xmlns:a16="http://schemas.microsoft.com/office/drawing/2014/main" id="{251EB0D9-596E-F20D-C133-07CAD9201D68}"/>
              </a:ext>
            </a:extLst>
          </p:cNvPr>
          <p:cNvSpPr/>
          <p:nvPr/>
        </p:nvSpPr>
        <p:spPr>
          <a:xfrm>
            <a:off x="0" y="678127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3519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AB06E-C2AE-BBCA-183B-46468C761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2B7A44-E26E-17A5-6880-008000307038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F4B06B1-252C-8EAC-8817-941E2682C1BA}"/>
              </a:ext>
            </a:extLst>
          </p:cNvPr>
          <p:cNvSpPr txBox="1"/>
          <p:nvPr/>
        </p:nvSpPr>
        <p:spPr>
          <a:xfrm>
            <a:off x="5501640" y="1768640"/>
            <a:ext cx="59576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 Competitors </a:t>
            </a:r>
            <a:r>
              <a:rPr lang="ar-SA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المنافسين | 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D9FAAE-E290-03BE-D6EB-298BC9453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950202"/>
              </p:ext>
            </p:extLst>
          </p:nvPr>
        </p:nvGraphicFramePr>
        <p:xfrm>
          <a:off x="2032000" y="2937192"/>
          <a:ext cx="8128000" cy="2108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2313292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816785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989975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02568744"/>
                    </a:ext>
                  </a:extLst>
                </a:gridCol>
              </a:tblGrid>
              <a:tr h="34139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7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7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7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267347"/>
                  </a:ext>
                </a:extLst>
              </a:tr>
              <a:tr h="3413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✓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✕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✓</a:t>
                      </a: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>
                          <a:solidFill>
                            <a:srgbClr val="006870"/>
                          </a:solidFill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المنافس الأول</a:t>
                      </a:r>
                      <a:endParaRPr lang="en-GB" sz="1400" dirty="0">
                        <a:solidFill>
                          <a:srgbClr val="006870"/>
                        </a:solidFill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519926"/>
                  </a:ext>
                </a:extLst>
              </a:tr>
              <a:tr h="3413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✕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✓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✓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>
                          <a:solidFill>
                            <a:srgbClr val="006870"/>
                          </a:solidFill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المنافس الثاني</a:t>
                      </a:r>
                      <a:endParaRPr lang="en-GB" sz="1400" dirty="0">
                        <a:solidFill>
                          <a:srgbClr val="006870"/>
                        </a:solidFill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5504"/>
                  </a:ext>
                </a:extLst>
              </a:tr>
              <a:tr h="3413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✕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✓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0" i="0" dirty="0">
                          <a:solidFill>
                            <a:srgbClr val="000000"/>
                          </a:solidFill>
                          <a:effectLst/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✕</a:t>
                      </a: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>
                          <a:solidFill>
                            <a:srgbClr val="006870"/>
                          </a:solidFill>
                          <a:latin typeface="GE Dinar One" panose="020A0503020102020204" pitchFamily="18" charset="-78"/>
                          <a:ea typeface="GE Dinar One" panose="020A0503020102020204" pitchFamily="18" charset="-78"/>
                          <a:cs typeface="GE Dinar One" panose="020A0503020102020204" pitchFamily="18" charset="-78"/>
                        </a:rPr>
                        <a:t>المنافس الثالث</a:t>
                      </a:r>
                      <a:endParaRPr lang="en-GB" sz="1400" dirty="0">
                        <a:solidFill>
                          <a:srgbClr val="006870"/>
                        </a:solidFill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938925"/>
                  </a:ext>
                </a:extLst>
              </a:tr>
              <a:tr h="589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b="0" i="0" dirty="0">
                        <a:solidFill>
                          <a:srgbClr val="000000"/>
                        </a:solidFill>
                        <a:effectLst/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  <a:p>
                      <a:pPr algn="ctr"/>
                      <a:endParaRPr lang="en-GB" dirty="0"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GE Dinar One" panose="020A0503020102020204" pitchFamily="18" charset="-78"/>
                        <a:ea typeface="GE Dinar One" panose="020A0503020102020204" pitchFamily="18" charset="-78"/>
                        <a:cs typeface="GE Dinar One" panose="020A05030201020202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07233"/>
                  </a:ext>
                </a:extLst>
              </a:tr>
            </a:tbl>
          </a:graphicData>
        </a:graphic>
      </p:graphicFrame>
      <p:sp>
        <p:nvSpPr>
          <p:cNvPr id="14" name="Rectangle 2">
            <a:extLst>
              <a:ext uri="{FF2B5EF4-FFF2-40B4-BE49-F238E27FC236}">
                <a16:creationId xmlns:a16="http://schemas.microsoft.com/office/drawing/2014/main" id="{9F38266E-9661-CC71-2547-A1EC3E53B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859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98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8CD72-4043-B3EC-469F-F96FC9326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4C8DFF-6577-36D2-294F-00AA21FF7B8B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53FB42C-7DAF-BC2B-4DB5-D5226642E502}"/>
              </a:ext>
            </a:extLst>
          </p:cNvPr>
          <p:cNvSpPr txBox="1"/>
          <p:nvPr/>
        </p:nvSpPr>
        <p:spPr>
          <a:xfrm>
            <a:off x="3543300" y="1768640"/>
            <a:ext cx="79159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 Team</a:t>
            </a:r>
            <a:r>
              <a:rPr lang="ar-SA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الفريق| 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FC69F3-0EDB-6818-BA6D-F4DE2E93E5C3}"/>
              </a:ext>
            </a:extLst>
          </p:cNvPr>
          <p:cNvSpPr/>
          <p:nvPr/>
        </p:nvSpPr>
        <p:spPr>
          <a:xfrm>
            <a:off x="0" y="4593772"/>
            <a:ext cx="12192000" cy="2264228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مربع نص 13">
            <a:extLst>
              <a:ext uri="{FF2B5EF4-FFF2-40B4-BE49-F238E27FC236}">
                <a16:creationId xmlns:a16="http://schemas.microsoft.com/office/drawing/2014/main" id="{F79995B3-AAEE-94F9-870F-6BEC037CC877}"/>
              </a:ext>
            </a:extLst>
          </p:cNvPr>
          <p:cNvSpPr txBox="1"/>
          <p:nvPr/>
        </p:nvSpPr>
        <p:spPr>
          <a:xfrm>
            <a:off x="9741062" y="4923501"/>
            <a:ext cx="1718194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50000"/>
              </a:lnSpc>
            </a:pPr>
            <a:r>
              <a:rPr lang="ar-SA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الاسم </a:t>
            </a:r>
          </a:p>
          <a:p>
            <a:pPr algn="ctr" defTabSz="914400">
              <a:lnSpc>
                <a:spcPct val="150000"/>
              </a:lnSpc>
            </a:pPr>
            <a:r>
              <a:rPr lang="ar-SA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المنصب/ المهارات </a:t>
            </a:r>
          </a:p>
        </p:txBody>
      </p:sp>
      <p:sp>
        <p:nvSpPr>
          <p:cNvPr id="6" name="مربع نص 14">
            <a:extLst>
              <a:ext uri="{FF2B5EF4-FFF2-40B4-BE49-F238E27FC236}">
                <a16:creationId xmlns:a16="http://schemas.microsoft.com/office/drawing/2014/main" id="{F2BF0123-0BD4-E0EA-18C8-9C5B7DC45D9F}"/>
              </a:ext>
            </a:extLst>
          </p:cNvPr>
          <p:cNvSpPr txBox="1"/>
          <p:nvPr/>
        </p:nvSpPr>
        <p:spPr>
          <a:xfrm>
            <a:off x="7569545" y="4923502"/>
            <a:ext cx="1290480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الاسم </a:t>
            </a:r>
          </a:p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المنصب/ المهارات </a:t>
            </a:r>
          </a:p>
        </p:txBody>
      </p:sp>
      <p:sp>
        <p:nvSpPr>
          <p:cNvPr id="7" name="مستطيل 3">
            <a:extLst>
              <a:ext uri="{FF2B5EF4-FFF2-40B4-BE49-F238E27FC236}">
                <a16:creationId xmlns:a16="http://schemas.microsoft.com/office/drawing/2014/main" id="{C28C26D8-BBA3-6759-2AB9-ADD2EC3249B2}"/>
              </a:ext>
            </a:extLst>
          </p:cNvPr>
          <p:cNvSpPr/>
          <p:nvPr/>
        </p:nvSpPr>
        <p:spPr>
          <a:xfrm>
            <a:off x="9931151" y="3429000"/>
            <a:ext cx="1265465" cy="14724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مستطيل 4">
            <a:extLst>
              <a:ext uri="{FF2B5EF4-FFF2-40B4-BE49-F238E27FC236}">
                <a16:creationId xmlns:a16="http://schemas.microsoft.com/office/drawing/2014/main" id="{1B9D9325-0220-2FC3-AAEC-9D915F75232A}"/>
              </a:ext>
            </a:extLst>
          </p:cNvPr>
          <p:cNvSpPr/>
          <p:nvPr/>
        </p:nvSpPr>
        <p:spPr>
          <a:xfrm>
            <a:off x="7569542" y="3429000"/>
            <a:ext cx="1265465" cy="14724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مستطيل 5">
            <a:extLst>
              <a:ext uri="{FF2B5EF4-FFF2-40B4-BE49-F238E27FC236}">
                <a16:creationId xmlns:a16="http://schemas.microsoft.com/office/drawing/2014/main" id="{3B5022DB-5907-CAB4-8113-65DAAEFAD2CB}"/>
              </a:ext>
            </a:extLst>
          </p:cNvPr>
          <p:cNvSpPr/>
          <p:nvPr/>
        </p:nvSpPr>
        <p:spPr>
          <a:xfrm>
            <a:off x="5195426" y="3429000"/>
            <a:ext cx="1265465" cy="14724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مستطيل 6">
            <a:extLst>
              <a:ext uri="{FF2B5EF4-FFF2-40B4-BE49-F238E27FC236}">
                <a16:creationId xmlns:a16="http://schemas.microsoft.com/office/drawing/2014/main" id="{AF0FEF0D-6A8F-0495-37CA-E295AF545EA5}"/>
              </a:ext>
            </a:extLst>
          </p:cNvPr>
          <p:cNvSpPr/>
          <p:nvPr/>
        </p:nvSpPr>
        <p:spPr>
          <a:xfrm>
            <a:off x="2865673" y="3429000"/>
            <a:ext cx="1265465" cy="14724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مستطيل 7">
            <a:extLst>
              <a:ext uri="{FF2B5EF4-FFF2-40B4-BE49-F238E27FC236}">
                <a16:creationId xmlns:a16="http://schemas.microsoft.com/office/drawing/2014/main" id="{2B7997DF-F1B5-D88B-59AB-F68CC154B00B}"/>
              </a:ext>
            </a:extLst>
          </p:cNvPr>
          <p:cNvSpPr/>
          <p:nvPr/>
        </p:nvSpPr>
        <p:spPr>
          <a:xfrm>
            <a:off x="571803" y="3429000"/>
            <a:ext cx="1265465" cy="14724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مربع نص 14">
            <a:extLst>
              <a:ext uri="{FF2B5EF4-FFF2-40B4-BE49-F238E27FC236}">
                <a16:creationId xmlns:a16="http://schemas.microsoft.com/office/drawing/2014/main" id="{84F64313-3ABA-10EA-5DB9-88EB0E40A8B7}"/>
              </a:ext>
            </a:extLst>
          </p:cNvPr>
          <p:cNvSpPr txBox="1"/>
          <p:nvPr/>
        </p:nvSpPr>
        <p:spPr>
          <a:xfrm>
            <a:off x="5170411" y="4923501"/>
            <a:ext cx="1290480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الاسم </a:t>
            </a:r>
          </a:p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المنصب/ المهارات </a:t>
            </a:r>
          </a:p>
        </p:txBody>
      </p:sp>
      <p:sp>
        <p:nvSpPr>
          <p:cNvPr id="13" name="مربع نص 14">
            <a:extLst>
              <a:ext uri="{FF2B5EF4-FFF2-40B4-BE49-F238E27FC236}">
                <a16:creationId xmlns:a16="http://schemas.microsoft.com/office/drawing/2014/main" id="{4EC38030-D25D-89AA-003D-A6B597C15006}"/>
              </a:ext>
            </a:extLst>
          </p:cNvPr>
          <p:cNvSpPr txBox="1"/>
          <p:nvPr/>
        </p:nvSpPr>
        <p:spPr>
          <a:xfrm>
            <a:off x="2858015" y="4901468"/>
            <a:ext cx="1290480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الاسم </a:t>
            </a:r>
          </a:p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المنصب/ المهارات </a:t>
            </a:r>
          </a:p>
        </p:txBody>
      </p:sp>
      <p:sp>
        <p:nvSpPr>
          <p:cNvPr id="14" name="مربع نص 14">
            <a:extLst>
              <a:ext uri="{FF2B5EF4-FFF2-40B4-BE49-F238E27FC236}">
                <a16:creationId xmlns:a16="http://schemas.microsoft.com/office/drawing/2014/main" id="{0933DC88-87C7-3FCE-3D59-ECD20E9A7678}"/>
              </a:ext>
            </a:extLst>
          </p:cNvPr>
          <p:cNvSpPr txBox="1"/>
          <p:nvPr/>
        </p:nvSpPr>
        <p:spPr>
          <a:xfrm>
            <a:off x="543163" y="4901468"/>
            <a:ext cx="1290480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الاسم </a:t>
            </a:r>
          </a:p>
          <a:p>
            <a:pPr algn="ctr" defTabSz="914400">
              <a:lnSpc>
                <a:spcPct val="150000"/>
              </a:lnSpc>
            </a:pPr>
            <a:r>
              <a:rPr lang="ar-SA" dirty="0">
                <a:solidFill>
                  <a:schemeClr val="bg1"/>
                </a:solidFill>
                <a:latin typeface="GE Dinar One" panose="020A0503020102020204" pitchFamily="18" charset="-78"/>
                <a:cs typeface="GE Dinar One" panose="020A0503020102020204" pitchFamily="18" charset="-78"/>
              </a:rPr>
              <a:t>المنصب/ المهارات </a:t>
            </a:r>
          </a:p>
        </p:txBody>
      </p:sp>
    </p:spTree>
    <p:extLst>
      <p:ext uri="{BB962C8B-B14F-4D97-AF65-F5344CB8AC3E}">
        <p14:creationId xmlns:p14="http://schemas.microsoft.com/office/powerpoint/2010/main" val="2987693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9460C-1C71-E61A-F1C9-89A3DF674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294A07-3DB8-59FA-FF8F-193D3268A739}"/>
              </a:ext>
            </a:extLst>
          </p:cNvPr>
          <p:cNvSpPr/>
          <p:nvPr/>
        </p:nvSpPr>
        <p:spPr>
          <a:xfrm>
            <a:off x="11459256" y="1857829"/>
            <a:ext cx="108857" cy="406400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687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D42DD1F-2BCB-944A-5B45-F5360FE89CF2}"/>
              </a:ext>
            </a:extLst>
          </p:cNvPr>
          <p:cNvSpPr txBox="1"/>
          <p:nvPr/>
        </p:nvSpPr>
        <p:spPr>
          <a:xfrm>
            <a:off x="3543300" y="1768640"/>
            <a:ext cx="79159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en-GB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 Contact Us | </a:t>
            </a:r>
            <a:r>
              <a:rPr lang="ar-SA" sz="28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معلومات التواصل​</a:t>
            </a:r>
            <a:endParaRPr lang="en-US" sz="28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D4677A3-E59D-D8DC-8349-71AF75665B5A}"/>
              </a:ext>
            </a:extLst>
          </p:cNvPr>
          <p:cNvSpPr/>
          <p:nvPr/>
        </p:nvSpPr>
        <p:spPr>
          <a:xfrm>
            <a:off x="0" y="4884516"/>
            <a:ext cx="12192000" cy="1973484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مجموعة 4">
            <a:extLst>
              <a:ext uri="{FF2B5EF4-FFF2-40B4-BE49-F238E27FC236}">
                <a16:creationId xmlns:a16="http://schemas.microsoft.com/office/drawing/2014/main" id="{C8566E14-E96B-F8F8-2C19-D171A231A975}"/>
              </a:ext>
            </a:extLst>
          </p:cNvPr>
          <p:cNvGrpSpPr/>
          <p:nvPr/>
        </p:nvGrpSpPr>
        <p:grpSpPr>
          <a:xfrm>
            <a:off x="11053823" y="2712762"/>
            <a:ext cx="459861" cy="1853379"/>
            <a:chOff x="15162990" y="3620831"/>
            <a:chExt cx="340082" cy="1432475"/>
          </a:xfrm>
          <a:solidFill>
            <a:schemeClr val="bg1"/>
          </a:solidFill>
        </p:grpSpPr>
        <p:pic>
          <p:nvPicPr>
            <p:cNvPr id="15" name="صورة 7">
              <a:extLst>
                <a:ext uri="{FF2B5EF4-FFF2-40B4-BE49-F238E27FC236}">
                  <a16:creationId xmlns:a16="http://schemas.microsoft.com/office/drawing/2014/main" id="{80CA5CFA-5712-BEC5-06BF-CBC0B0FDA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162990" y="3620831"/>
              <a:ext cx="314005" cy="321340"/>
            </a:xfrm>
            <a:prstGeom prst="rect">
              <a:avLst/>
            </a:prstGeom>
            <a:grpFill/>
          </p:spPr>
        </p:pic>
        <p:pic>
          <p:nvPicPr>
            <p:cNvPr id="16" name="صورة 10">
              <a:extLst>
                <a:ext uri="{FF2B5EF4-FFF2-40B4-BE49-F238E27FC236}">
                  <a16:creationId xmlns:a16="http://schemas.microsoft.com/office/drawing/2014/main" id="{24C73AF1-3394-837F-C504-C69C02E9E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174686" y="4254214"/>
              <a:ext cx="328386" cy="229870"/>
            </a:xfrm>
            <a:prstGeom prst="rect">
              <a:avLst/>
            </a:prstGeom>
            <a:grpFill/>
          </p:spPr>
        </p:pic>
        <p:pic>
          <p:nvPicPr>
            <p:cNvPr id="17" name="رسم 5">
              <a:extLst>
                <a:ext uri="{FF2B5EF4-FFF2-40B4-BE49-F238E27FC236}">
                  <a16:creationId xmlns:a16="http://schemas.microsoft.com/office/drawing/2014/main" id="{5E61191F-2FE1-B2D8-6DD1-99273DAB5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200770" y="4796131"/>
              <a:ext cx="276225" cy="25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35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6FCCB-FD0E-921E-13A1-F5DB7C20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4846;p87">
            <a:extLst>
              <a:ext uri="{FF2B5EF4-FFF2-40B4-BE49-F238E27FC236}">
                <a16:creationId xmlns:a16="http://schemas.microsoft.com/office/drawing/2014/main" id="{1F2902BF-BE00-553E-03B3-70992919BC2F}"/>
              </a:ext>
            </a:extLst>
          </p:cNvPr>
          <p:cNvGrpSpPr/>
          <p:nvPr/>
        </p:nvGrpSpPr>
        <p:grpSpPr>
          <a:xfrm>
            <a:off x="732950" y="2631906"/>
            <a:ext cx="542007" cy="476422"/>
            <a:chOff x="898875" y="244725"/>
            <a:chExt cx="481800" cy="423500"/>
          </a:xfrm>
          <a:solidFill>
            <a:srgbClr val="006870"/>
          </a:solidFill>
        </p:grpSpPr>
        <p:sp>
          <p:nvSpPr>
            <p:cNvPr id="304" name="Google Shape;4847;p87">
              <a:extLst>
                <a:ext uri="{FF2B5EF4-FFF2-40B4-BE49-F238E27FC236}">
                  <a16:creationId xmlns:a16="http://schemas.microsoft.com/office/drawing/2014/main" id="{2C43F9F3-20F3-2BC4-29DB-E61C8FB0C77A}"/>
                </a:ext>
              </a:extLst>
            </p:cNvPr>
            <p:cNvSpPr/>
            <p:nvPr/>
          </p:nvSpPr>
          <p:spPr>
            <a:xfrm>
              <a:off x="1125675" y="470575"/>
              <a:ext cx="28275" cy="28250"/>
            </a:xfrm>
            <a:custGeom>
              <a:avLst/>
              <a:gdLst/>
              <a:ahLst/>
              <a:cxnLst/>
              <a:rect l="l" t="t" r="r" b="b"/>
              <a:pathLst>
                <a:path w="1131" h="1130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5" name="Google Shape;4848;p87">
              <a:extLst>
                <a:ext uri="{FF2B5EF4-FFF2-40B4-BE49-F238E27FC236}">
                  <a16:creationId xmlns:a16="http://schemas.microsoft.com/office/drawing/2014/main" id="{9FA41037-0825-918D-04E5-68B436960CE1}"/>
                </a:ext>
              </a:extLst>
            </p:cNvPr>
            <p:cNvSpPr/>
            <p:nvPr/>
          </p:nvSpPr>
          <p:spPr>
            <a:xfrm>
              <a:off x="898875" y="244725"/>
              <a:ext cx="481800" cy="225875"/>
            </a:xfrm>
            <a:custGeom>
              <a:avLst/>
              <a:gdLst/>
              <a:ahLst/>
              <a:cxnLst/>
              <a:rect l="l" t="t" r="r" b="b"/>
              <a:pathLst>
                <a:path w="19272" h="9035" extrusionOk="0">
                  <a:moveTo>
                    <a:pt x="2825" y="1130"/>
                  </a:moveTo>
                  <a:cubicBezTo>
                    <a:pt x="3135" y="1130"/>
                    <a:pt x="3388" y="1380"/>
                    <a:pt x="3388" y="1693"/>
                  </a:cubicBezTo>
                  <a:lnTo>
                    <a:pt x="3388" y="2259"/>
                  </a:lnTo>
                  <a:lnTo>
                    <a:pt x="2258" y="2259"/>
                  </a:lnTo>
                  <a:lnTo>
                    <a:pt x="2258" y="1693"/>
                  </a:lnTo>
                  <a:cubicBezTo>
                    <a:pt x="2258" y="1380"/>
                    <a:pt x="2511" y="1130"/>
                    <a:pt x="2825" y="1130"/>
                  </a:cubicBezTo>
                  <a:close/>
                  <a:moveTo>
                    <a:pt x="11894" y="1130"/>
                  </a:moveTo>
                  <a:cubicBezTo>
                    <a:pt x="12208" y="1130"/>
                    <a:pt x="12461" y="1380"/>
                    <a:pt x="12461" y="1693"/>
                  </a:cubicBezTo>
                  <a:lnTo>
                    <a:pt x="12461" y="2259"/>
                  </a:lnTo>
                  <a:lnTo>
                    <a:pt x="6814" y="2259"/>
                  </a:lnTo>
                  <a:lnTo>
                    <a:pt x="6814" y="1693"/>
                  </a:lnTo>
                  <a:cubicBezTo>
                    <a:pt x="6814" y="1380"/>
                    <a:pt x="7064" y="1130"/>
                    <a:pt x="7378" y="1130"/>
                  </a:cubicBezTo>
                  <a:close/>
                  <a:moveTo>
                    <a:pt x="5083" y="4518"/>
                  </a:moveTo>
                  <a:cubicBezTo>
                    <a:pt x="5586" y="4518"/>
                    <a:pt x="5836" y="5123"/>
                    <a:pt x="5480" y="5481"/>
                  </a:cubicBezTo>
                  <a:cubicBezTo>
                    <a:pt x="5366" y="5596"/>
                    <a:pt x="5225" y="5647"/>
                    <a:pt x="5086" y="5647"/>
                  </a:cubicBezTo>
                  <a:cubicBezTo>
                    <a:pt x="4796" y="5647"/>
                    <a:pt x="4517" y="5422"/>
                    <a:pt x="4517" y="5081"/>
                  </a:cubicBezTo>
                  <a:cubicBezTo>
                    <a:pt x="4517" y="4768"/>
                    <a:pt x="4770" y="4518"/>
                    <a:pt x="5083" y="4518"/>
                  </a:cubicBezTo>
                  <a:close/>
                  <a:moveTo>
                    <a:pt x="2825" y="1"/>
                  </a:moveTo>
                  <a:cubicBezTo>
                    <a:pt x="1888" y="1"/>
                    <a:pt x="1129" y="757"/>
                    <a:pt x="1129" y="1693"/>
                  </a:cubicBezTo>
                  <a:lnTo>
                    <a:pt x="1129" y="2362"/>
                  </a:lnTo>
                  <a:cubicBezTo>
                    <a:pt x="455" y="2600"/>
                    <a:pt x="3" y="3235"/>
                    <a:pt x="0" y="3952"/>
                  </a:cubicBezTo>
                  <a:lnTo>
                    <a:pt x="0" y="4518"/>
                  </a:lnTo>
                  <a:lnTo>
                    <a:pt x="1695" y="4518"/>
                  </a:lnTo>
                  <a:cubicBezTo>
                    <a:pt x="2629" y="4518"/>
                    <a:pt x="3388" y="5274"/>
                    <a:pt x="3388" y="6210"/>
                  </a:cubicBezTo>
                  <a:lnTo>
                    <a:pt x="3388" y="9035"/>
                  </a:lnTo>
                  <a:lnTo>
                    <a:pt x="5742" y="9035"/>
                  </a:lnTo>
                  <a:cubicBezTo>
                    <a:pt x="6016" y="7123"/>
                    <a:pt x="7652" y="5647"/>
                    <a:pt x="9636" y="5647"/>
                  </a:cubicBezTo>
                  <a:cubicBezTo>
                    <a:pt x="11620" y="5647"/>
                    <a:pt x="13256" y="7123"/>
                    <a:pt x="13533" y="9035"/>
                  </a:cubicBezTo>
                  <a:lnTo>
                    <a:pt x="15884" y="9035"/>
                  </a:lnTo>
                  <a:lnTo>
                    <a:pt x="15884" y="6210"/>
                  </a:lnTo>
                  <a:cubicBezTo>
                    <a:pt x="15884" y="5274"/>
                    <a:pt x="16643" y="4518"/>
                    <a:pt x="17580" y="4518"/>
                  </a:cubicBezTo>
                  <a:lnTo>
                    <a:pt x="19272" y="4518"/>
                  </a:lnTo>
                  <a:lnTo>
                    <a:pt x="19272" y="3952"/>
                  </a:lnTo>
                  <a:cubicBezTo>
                    <a:pt x="19272" y="3015"/>
                    <a:pt x="18513" y="2259"/>
                    <a:pt x="17580" y="2259"/>
                  </a:cubicBezTo>
                  <a:lnTo>
                    <a:pt x="13590" y="2259"/>
                  </a:lnTo>
                  <a:lnTo>
                    <a:pt x="13590" y="1693"/>
                  </a:lnTo>
                  <a:cubicBezTo>
                    <a:pt x="13587" y="757"/>
                    <a:pt x="12831" y="1"/>
                    <a:pt x="11894" y="1"/>
                  </a:cubicBezTo>
                  <a:lnTo>
                    <a:pt x="7378" y="1"/>
                  </a:lnTo>
                  <a:cubicBezTo>
                    <a:pt x="6441" y="1"/>
                    <a:pt x="5685" y="757"/>
                    <a:pt x="5685" y="1693"/>
                  </a:cubicBezTo>
                  <a:lnTo>
                    <a:pt x="5685" y="2259"/>
                  </a:lnTo>
                  <a:lnTo>
                    <a:pt x="4517" y="2259"/>
                  </a:lnTo>
                  <a:lnTo>
                    <a:pt x="4517" y="1693"/>
                  </a:lnTo>
                  <a:cubicBezTo>
                    <a:pt x="4517" y="757"/>
                    <a:pt x="3758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6" name="Google Shape;4849;p87">
              <a:extLst>
                <a:ext uri="{FF2B5EF4-FFF2-40B4-BE49-F238E27FC236}">
                  <a16:creationId xmlns:a16="http://schemas.microsoft.com/office/drawing/2014/main" id="{4A77582C-0E94-1F29-3D14-D21379FF3BC6}"/>
                </a:ext>
              </a:extLst>
            </p:cNvPr>
            <p:cNvSpPr/>
            <p:nvPr/>
          </p:nvSpPr>
          <p:spPr>
            <a:xfrm>
              <a:off x="1324200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567" y="0"/>
                  </a:moveTo>
                  <a:cubicBezTo>
                    <a:pt x="254" y="0"/>
                    <a:pt x="1" y="250"/>
                    <a:pt x="1" y="563"/>
                  </a:cubicBezTo>
                  <a:lnTo>
                    <a:pt x="1" y="7339"/>
                  </a:lnTo>
                  <a:cubicBezTo>
                    <a:pt x="1" y="7652"/>
                    <a:pt x="254" y="7905"/>
                    <a:pt x="567" y="7905"/>
                  </a:cubicBezTo>
                  <a:lnTo>
                    <a:pt x="2259" y="7905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7" name="Google Shape;4850;p87">
              <a:extLst>
                <a:ext uri="{FF2B5EF4-FFF2-40B4-BE49-F238E27FC236}">
                  <a16:creationId xmlns:a16="http://schemas.microsoft.com/office/drawing/2014/main" id="{1592186F-C804-371D-E099-3C403275D5E5}"/>
                </a:ext>
              </a:extLst>
            </p:cNvPr>
            <p:cNvSpPr/>
            <p:nvPr/>
          </p:nvSpPr>
          <p:spPr>
            <a:xfrm>
              <a:off x="898875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0" y="0"/>
                  </a:moveTo>
                  <a:lnTo>
                    <a:pt x="0" y="7905"/>
                  </a:lnTo>
                  <a:lnTo>
                    <a:pt x="1695" y="7905"/>
                  </a:lnTo>
                  <a:cubicBezTo>
                    <a:pt x="2005" y="7905"/>
                    <a:pt x="2258" y="7652"/>
                    <a:pt x="2258" y="7339"/>
                  </a:cubicBezTo>
                  <a:lnTo>
                    <a:pt x="2258" y="563"/>
                  </a:lnTo>
                  <a:cubicBezTo>
                    <a:pt x="2258" y="250"/>
                    <a:pt x="2005" y="0"/>
                    <a:pt x="1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8" name="Google Shape;4851;p87">
              <a:extLst>
                <a:ext uri="{FF2B5EF4-FFF2-40B4-BE49-F238E27FC236}">
                  <a16:creationId xmlns:a16="http://schemas.microsoft.com/office/drawing/2014/main" id="{9CB17730-04C9-4AF0-26CD-3043E8AFA34E}"/>
                </a:ext>
              </a:extLst>
            </p:cNvPr>
            <p:cNvSpPr/>
            <p:nvPr/>
          </p:nvSpPr>
          <p:spPr>
            <a:xfrm>
              <a:off x="1063650" y="414125"/>
              <a:ext cx="146750" cy="141125"/>
            </a:xfrm>
            <a:custGeom>
              <a:avLst/>
              <a:gdLst/>
              <a:ahLst/>
              <a:cxnLst/>
              <a:rect l="l" t="t" r="r" b="b"/>
              <a:pathLst>
                <a:path w="5870" h="5645" extrusionOk="0">
                  <a:moveTo>
                    <a:pt x="3045" y="1127"/>
                  </a:moveTo>
                  <a:cubicBezTo>
                    <a:pt x="3263" y="1127"/>
                    <a:pt x="3483" y="1169"/>
                    <a:pt x="3692" y="1256"/>
                  </a:cubicBezTo>
                  <a:cubicBezTo>
                    <a:pt x="4325" y="1518"/>
                    <a:pt x="4740" y="2135"/>
                    <a:pt x="4740" y="2822"/>
                  </a:cubicBezTo>
                  <a:cubicBezTo>
                    <a:pt x="4737" y="3758"/>
                    <a:pt x="3981" y="4514"/>
                    <a:pt x="3045" y="4517"/>
                  </a:cubicBezTo>
                  <a:cubicBezTo>
                    <a:pt x="2358" y="4517"/>
                    <a:pt x="1741" y="4102"/>
                    <a:pt x="1479" y="3469"/>
                  </a:cubicBezTo>
                  <a:cubicBezTo>
                    <a:pt x="1217" y="2837"/>
                    <a:pt x="1362" y="2108"/>
                    <a:pt x="1847" y="1623"/>
                  </a:cubicBezTo>
                  <a:cubicBezTo>
                    <a:pt x="2171" y="1299"/>
                    <a:pt x="2604" y="1127"/>
                    <a:pt x="3045" y="1127"/>
                  </a:cubicBezTo>
                  <a:close/>
                  <a:moveTo>
                    <a:pt x="3045" y="0"/>
                  </a:moveTo>
                  <a:cubicBezTo>
                    <a:pt x="1904" y="0"/>
                    <a:pt x="874" y="687"/>
                    <a:pt x="437" y="1741"/>
                  </a:cubicBezTo>
                  <a:cubicBezTo>
                    <a:pt x="1" y="2798"/>
                    <a:pt x="242" y="4011"/>
                    <a:pt x="1049" y="4818"/>
                  </a:cubicBezTo>
                  <a:cubicBezTo>
                    <a:pt x="1588" y="5358"/>
                    <a:pt x="2310" y="5645"/>
                    <a:pt x="3045" y="5645"/>
                  </a:cubicBezTo>
                  <a:cubicBezTo>
                    <a:pt x="3409" y="5645"/>
                    <a:pt x="3776" y="5574"/>
                    <a:pt x="4126" y="5430"/>
                  </a:cubicBezTo>
                  <a:cubicBezTo>
                    <a:pt x="5180" y="4993"/>
                    <a:pt x="5870" y="3963"/>
                    <a:pt x="5870" y="2822"/>
                  </a:cubicBezTo>
                  <a:cubicBezTo>
                    <a:pt x="5867" y="1262"/>
                    <a:pt x="4605" y="0"/>
                    <a:pt x="30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9" name="Google Shape;4852;p87">
              <a:extLst>
                <a:ext uri="{FF2B5EF4-FFF2-40B4-BE49-F238E27FC236}">
                  <a16:creationId xmlns:a16="http://schemas.microsoft.com/office/drawing/2014/main" id="{9100A631-E4F1-D3A4-35F2-931B06353D52}"/>
                </a:ext>
              </a:extLst>
            </p:cNvPr>
            <p:cNvSpPr/>
            <p:nvPr/>
          </p:nvSpPr>
          <p:spPr>
            <a:xfrm>
              <a:off x="898875" y="498800"/>
              <a:ext cx="481800" cy="169425"/>
            </a:xfrm>
            <a:custGeom>
              <a:avLst/>
              <a:gdLst/>
              <a:ahLst/>
              <a:cxnLst/>
              <a:rect l="l" t="t" r="r" b="b"/>
              <a:pathLst>
                <a:path w="19272" h="6777" extrusionOk="0">
                  <a:moveTo>
                    <a:pt x="3388" y="1"/>
                  </a:moveTo>
                  <a:lnTo>
                    <a:pt x="3388" y="2823"/>
                  </a:lnTo>
                  <a:cubicBezTo>
                    <a:pt x="3388" y="3759"/>
                    <a:pt x="2629" y="4515"/>
                    <a:pt x="1695" y="4518"/>
                  </a:cubicBezTo>
                  <a:lnTo>
                    <a:pt x="0" y="4518"/>
                  </a:lnTo>
                  <a:lnTo>
                    <a:pt x="0" y="5081"/>
                  </a:lnTo>
                  <a:cubicBezTo>
                    <a:pt x="0" y="6017"/>
                    <a:pt x="759" y="6773"/>
                    <a:pt x="1695" y="6776"/>
                  </a:cubicBezTo>
                  <a:lnTo>
                    <a:pt x="17580" y="6776"/>
                  </a:lnTo>
                  <a:cubicBezTo>
                    <a:pt x="18513" y="6773"/>
                    <a:pt x="19272" y="6017"/>
                    <a:pt x="19272" y="5081"/>
                  </a:cubicBezTo>
                  <a:lnTo>
                    <a:pt x="19272" y="4518"/>
                  </a:lnTo>
                  <a:lnTo>
                    <a:pt x="17580" y="4518"/>
                  </a:lnTo>
                  <a:cubicBezTo>
                    <a:pt x="16643" y="4515"/>
                    <a:pt x="15884" y="3759"/>
                    <a:pt x="15884" y="2823"/>
                  </a:cubicBezTo>
                  <a:lnTo>
                    <a:pt x="15884" y="1"/>
                  </a:lnTo>
                  <a:lnTo>
                    <a:pt x="13533" y="1"/>
                  </a:lnTo>
                  <a:cubicBezTo>
                    <a:pt x="13256" y="1910"/>
                    <a:pt x="11620" y="3389"/>
                    <a:pt x="9636" y="3389"/>
                  </a:cubicBezTo>
                  <a:cubicBezTo>
                    <a:pt x="7652" y="3389"/>
                    <a:pt x="6016" y="1910"/>
                    <a:pt x="5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" name="Google Shape;4853;p87">
            <a:extLst>
              <a:ext uri="{FF2B5EF4-FFF2-40B4-BE49-F238E27FC236}">
                <a16:creationId xmlns:a16="http://schemas.microsoft.com/office/drawing/2014/main" id="{03DB9F9E-5661-D70D-9D17-BED36C5D1163}"/>
              </a:ext>
            </a:extLst>
          </p:cNvPr>
          <p:cNvGrpSpPr/>
          <p:nvPr/>
        </p:nvGrpSpPr>
        <p:grpSpPr>
          <a:xfrm>
            <a:off x="1433367" y="2599102"/>
            <a:ext cx="476395" cy="542036"/>
            <a:chOff x="1529350" y="258825"/>
            <a:chExt cx="423475" cy="481825"/>
          </a:xfrm>
          <a:solidFill>
            <a:srgbClr val="006870"/>
          </a:solidFill>
        </p:grpSpPr>
        <p:sp>
          <p:nvSpPr>
            <p:cNvPr id="302" name="Google Shape;4854;p87">
              <a:extLst>
                <a:ext uri="{FF2B5EF4-FFF2-40B4-BE49-F238E27FC236}">
                  <a16:creationId xmlns:a16="http://schemas.microsoft.com/office/drawing/2014/main" id="{A21B9174-D3C1-452F-4F2C-B60E1AC21C7F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3" name="Google Shape;4855;p87">
              <a:extLst>
                <a:ext uri="{FF2B5EF4-FFF2-40B4-BE49-F238E27FC236}">
                  <a16:creationId xmlns:a16="http://schemas.microsoft.com/office/drawing/2014/main" id="{44C5A437-DA6B-45BE-C5C4-B0B04A905373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" name="Google Shape;4856;p87">
            <a:extLst>
              <a:ext uri="{FF2B5EF4-FFF2-40B4-BE49-F238E27FC236}">
                <a16:creationId xmlns:a16="http://schemas.microsoft.com/office/drawing/2014/main" id="{5FBC7AF8-594B-2C8A-1E80-D5593DD86572}"/>
              </a:ext>
            </a:extLst>
          </p:cNvPr>
          <p:cNvGrpSpPr/>
          <p:nvPr/>
        </p:nvGrpSpPr>
        <p:grpSpPr>
          <a:xfrm>
            <a:off x="2779090" y="2599100"/>
            <a:ext cx="476395" cy="542036"/>
            <a:chOff x="2707500" y="249400"/>
            <a:chExt cx="423475" cy="481825"/>
          </a:xfrm>
          <a:solidFill>
            <a:srgbClr val="006870"/>
          </a:solidFill>
        </p:grpSpPr>
        <p:sp>
          <p:nvSpPr>
            <p:cNvPr id="300" name="Google Shape;4857;p87">
              <a:extLst>
                <a:ext uri="{FF2B5EF4-FFF2-40B4-BE49-F238E27FC236}">
                  <a16:creationId xmlns:a16="http://schemas.microsoft.com/office/drawing/2014/main" id="{C7641C71-0E73-C969-6C4F-EA42E4BFDC07}"/>
                </a:ext>
              </a:extLst>
            </p:cNvPr>
            <p:cNvSpPr/>
            <p:nvPr/>
          </p:nvSpPr>
          <p:spPr>
            <a:xfrm>
              <a:off x="2739175" y="420675"/>
              <a:ext cx="360100" cy="310550"/>
            </a:xfrm>
            <a:custGeom>
              <a:avLst/>
              <a:gdLst/>
              <a:ahLst/>
              <a:cxnLst/>
              <a:rect l="l" t="t" r="r" b="b"/>
              <a:pathLst>
                <a:path w="14404" h="12422" extrusionOk="0">
                  <a:moveTo>
                    <a:pt x="3816" y="1130"/>
                  </a:moveTo>
                  <a:cubicBezTo>
                    <a:pt x="4126" y="1130"/>
                    <a:pt x="4379" y="1382"/>
                    <a:pt x="4379" y="1696"/>
                  </a:cubicBezTo>
                  <a:lnTo>
                    <a:pt x="4379" y="8471"/>
                  </a:lnTo>
                  <a:cubicBezTo>
                    <a:pt x="4379" y="8781"/>
                    <a:pt x="4126" y="9034"/>
                    <a:pt x="3816" y="9034"/>
                  </a:cubicBezTo>
                  <a:cubicBezTo>
                    <a:pt x="3503" y="9034"/>
                    <a:pt x="3250" y="8781"/>
                    <a:pt x="3250" y="8471"/>
                  </a:cubicBezTo>
                  <a:lnTo>
                    <a:pt x="3250" y="1696"/>
                  </a:lnTo>
                  <a:cubicBezTo>
                    <a:pt x="3250" y="1382"/>
                    <a:pt x="3503" y="1130"/>
                    <a:pt x="3816" y="1130"/>
                  </a:cubicBezTo>
                  <a:close/>
                  <a:moveTo>
                    <a:pt x="7204" y="1130"/>
                  </a:moveTo>
                  <a:cubicBezTo>
                    <a:pt x="7514" y="1130"/>
                    <a:pt x="7767" y="1382"/>
                    <a:pt x="7767" y="1696"/>
                  </a:cubicBezTo>
                  <a:lnTo>
                    <a:pt x="7767" y="8471"/>
                  </a:lnTo>
                  <a:cubicBezTo>
                    <a:pt x="7767" y="8781"/>
                    <a:pt x="7514" y="9034"/>
                    <a:pt x="7204" y="9034"/>
                  </a:cubicBezTo>
                  <a:cubicBezTo>
                    <a:pt x="6891" y="9034"/>
                    <a:pt x="6638" y="8781"/>
                    <a:pt x="6638" y="8471"/>
                  </a:cubicBezTo>
                  <a:lnTo>
                    <a:pt x="6638" y="1696"/>
                  </a:lnTo>
                  <a:cubicBezTo>
                    <a:pt x="6638" y="1382"/>
                    <a:pt x="6891" y="1130"/>
                    <a:pt x="7204" y="1130"/>
                  </a:cubicBezTo>
                  <a:close/>
                  <a:moveTo>
                    <a:pt x="10592" y="1130"/>
                  </a:moveTo>
                  <a:cubicBezTo>
                    <a:pt x="10902" y="1130"/>
                    <a:pt x="11155" y="1382"/>
                    <a:pt x="11155" y="1696"/>
                  </a:cubicBezTo>
                  <a:lnTo>
                    <a:pt x="11155" y="8471"/>
                  </a:lnTo>
                  <a:cubicBezTo>
                    <a:pt x="11155" y="8781"/>
                    <a:pt x="10902" y="9034"/>
                    <a:pt x="10592" y="9034"/>
                  </a:cubicBezTo>
                  <a:cubicBezTo>
                    <a:pt x="10278" y="9034"/>
                    <a:pt x="10025" y="8781"/>
                    <a:pt x="10025" y="8471"/>
                  </a:cubicBezTo>
                  <a:lnTo>
                    <a:pt x="10025" y="1696"/>
                  </a:lnTo>
                  <a:cubicBezTo>
                    <a:pt x="10025" y="1382"/>
                    <a:pt x="10278" y="1130"/>
                    <a:pt x="10592" y="1130"/>
                  </a:cubicBezTo>
                  <a:close/>
                  <a:moveTo>
                    <a:pt x="1" y="0"/>
                  </a:moveTo>
                  <a:lnTo>
                    <a:pt x="901" y="10880"/>
                  </a:lnTo>
                  <a:cubicBezTo>
                    <a:pt x="976" y="11754"/>
                    <a:pt x="1705" y="12422"/>
                    <a:pt x="2582" y="12422"/>
                  </a:cubicBezTo>
                  <a:cubicBezTo>
                    <a:pt x="2584" y="12422"/>
                    <a:pt x="2586" y="12422"/>
                    <a:pt x="2588" y="12422"/>
                  </a:cubicBezTo>
                  <a:lnTo>
                    <a:pt x="11817" y="12422"/>
                  </a:lnTo>
                  <a:cubicBezTo>
                    <a:pt x="11819" y="12422"/>
                    <a:pt x="11821" y="12422"/>
                    <a:pt x="11823" y="12422"/>
                  </a:cubicBezTo>
                  <a:cubicBezTo>
                    <a:pt x="12700" y="12422"/>
                    <a:pt x="13431" y="11751"/>
                    <a:pt x="13503" y="10877"/>
                  </a:cubicBezTo>
                  <a:lnTo>
                    <a:pt x="144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1" name="Google Shape;4858;p87">
              <a:extLst>
                <a:ext uri="{FF2B5EF4-FFF2-40B4-BE49-F238E27FC236}">
                  <a16:creationId xmlns:a16="http://schemas.microsoft.com/office/drawing/2014/main" id="{5ADEBF95-0AE0-DAEA-18DE-9C45982800D9}"/>
                </a:ext>
              </a:extLst>
            </p:cNvPr>
            <p:cNvSpPr/>
            <p:nvPr/>
          </p:nvSpPr>
          <p:spPr>
            <a:xfrm>
              <a:off x="2707500" y="249400"/>
              <a:ext cx="423475" cy="141175"/>
            </a:xfrm>
            <a:custGeom>
              <a:avLst/>
              <a:gdLst/>
              <a:ahLst/>
              <a:cxnLst/>
              <a:rect l="l" t="t" r="r" b="b"/>
              <a:pathLst>
                <a:path w="16939" h="5647" extrusionOk="0">
                  <a:moveTo>
                    <a:pt x="9600" y="1130"/>
                  </a:moveTo>
                  <a:cubicBezTo>
                    <a:pt x="9910" y="1130"/>
                    <a:pt x="10163" y="1383"/>
                    <a:pt x="10163" y="1696"/>
                  </a:cubicBezTo>
                  <a:lnTo>
                    <a:pt x="10163" y="2259"/>
                  </a:lnTo>
                  <a:lnTo>
                    <a:pt x="6776" y="2259"/>
                  </a:lnTo>
                  <a:lnTo>
                    <a:pt x="6776" y="1696"/>
                  </a:lnTo>
                  <a:cubicBezTo>
                    <a:pt x="6776" y="1383"/>
                    <a:pt x="7029" y="1130"/>
                    <a:pt x="7342" y="1130"/>
                  </a:cubicBezTo>
                  <a:close/>
                  <a:moveTo>
                    <a:pt x="7342" y="1"/>
                  </a:moveTo>
                  <a:cubicBezTo>
                    <a:pt x="6405" y="1"/>
                    <a:pt x="5646" y="760"/>
                    <a:pt x="5646" y="1696"/>
                  </a:cubicBezTo>
                  <a:lnTo>
                    <a:pt x="5646" y="2259"/>
                  </a:lnTo>
                  <a:lnTo>
                    <a:pt x="1696" y="2259"/>
                  </a:lnTo>
                  <a:cubicBezTo>
                    <a:pt x="759" y="2259"/>
                    <a:pt x="0" y="3018"/>
                    <a:pt x="0" y="3954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375" y="5647"/>
                  </a:lnTo>
                  <a:cubicBezTo>
                    <a:pt x="16686" y="5647"/>
                    <a:pt x="16939" y="5394"/>
                    <a:pt x="16939" y="5084"/>
                  </a:cubicBezTo>
                  <a:lnTo>
                    <a:pt x="16939" y="3954"/>
                  </a:lnTo>
                  <a:cubicBezTo>
                    <a:pt x="16939" y="3018"/>
                    <a:pt x="16180" y="2259"/>
                    <a:pt x="15246" y="2259"/>
                  </a:cubicBezTo>
                  <a:lnTo>
                    <a:pt x="11292" y="2259"/>
                  </a:lnTo>
                  <a:lnTo>
                    <a:pt x="11292" y="1696"/>
                  </a:lnTo>
                  <a:cubicBezTo>
                    <a:pt x="11292" y="760"/>
                    <a:pt x="10534" y="1"/>
                    <a:pt x="96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" name="Google Shape;4859;p87">
            <a:extLst>
              <a:ext uri="{FF2B5EF4-FFF2-40B4-BE49-F238E27FC236}">
                <a16:creationId xmlns:a16="http://schemas.microsoft.com/office/drawing/2014/main" id="{4098FB95-C46F-97C8-FE85-A5ECAD721ADE}"/>
              </a:ext>
            </a:extLst>
          </p:cNvPr>
          <p:cNvGrpSpPr/>
          <p:nvPr/>
        </p:nvGrpSpPr>
        <p:grpSpPr>
          <a:xfrm>
            <a:off x="3439937" y="2599621"/>
            <a:ext cx="487925" cy="540996"/>
            <a:chOff x="3300325" y="249875"/>
            <a:chExt cx="433725" cy="480900"/>
          </a:xfrm>
          <a:solidFill>
            <a:srgbClr val="006870"/>
          </a:solidFill>
        </p:grpSpPr>
        <p:sp>
          <p:nvSpPr>
            <p:cNvPr id="294" name="Google Shape;4860;p87">
              <a:extLst>
                <a:ext uri="{FF2B5EF4-FFF2-40B4-BE49-F238E27FC236}">
                  <a16:creationId xmlns:a16="http://schemas.microsoft.com/office/drawing/2014/main" id="{C396C4F3-782C-9D70-12C5-D7522F36C23E}"/>
                </a:ext>
              </a:extLst>
            </p:cNvPr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5" name="Google Shape;4861;p87">
              <a:extLst>
                <a:ext uri="{FF2B5EF4-FFF2-40B4-BE49-F238E27FC236}">
                  <a16:creationId xmlns:a16="http://schemas.microsoft.com/office/drawing/2014/main" id="{8A7D8F45-C749-7241-4826-511ABBEB11C3}"/>
                </a:ext>
              </a:extLst>
            </p:cNvPr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6" name="Google Shape;4862;p87">
              <a:extLst>
                <a:ext uri="{FF2B5EF4-FFF2-40B4-BE49-F238E27FC236}">
                  <a16:creationId xmlns:a16="http://schemas.microsoft.com/office/drawing/2014/main" id="{8FA77959-56BE-4AB3-C303-22C42D2C5FE1}"/>
                </a:ext>
              </a:extLst>
            </p:cNvPr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7" name="Google Shape;4863;p87">
              <a:extLst>
                <a:ext uri="{FF2B5EF4-FFF2-40B4-BE49-F238E27FC236}">
                  <a16:creationId xmlns:a16="http://schemas.microsoft.com/office/drawing/2014/main" id="{20698253-7BB7-C009-8C5D-33B2BD8361C7}"/>
                </a:ext>
              </a:extLst>
            </p:cNvPr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8" name="Google Shape;4864;p87">
              <a:extLst>
                <a:ext uri="{FF2B5EF4-FFF2-40B4-BE49-F238E27FC236}">
                  <a16:creationId xmlns:a16="http://schemas.microsoft.com/office/drawing/2014/main" id="{02732B43-2025-11D3-BBCF-BF66D7DE899E}"/>
                </a:ext>
              </a:extLst>
            </p:cNvPr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9" name="Google Shape;4865;p87">
              <a:extLst>
                <a:ext uri="{FF2B5EF4-FFF2-40B4-BE49-F238E27FC236}">
                  <a16:creationId xmlns:a16="http://schemas.microsoft.com/office/drawing/2014/main" id="{C8395F49-389C-123A-57A9-6B94EB92D4D3}"/>
                </a:ext>
              </a:extLst>
            </p:cNvPr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" name="Google Shape;4866;p87">
            <a:extLst>
              <a:ext uri="{FF2B5EF4-FFF2-40B4-BE49-F238E27FC236}">
                <a16:creationId xmlns:a16="http://schemas.microsoft.com/office/drawing/2014/main" id="{EC13F79D-02AE-EB8F-D5E0-1A0E945D5F47}"/>
              </a:ext>
            </a:extLst>
          </p:cNvPr>
          <p:cNvGrpSpPr/>
          <p:nvPr/>
        </p:nvGrpSpPr>
        <p:grpSpPr>
          <a:xfrm>
            <a:off x="2061237" y="2727192"/>
            <a:ext cx="544651" cy="285854"/>
            <a:chOff x="2084325" y="363300"/>
            <a:chExt cx="484150" cy="254100"/>
          </a:xfrm>
          <a:solidFill>
            <a:srgbClr val="006870"/>
          </a:solidFill>
        </p:grpSpPr>
        <p:sp>
          <p:nvSpPr>
            <p:cNvPr id="292" name="Google Shape;4867;p87">
              <a:extLst>
                <a:ext uri="{FF2B5EF4-FFF2-40B4-BE49-F238E27FC236}">
                  <a16:creationId xmlns:a16="http://schemas.microsoft.com/office/drawing/2014/main" id="{EB93B1E7-8C77-7674-1973-9DA420147A89}"/>
                </a:ext>
              </a:extLst>
            </p:cNvPr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3" name="Google Shape;4868;p87">
              <a:extLst>
                <a:ext uri="{FF2B5EF4-FFF2-40B4-BE49-F238E27FC236}">
                  <a16:creationId xmlns:a16="http://schemas.microsoft.com/office/drawing/2014/main" id="{407D1029-8B77-280B-E0C3-C4470FBB7A15}"/>
                </a:ext>
              </a:extLst>
            </p:cNvPr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" name="Google Shape;4869;p87">
            <a:extLst>
              <a:ext uri="{FF2B5EF4-FFF2-40B4-BE49-F238E27FC236}">
                <a16:creationId xmlns:a16="http://schemas.microsoft.com/office/drawing/2014/main" id="{B955CD6A-4207-70EC-8A72-6C550EE6F961}"/>
              </a:ext>
            </a:extLst>
          </p:cNvPr>
          <p:cNvGrpSpPr/>
          <p:nvPr/>
        </p:nvGrpSpPr>
        <p:grpSpPr>
          <a:xfrm>
            <a:off x="4061588" y="2599495"/>
            <a:ext cx="562960" cy="541248"/>
            <a:chOff x="3854700" y="249750"/>
            <a:chExt cx="500425" cy="481125"/>
          </a:xfrm>
          <a:solidFill>
            <a:srgbClr val="006870"/>
          </a:solidFill>
        </p:grpSpPr>
        <p:sp>
          <p:nvSpPr>
            <p:cNvPr id="284" name="Google Shape;4870;p87">
              <a:extLst>
                <a:ext uri="{FF2B5EF4-FFF2-40B4-BE49-F238E27FC236}">
                  <a16:creationId xmlns:a16="http://schemas.microsoft.com/office/drawing/2014/main" id="{47392376-12F4-0076-25BE-3E092AAEE9D2}"/>
                </a:ext>
              </a:extLst>
            </p:cNvPr>
            <p:cNvSpPr/>
            <p:nvPr/>
          </p:nvSpPr>
          <p:spPr>
            <a:xfrm>
              <a:off x="4206725" y="598350"/>
              <a:ext cx="70775" cy="68025"/>
            </a:xfrm>
            <a:custGeom>
              <a:avLst/>
              <a:gdLst/>
              <a:ahLst/>
              <a:cxnLst/>
              <a:rect l="l" t="t" r="r" b="b"/>
              <a:pathLst>
                <a:path w="2831" h="2721" extrusionOk="0">
                  <a:moveTo>
                    <a:pt x="622" y="1"/>
                  </a:moveTo>
                  <a:cubicBezTo>
                    <a:pt x="478" y="1"/>
                    <a:pt x="333" y="56"/>
                    <a:pt x="223" y="165"/>
                  </a:cubicBezTo>
                  <a:cubicBezTo>
                    <a:pt x="0" y="388"/>
                    <a:pt x="0" y="744"/>
                    <a:pt x="223" y="966"/>
                  </a:cubicBezTo>
                  <a:lnTo>
                    <a:pt x="1819" y="2562"/>
                  </a:lnTo>
                  <a:cubicBezTo>
                    <a:pt x="1929" y="2668"/>
                    <a:pt x="2070" y="2721"/>
                    <a:pt x="2211" y="2721"/>
                  </a:cubicBezTo>
                  <a:cubicBezTo>
                    <a:pt x="2356" y="2721"/>
                    <a:pt x="2501" y="2665"/>
                    <a:pt x="2611" y="2553"/>
                  </a:cubicBezTo>
                  <a:cubicBezTo>
                    <a:pt x="2828" y="2337"/>
                    <a:pt x="2831" y="1984"/>
                    <a:pt x="2617" y="1764"/>
                  </a:cubicBezTo>
                  <a:lnTo>
                    <a:pt x="1021" y="165"/>
                  </a:lnTo>
                  <a:cubicBezTo>
                    <a:pt x="911" y="56"/>
                    <a:pt x="767" y="1"/>
                    <a:pt x="6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5" name="Google Shape;4871;p87">
              <a:extLst>
                <a:ext uri="{FF2B5EF4-FFF2-40B4-BE49-F238E27FC236}">
                  <a16:creationId xmlns:a16="http://schemas.microsoft.com/office/drawing/2014/main" id="{9D7F8606-47BC-FD0C-0E27-DBE90E1E2262}"/>
                </a:ext>
              </a:extLst>
            </p:cNvPr>
            <p:cNvSpPr/>
            <p:nvPr/>
          </p:nvSpPr>
          <p:spPr>
            <a:xfrm>
              <a:off x="4226750" y="538600"/>
              <a:ext cx="91250" cy="48150"/>
            </a:xfrm>
            <a:custGeom>
              <a:avLst/>
              <a:gdLst/>
              <a:ahLst/>
              <a:cxnLst/>
              <a:rect l="l" t="t" r="r" b="b"/>
              <a:pathLst>
                <a:path w="3650" h="1926" extrusionOk="0">
                  <a:moveTo>
                    <a:pt x="631" y="1"/>
                  </a:moveTo>
                  <a:cubicBezTo>
                    <a:pt x="393" y="1"/>
                    <a:pt x="175" y="151"/>
                    <a:pt x="97" y="387"/>
                  </a:cubicBezTo>
                  <a:cubicBezTo>
                    <a:pt x="0" y="676"/>
                    <a:pt x="151" y="993"/>
                    <a:pt x="440" y="1098"/>
                  </a:cubicBezTo>
                  <a:lnTo>
                    <a:pt x="2837" y="1896"/>
                  </a:lnTo>
                  <a:cubicBezTo>
                    <a:pt x="2896" y="1916"/>
                    <a:pt x="2956" y="1925"/>
                    <a:pt x="3014" y="1925"/>
                  </a:cubicBezTo>
                  <a:cubicBezTo>
                    <a:pt x="3251" y="1925"/>
                    <a:pt x="3471" y="1774"/>
                    <a:pt x="3551" y="1538"/>
                  </a:cubicBezTo>
                  <a:cubicBezTo>
                    <a:pt x="3650" y="1243"/>
                    <a:pt x="3490" y="920"/>
                    <a:pt x="3192" y="824"/>
                  </a:cubicBezTo>
                  <a:lnTo>
                    <a:pt x="798" y="26"/>
                  </a:lnTo>
                  <a:cubicBezTo>
                    <a:pt x="742" y="9"/>
                    <a:pt x="686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6" name="Google Shape;4872;p87">
              <a:extLst>
                <a:ext uri="{FF2B5EF4-FFF2-40B4-BE49-F238E27FC236}">
                  <a16:creationId xmlns:a16="http://schemas.microsoft.com/office/drawing/2014/main" id="{3BB4B152-B7F7-D3B6-5E7D-A581EE42B392}"/>
                </a:ext>
              </a:extLst>
            </p:cNvPr>
            <p:cNvSpPr/>
            <p:nvPr/>
          </p:nvSpPr>
          <p:spPr>
            <a:xfrm>
              <a:off x="4146500" y="618325"/>
              <a:ext cx="52050" cy="88650"/>
            </a:xfrm>
            <a:custGeom>
              <a:avLst/>
              <a:gdLst/>
              <a:ahLst/>
              <a:cxnLst/>
              <a:rect l="l" t="t" r="r" b="b"/>
              <a:pathLst>
                <a:path w="2082" h="3546" extrusionOk="0">
                  <a:moveTo>
                    <a:pt x="632" y="1"/>
                  </a:moveTo>
                  <a:cubicBezTo>
                    <a:pt x="574" y="1"/>
                    <a:pt x="514" y="10"/>
                    <a:pt x="455" y="29"/>
                  </a:cubicBezTo>
                  <a:cubicBezTo>
                    <a:pt x="160" y="128"/>
                    <a:pt x="0" y="447"/>
                    <a:pt x="100" y="746"/>
                  </a:cubicBezTo>
                  <a:lnTo>
                    <a:pt x="898" y="3140"/>
                  </a:lnTo>
                  <a:cubicBezTo>
                    <a:pt x="970" y="3386"/>
                    <a:pt x="1196" y="3546"/>
                    <a:pt x="1439" y="3546"/>
                  </a:cubicBezTo>
                  <a:cubicBezTo>
                    <a:pt x="1498" y="3546"/>
                    <a:pt x="1558" y="3536"/>
                    <a:pt x="1617" y="3516"/>
                  </a:cubicBezTo>
                  <a:cubicBezTo>
                    <a:pt x="1921" y="3417"/>
                    <a:pt x="2081" y="3082"/>
                    <a:pt x="1970" y="2784"/>
                  </a:cubicBezTo>
                  <a:lnTo>
                    <a:pt x="1172" y="387"/>
                  </a:lnTo>
                  <a:cubicBezTo>
                    <a:pt x="1092" y="150"/>
                    <a:pt x="871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7" name="Google Shape;4873;p87">
              <a:extLst>
                <a:ext uri="{FF2B5EF4-FFF2-40B4-BE49-F238E27FC236}">
                  <a16:creationId xmlns:a16="http://schemas.microsoft.com/office/drawing/2014/main" id="{0B6ED7F0-38C4-3F62-5285-7403FA40D799}"/>
                </a:ext>
              </a:extLst>
            </p:cNvPr>
            <p:cNvSpPr/>
            <p:nvPr/>
          </p:nvSpPr>
          <p:spPr>
            <a:xfrm>
              <a:off x="3927425" y="319075"/>
              <a:ext cx="70650" cy="67850"/>
            </a:xfrm>
            <a:custGeom>
              <a:avLst/>
              <a:gdLst/>
              <a:ahLst/>
              <a:cxnLst/>
              <a:rect l="l" t="t" r="r" b="b"/>
              <a:pathLst>
                <a:path w="2826" h="2714" extrusionOk="0">
                  <a:moveTo>
                    <a:pt x="621" y="0"/>
                  </a:moveTo>
                  <a:cubicBezTo>
                    <a:pt x="477" y="0"/>
                    <a:pt x="333" y="55"/>
                    <a:pt x="223" y="165"/>
                  </a:cubicBezTo>
                  <a:cubicBezTo>
                    <a:pt x="4" y="385"/>
                    <a:pt x="1" y="737"/>
                    <a:pt x="214" y="957"/>
                  </a:cubicBezTo>
                  <a:lnTo>
                    <a:pt x="1813" y="2556"/>
                  </a:lnTo>
                  <a:cubicBezTo>
                    <a:pt x="1922" y="2661"/>
                    <a:pt x="2062" y="2714"/>
                    <a:pt x="2203" y="2714"/>
                  </a:cubicBezTo>
                  <a:cubicBezTo>
                    <a:pt x="2348" y="2714"/>
                    <a:pt x="2494" y="2658"/>
                    <a:pt x="2605" y="2547"/>
                  </a:cubicBezTo>
                  <a:cubicBezTo>
                    <a:pt x="2822" y="2330"/>
                    <a:pt x="2825" y="1977"/>
                    <a:pt x="2611" y="1755"/>
                  </a:cubicBezTo>
                  <a:lnTo>
                    <a:pt x="1012" y="159"/>
                  </a:lnTo>
                  <a:cubicBezTo>
                    <a:pt x="904" y="53"/>
                    <a:pt x="762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8" name="Google Shape;4874;p87">
              <a:extLst>
                <a:ext uri="{FF2B5EF4-FFF2-40B4-BE49-F238E27FC236}">
                  <a16:creationId xmlns:a16="http://schemas.microsoft.com/office/drawing/2014/main" id="{287ABC3B-F48E-323A-99B4-9707D9AE9BC7}"/>
                </a:ext>
              </a:extLst>
            </p:cNvPr>
            <p:cNvSpPr/>
            <p:nvPr/>
          </p:nvSpPr>
          <p:spPr>
            <a:xfrm>
              <a:off x="4007000" y="279300"/>
              <a:ext cx="51675" cy="88150"/>
            </a:xfrm>
            <a:custGeom>
              <a:avLst/>
              <a:gdLst/>
              <a:ahLst/>
              <a:cxnLst/>
              <a:rect l="l" t="t" r="r" b="b"/>
              <a:pathLst>
                <a:path w="2067" h="3526" extrusionOk="0">
                  <a:moveTo>
                    <a:pt x="632" y="0"/>
                  </a:moveTo>
                  <a:cubicBezTo>
                    <a:pt x="573" y="0"/>
                    <a:pt x="512" y="10"/>
                    <a:pt x="452" y="30"/>
                  </a:cubicBezTo>
                  <a:cubicBezTo>
                    <a:pt x="160" y="127"/>
                    <a:pt x="0" y="437"/>
                    <a:pt x="91" y="732"/>
                  </a:cubicBezTo>
                  <a:lnTo>
                    <a:pt x="889" y="3126"/>
                  </a:lnTo>
                  <a:cubicBezTo>
                    <a:pt x="964" y="3370"/>
                    <a:pt x="1188" y="3525"/>
                    <a:pt x="1428" y="3525"/>
                  </a:cubicBezTo>
                  <a:cubicBezTo>
                    <a:pt x="1487" y="3525"/>
                    <a:pt x="1547" y="3516"/>
                    <a:pt x="1605" y="3496"/>
                  </a:cubicBezTo>
                  <a:cubicBezTo>
                    <a:pt x="1907" y="3397"/>
                    <a:pt x="2066" y="3069"/>
                    <a:pt x="1961" y="2771"/>
                  </a:cubicBezTo>
                  <a:lnTo>
                    <a:pt x="1160" y="374"/>
                  </a:lnTo>
                  <a:cubicBezTo>
                    <a:pt x="1079" y="144"/>
                    <a:pt x="863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9" name="Google Shape;4875;p87">
              <a:extLst>
                <a:ext uri="{FF2B5EF4-FFF2-40B4-BE49-F238E27FC236}">
                  <a16:creationId xmlns:a16="http://schemas.microsoft.com/office/drawing/2014/main" id="{BE68643B-EF36-A04D-F5E6-AA6A19E5160B}"/>
                </a:ext>
              </a:extLst>
            </p:cNvPr>
            <p:cNvSpPr/>
            <p:nvPr/>
          </p:nvSpPr>
          <p:spPr>
            <a:xfrm>
              <a:off x="3887300" y="398850"/>
              <a:ext cx="91800" cy="48250"/>
            </a:xfrm>
            <a:custGeom>
              <a:avLst/>
              <a:gdLst/>
              <a:ahLst/>
              <a:cxnLst/>
              <a:rect l="l" t="t" r="r" b="b"/>
              <a:pathLst>
                <a:path w="3672" h="1930" extrusionOk="0">
                  <a:moveTo>
                    <a:pt x="638" y="0"/>
                  </a:moveTo>
                  <a:cubicBezTo>
                    <a:pt x="399" y="0"/>
                    <a:pt x="178" y="150"/>
                    <a:pt x="100" y="385"/>
                  </a:cubicBezTo>
                  <a:cubicBezTo>
                    <a:pt x="1" y="678"/>
                    <a:pt x="154" y="991"/>
                    <a:pt x="443" y="1096"/>
                  </a:cubicBezTo>
                  <a:lnTo>
                    <a:pt x="2840" y="1894"/>
                  </a:lnTo>
                  <a:cubicBezTo>
                    <a:pt x="2905" y="1918"/>
                    <a:pt x="2971" y="1930"/>
                    <a:pt x="3036" y="1930"/>
                  </a:cubicBezTo>
                  <a:cubicBezTo>
                    <a:pt x="3271" y="1930"/>
                    <a:pt x="3492" y="1781"/>
                    <a:pt x="3572" y="1545"/>
                  </a:cubicBezTo>
                  <a:cubicBezTo>
                    <a:pt x="3671" y="1241"/>
                    <a:pt x="3503" y="915"/>
                    <a:pt x="3195" y="825"/>
                  </a:cubicBezTo>
                  <a:lnTo>
                    <a:pt x="802" y="24"/>
                  </a:lnTo>
                  <a:cubicBezTo>
                    <a:pt x="747" y="8"/>
                    <a:pt x="692" y="0"/>
                    <a:pt x="6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0" name="Google Shape;4876;p87">
              <a:extLst>
                <a:ext uri="{FF2B5EF4-FFF2-40B4-BE49-F238E27FC236}">
                  <a16:creationId xmlns:a16="http://schemas.microsoft.com/office/drawing/2014/main" id="{22A36E1A-DEAF-8CBB-2D40-42012E58CEEB}"/>
                </a:ext>
              </a:extLst>
            </p:cNvPr>
            <p:cNvSpPr/>
            <p:nvPr/>
          </p:nvSpPr>
          <p:spPr>
            <a:xfrm>
              <a:off x="385470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8" y="0"/>
                  </a:moveTo>
                  <a:lnTo>
                    <a:pt x="10639" y="1635"/>
                  </a:lnTo>
                  <a:cubicBezTo>
                    <a:pt x="10811" y="1720"/>
                    <a:pt x="10971" y="1831"/>
                    <a:pt x="11109" y="1964"/>
                  </a:cubicBezTo>
                  <a:cubicBezTo>
                    <a:pt x="11772" y="2623"/>
                    <a:pt x="11772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4" y="9287"/>
                    <a:pt x="2464" y="8215"/>
                    <a:pt x="3126" y="7552"/>
                  </a:cubicBezTo>
                  <a:lnTo>
                    <a:pt x="5331" y="5351"/>
                  </a:lnTo>
                  <a:cubicBezTo>
                    <a:pt x="4924" y="4499"/>
                    <a:pt x="4764" y="3554"/>
                    <a:pt x="4867" y="2620"/>
                  </a:cubicBezTo>
                  <a:lnTo>
                    <a:pt x="4867" y="2620"/>
                  </a:lnTo>
                  <a:lnTo>
                    <a:pt x="1527" y="5956"/>
                  </a:lnTo>
                  <a:cubicBezTo>
                    <a:pt x="1" y="7501"/>
                    <a:pt x="7" y="9992"/>
                    <a:pt x="1545" y="11530"/>
                  </a:cubicBezTo>
                  <a:cubicBezTo>
                    <a:pt x="2316" y="12301"/>
                    <a:pt x="3328" y="12687"/>
                    <a:pt x="4340" y="12687"/>
                  </a:cubicBezTo>
                  <a:cubicBezTo>
                    <a:pt x="5344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9" y="3276"/>
                    <a:pt x="13627" y="1843"/>
                  </a:cubicBezTo>
                  <a:cubicBezTo>
                    <a:pt x="13500" y="1467"/>
                    <a:pt x="13316" y="1114"/>
                    <a:pt x="13076" y="798"/>
                  </a:cubicBezTo>
                  <a:lnTo>
                    <a:pt x="13066" y="807"/>
                  </a:lnTo>
                  <a:cubicBezTo>
                    <a:pt x="12955" y="663"/>
                    <a:pt x="12844" y="503"/>
                    <a:pt x="12708" y="368"/>
                  </a:cubicBezTo>
                  <a:cubicBezTo>
                    <a:pt x="12570" y="235"/>
                    <a:pt x="12428" y="115"/>
                    <a:pt x="12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1" name="Google Shape;4877;p87">
              <a:extLst>
                <a:ext uri="{FF2B5EF4-FFF2-40B4-BE49-F238E27FC236}">
                  <a16:creationId xmlns:a16="http://schemas.microsoft.com/office/drawing/2014/main" id="{3E17E264-F447-6593-9897-97E9FF48ACA2}"/>
                </a:ext>
              </a:extLst>
            </p:cNvPr>
            <p:cNvSpPr/>
            <p:nvPr/>
          </p:nvSpPr>
          <p:spPr>
            <a:xfrm>
              <a:off x="399682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3" y="1"/>
                  </a:moveTo>
                  <a:cubicBezTo>
                    <a:pt x="8989" y="1"/>
                    <a:pt x="7985" y="381"/>
                    <a:pt x="7216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6" y="11038"/>
                  </a:cubicBezTo>
                  <a:cubicBezTo>
                    <a:pt x="639" y="11414"/>
                    <a:pt x="826" y="11767"/>
                    <a:pt x="1067" y="12083"/>
                  </a:cubicBezTo>
                  <a:lnTo>
                    <a:pt x="1073" y="12074"/>
                  </a:lnTo>
                  <a:cubicBezTo>
                    <a:pt x="1187" y="12218"/>
                    <a:pt x="1296" y="12378"/>
                    <a:pt x="1434" y="12513"/>
                  </a:cubicBezTo>
                  <a:cubicBezTo>
                    <a:pt x="1570" y="12646"/>
                    <a:pt x="1711" y="12766"/>
                    <a:pt x="1865" y="12881"/>
                  </a:cubicBezTo>
                  <a:lnTo>
                    <a:pt x="3500" y="11243"/>
                  </a:lnTo>
                  <a:cubicBezTo>
                    <a:pt x="3328" y="11158"/>
                    <a:pt x="3169" y="11050"/>
                    <a:pt x="3030" y="10918"/>
                  </a:cubicBezTo>
                  <a:cubicBezTo>
                    <a:pt x="2368" y="10255"/>
                    <a:pt x="2368" y="9183"/>
                    <a:pt x="3030" y="8521"/>
                  </a:cubicBezTo>
                  <a:lnTo>
                    <a:pt x="8812" y="2739"/>
                  </a:lnTo>
                  <a:cubicBezTo>
                    <a:pt x="9143" y="2408"/>
                    <a:pt x="9577" y="2242"/>
                    <a:pt x="10010" y="2242"/>
                  </a:cubicBezTo>
                  <a:cubicBezTo>
                    <a:pt x="10443" y="2242"/>
                    <a:pt x="10876" y="2408"/>
                    <a:pt x="11206" y="2739"/>
                  </a:cubicBezTo>
                  <a:cubicBezTo>
                    <a:pt x="11868" y="3401"/>
                    <a:pt x="11868" y="4473"/>
                    <a:pt x="11206" y="5136"/>
                  </a:cubicBezTo>
                  <a:lnTo>
                    <a:pt x="8812" y="7530"/>
                  </a:lnTo>
                  <a:cubicBezTo>
                    <a:pt x="9215" y="8382"/>
                    <a:pt x="9375" y="9328"/>
                    <a:pt x="9273" y="10261"/>
                  </a:cubicBezTo>
                  <a:lnTo>
                    <a:pt x="12805" y="6732"/>
                  </a:lnTo>
                  <a:cubicBezTo>
                    <a:pt x="14331" y="5187"/>
                    <a:pt x="14325" y="2697"/>
                    <a:pt x="12787" y="1158"/>
                  </a:cubicBezTo>
                  <a:cubicBezTo>
                    <a:pt x="12016" y="387"/>
                    <a:pt x="11004" y="1"/>
                    <a:pt x="9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2" name="Google Shape;4878;p87">
            <a:extLst>
              <a:ext uri="{FF2B5EF4-FFF2-40B4-BE49-F238E27FC236}">
                <a16:creationId xmlns:a16="http://schemas.microsoft.com/office/drawing/2014/main" id="{E07DB547-7508-B373-2C30-80A4D1AB30C3}"/>
              </a:ext>
            </a:extLst>
          </p:cNvPr>
          <p:cNvGrpSpPr/>
          <p:nvPr/>
        </p:nvGrpSpPr>
        <p:grpSpPr>
          <a:xfrm>
            <a:off x="4729423" y="2599495"/>
            <a:ext cx="562960" cy="541248"/>
            <a:chOff x="4447550" y="249750"/>
            <a:chExt cx="500425" cy="481125"/>
          </a:xfrm>
          <a:solidFill>
            <a:srgbClr val="006870"/>
          </a:solidFill>
        </p:grpSpPr>
        <p:sp>
          <p:nvSpPr>
            <p:cNvPr id="282" name="Google Shape;4879;p87">
              <a:extLst>
                <a:ext uri="{FF2B5EF4-FFF2-40B4-BE49-F238E27FC236}">
                  <a16:creationId xmlns:a16="http://schemas.microsoft.com/office/drawing/2014/main" id="{0902C789-427E-4E57-B8F6-2657BBE69B78}"/>
                </a:ext>
              </a:extLst>
            </p:cNvPr>
            <p:cNvSpPr/>
            <p:nvPr/>
          </p:nvSpPr>
          <p:spPr>
            <a:xfrm>
              <a:off x="444755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4" y="0"/>
                  </a:moveTo>
                  <a:lnTo>
                    <a:pt x="10639" y="1635"/>
                  </a:lnTo>
                  <a:cubicBezTo>
                    <a:pt x="10811" y="1720"/>
                    <a:pt x="10970" y="1831"/>
                    <a:pt x="11109" y="1964"/>
                  </a:cubicBezTo>
                  <a:cubicBezTo>
                    <a:pt x="11771" y="2623"/>
                    <a:pt x="11771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3" y="9287"/>
                    <a:pt x="2463" y="8215"/>
                    <a:pt x="3126" y="7552"/>
                  </a:cubicBezTo>
                  <a:lnTo>
                    <a:pt x="5330" y="5351"/>
                  </a:lnTo>
                  <a:cubicBezTo>
                    <a:pt x="4924" y="4499"/>
                    <a:pt x="4764" y="3554"/>
                    <a:pt x="4866" y="2620"/>
                  </a:cubicBezTo>
                  <a:lnTo>
                    <a:pt x="4866" y="2620"/>
                  </a:lnTo>
                  <a:lnTo>
                    <a:pt x="1527" y="5956"/>
                  </a:lnTo>
                  <a:cubicBezTo>
                    <a:pt x="0" y="7501"/>
                    <a:pt x="6" y="9992"/>
                    <a:pt x="1545" y="11530"/>
                  </a:cubicBezTo>
                  <a:cubicBezTo>
                    <a:pt x="2316" y="12301"/>
                    <a:pt x="3327" y="12687"/>
                    <a:pt x="4339" y="12687"/>
                  </a:cubicBezTo>
                  <a:cubicBezTo>
                    <a:pt x="5343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8" y="3276"/>
                    <a:pt x="13626" y="1843"/>
                  </a:cubicBezTo>
                  <a:cubicBezTo>
                    <a:pt x="13500" y="1467"/>
                    <a:pt x="13316" y="1114"/>
                    <a:pt x="13075" y="798"/>
                  </a:cubicBezTo>
                  <a:lnTo>
                    <a:pt x="13066" y="807"/>
                  </a:lnTo>
                  <a:cubicBezTo>
                    <a:pt x="12952" y="663"/>
                    <a:pt x="12843" y="503"/>
                    <a:pt x="12708" y="368"/>
                  </a:cubicBezTo>
                  <a:cubicBezTo>
                    <a:pt x="12569" y="235"/>
                    <a:pt x="12428" y="115"/>
                    <a:pt x="12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3" name="Google Shape;4880;p87">
              <a:extLst>
                <a:ext uri="{FF2B5EF4-FFF2-40B4-BE49-F238E27FC236}">
                  <a16:creationId xmlns:a16="http://schemas.microsoft.com/office/drawing/2014/main" id="{783FAFA6-6455-53C9-CD94-6F86A9D3CAB1}"/>
                </a:ext>
              </a:extLst>
            </p:cNvPr>
            <p:cNvSpPr/>
            <p:nvPr/>
          </p:nvSpPr>
          <p:spPr>
            <a:xfrm>
              <a:off x="458967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2" y="1"/>
                  </a:moveTo>
                  <a:cubicBezTo>
                    <a:pt x="8989" y="1"/>
                    <a:pt x="7985" y="381"/>
                    <a:pt x="7215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5" y="11038"/>
                  </a:cubicBezTo>
                  <a:cubicBezTo>
                    <a:pt x="639" y="11414"/>
                    <a:pt x="826" y="11767"/>
                    <a:pt x="1066" y="12083"/>
                  </a:cubicBezTo>
                  <a:lnTo>
                    <a:pt x="1073" y="12074"/>
                  </a:lnTo>
                  <a:cubicBezTo>
                    <a:pt x="1187" y="12218"/>
                    <a:pt x="1295" y="12378"/>
                    <a:pt x="1434" y="12513"/>
                  </a:cubicBezTo>
                  <a:cubicBezTo>
                    <a:pt x="1569" y="12646"/>
                    <a:pt x="1711" y="12766"/>
                    <a:pt x="1864" y="12881"/>
                  </a:cubicBezTo>
                  <a:lnTo>
                    <a:pt x="3500" y="11243"/>
                  </a:lnTo>
                  <a:cubicBezTo>
                    <a:pt x="3328" y="11158"/>
                    <a:pt x="3168" y="11050"/>
                    <a:pt x="3030" y="10918"/>
                  </a:cubicBezTo>
                  <a:cubicBezTo>
                    <a:pt x="2367" y="10255"/>
                    <a:pt x="2367" y="9183"/>
                    <a:pt x="3030" y="8521"/>
                  </a:cubicBezTo>
                  <a:lnTo>
                    <a:pt x="8811" y="2739"/>
                  </a:lnTo>
                  <a:cubicBezTo>
                    <a:pt x="9143" y="2408"/>
                    <a:pt x="9576" y="2242"/>
                    <a:pt x="10010" y="2242"/>
                  </a:cubicBezTo>
                  <a:cubicBezTo>
                    <a:pt x="10443" y="2242"/>
                    <a:pt x="10876" y="2408"/>
                    <a:pt x="11205" y="2739"/>
                  </a:cubicBezTo>
                  <a:cubicBezTo>
                    <a:pt x="11868" y="3401"/>
                    <a:pt x="11868" y="4473"/>
                    <a:pt x="11205" y="5136"/>
                  </a:cubicBezTo>
                  <a:lnTo>
                    <a:pt x="8811" y="7530"/>
                  </a:lnTo>
                  <a:cubicBezTo>
                    <a:pt x="9215" y="8382"/>
                    <a:pt x="9375" y="9328"/>
                    <a:pt x="9272" y="10261"/>
                  </a:cubicBezTo>
                  <a:lnTo>
                    <a:pt x="12804" y="6732"/>
                  </a:lnTo>
                  <a:cubicBezTo>
                    <a:pt x="14331" y="5187"/>
                    <a:pt x="14325" y="2697"/>
                    <a:pt x="12786" y="1158"/>
                  </a:cubicBezTo>
                  <a:cubicBezTo>
                    <a:pt x="12015" y="387"/>
                    <a:pt x="11004" y="1"/>
                    <a:pt x="99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3" name="Google Shape;4881;p87">
            <a:extLst>
              <a:ext uri="{FF2B5EF4-FFF2-40B4-BE49-F238E27FC236}">
                <a16:creationId xmlns:a16="http://schemas.microsoft.com/office/drawing/2014/main" id="{0DF2CC28-C7F1-B376-7EB5-BFEE81BD877C}"/>
              </a:ext>
            </a:extLst>
          </p:cNvPr>
          <p:cNvGrpSpPr/>
          <p:nvPr/>
        </p:nvGrpSpPr>
        <p:grpSpPr>
          <a:xfrm>
            <a:off x="5415174" y="2599100"/>
            <a:ext cx="542036" cy="542036"/>
            <a:chOff x="5049725" y="249400"/>
            <a:chExt cx="481825" cy="481825"/>
          </a:xfrm>
          <a:solidFill>
            <a:srgbClr val="006870"/>
          </a:solidFill>
        </p:grpSpPr>
        <p:sp>
          <p:nvSpPr>
            <p:cNvPr id="280" name="Google Shape;4882;p87">
              <a:extLst>
                <a:ext uri="{FF2B5EF4-FFF2-40B4-BE49-F238E27FC236}">
                  <a16:creationId xmlns:a16="http://schemas.microsoft.com/office/drawing/2014/main" id="{4736B2B0-A8BA-9F67-A40C-A049CE5F58C1}"/>
                </a:ext>
              </a:extLst>
            </p:cNvPr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1" name="Google Shape;4883;p87">
              <a:extLst>
                <a:ext uri="{FF2B5EF4-FFF2-40B4-BE49-F238E27FC236}">
                  <a16:creationId xmlns:a16="http://schemas.microsoft.com/office/drawing/2014/main" id="{652B3E5E-A352-3D0F-308F-2B001D610A2E}"/>
                </a:ext>
              </a:extLst>
            </p:cNvPr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4" name="Google Shape;4884;p87">
            <a:extLst>
              <a:ext uri="{FF2B5EF4-FFF2-40B4-BE49-F238E27FC236}">
                <a16:creationId xmlns:a16="http://schemas.microsoft.com/office/drawing/2014/main" id="{9748DA8F-3F36-7224-F331-34B3A350E941}"/>
              </a:ext>
            </a:extLst>
          </p:cNvPr>
          <p:cNvGrpSpPr/>
          <p:nvPr/>
        </p:nvGrpSpPr>
        <p:grpSpPr>
          <a:xfrm>
            <a:off x="6076541" y="2599100"/>
            <a:ext cx="542036" cy="542036"/>
            <a:chOff x="5660400" y="238125"/>
            <a:chExt cx="481825" cy="481825"/>
          </a:xfrm>
          <a:solidFill>
            <a:srgbClr val="006870"/>
          </a:solidFill>
        </p:grpSpPr>
        <p:sp>
          <p:nvSpPr>
            <p:cNvPr id="278" name="Google Shape;4885;p87">
              <a:extLst>
                <a:ext uri="{FF2B5EF4-FFF2-40B4-BE49-F238E27FC236}">
                  <a16:creationId xmlns:a16="http://schemas.microsoft.com/office/drawing/2014/main" id="{E2ABB719-55D3-E09C-4AF6-0159902A8AFC}"/>
                </a:ext>
              </a:extLst>
            </p:cNvPr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9" name="Google Shape;4886;p87">
              <a:extLst>
                <a:ext uri="{FF2B5EF4-FFF2-40B4-BE49-F238E27FC236}">
                  <a16:creationId xmlns:a16="http://schemas.microsoft.com/office/drawing/2014/main" id="{F09FE6C4-800B-B780-B375-D98FDD3FBFF1}"/>
                </a:ext>
              </a:extLst>
            </p:cNvPr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5" name="Google Shape;4887;p87">
            <a:extLst>
              <a:ext uri="{FF2B5EF4-FFF2-40B4-BE49-F238E27FC236}">
                <a16:creationId xmlns:a16="http://schemas.microsoft.com/office/drawing/2014/main" id="{CC044B91-9FB2-60B2-76B2-BF4BF25D6653}"/>
              </a:ext>
            </a:extLst>
          </p:cNvPr>
          <p:cNvGrpSpPr/>
          <p:nvPr/>
        </p:nvGrpSpPr>
        <p:grpSpPr>
          <a:xfrm>
            <a:off x="6742294" y="2599100"/>
            <a:ext cx="542036" cy="542036"/>
            <a:chOff x="6235400" y="249400"/>
            <a:chExt cx="481825" cy="481825"/>
          </a:xfrm>
          <a:solidFill>
            <a:srgbClr val="006870"/>
          </a:solidFill>
        </p:grpSpPr>
        <p:sp>
          <p:nvSpPr>
            <p:cNvPr id="273" name="Google Shape;4888;p87">
              <a:extLst>
                <a:ext uri="{FF2B5EF4-FFF2-40B4-BE49-F238E27FC236}">
                  <a16:creationId xmlns:a16="http://schemas.microsoft.com/office/drawing/2014/main" id="{7F56CC5C-42AA-5D28-3AAD-D681CDD6A2BC}"/>
                </a:ext>
              </a:extLst>
            </p:cNvPr>
            <p:cNvSpPr/>
            <p:nvPr/>
          </p:nvSpPr>
          <p:spPr>
            <a:xfrm>
              <a:off x="6425625" y="482025"/>
              <a:ext cx="177700" cy="135375"/>
            </a:xfrm>
            <a:custGeom>
              <a:avLst/>
              <a:gdLst/>
              <a:ahLst/>
              <a:cxnLst/>
              <a:rect l="l" t="t" r="r" b="b"/>
              <a:pathLst>
                <a:path w="7108" h="5415" extrusionOk="0">
                  <a:moveTo>
                    <a:pt x="5415" y="0"/>
                  </a:moveTo>
                  <a:lnTo>
                    <a:pt x="1" y="5415"/>
                  </a:lnTo>
                  <a:lnTo>
                    <a:pt x="7107" y="5415"/>
                  </a:lnTo>
                  <a:lnTo>
                    <a:pt x="7107" y="1696"/>
                  </a:lnTo>
                  <a:lnTo>
                    <a:pt x="5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4" name="Google Shape;4889;p87">
              <a:extLst>
                <a:ext uri="{FF2B5EF4-FFF2-40B4-BE49-F238E27FC236}">
                  <a16:creationId xmlns:a16="http://schemas.microsoft.com/office/drawing/2014/main" id="{01586584-18BA-FC9A-E6D6-32CFEE08D349}"/>
                </a:ext>
              </a:extLst>
            </p:cNvPr>
            <p:cNvSpPr/>
            <p:nvPr/>
          </p:nvSpPr>
          <p:spPr>
            <a:xfrm>
              <a:off x="6462150" y="41977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0"/>
                  </a:moveTo>
                  <a:cubicBezTo>
                    <a:pt x="253" y="0"/>
                    <a:pt x="0" y="250"/>
                    <a:pt x="0" y="563"/>
                  </a:cubicBezTo>
                  <a:cubicBezTo>
                    <a:pt x="0" y="876"/>
                    <a:pt x="253" y="1129"/>
                    <a:pt x="566" y="1129"/>
                  </a:cubicBezTo>
                  <a:cubicBezTo>
                    <a:pt x="877" y="1129"/>
                    <a:pt x="1130" y="876"/>
                    <a:pt x="1130" y="563"/>
                  </a:cubicBezTo>
                  <a:cubicBezTo>
                    <a:pt x="1130" y="250"/>
                    <a:pt x="877" y="0"/>
                    <a:pt x="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5" name="Google Shape;4890;p87">
              <a:extLst>
                <a:ext uri="{FF2B5EF4-FFF2-40B4-BE49-F238E27FC236}">
                  <a16:creationId xmlns:a16="http://schemas.microsoft.com/office/drawing/2014/main" id="{BBECD79E-3CBF-B7B9-CF22-6263658343B4}"/>
                </a:ext>
              </a:extLst>
            </p:cNvPr>
            <p:cNvSpPr/>
            <p:nvPr/>
          </p:nvSpPr>
          <p:spPr>
            <a:xfrm>
              <a:off x="6349225" y="508600"/>
              <a:ext cx="113625" cy="108800"/>
            </a:xfrm>
            <a:custGeom>
              <a:avLst/>
              <a:gdLst/>
              <a:ahLst/>
              <a:cxnLst/>
              <a:rect l="l" t="t" r="r" b="b"/>
              <a:pathLst>
                <a:path w="4545" h="4352" extrusionOk="0">
                  <a:moveTo>
                    <a:pt x="2858" y="0"/>
                  </a:moveTo>
                  <a:lnTo>
                    <a:pt x="0" y="2623"/>
                  </a:lnTo>
                  <a:lnTo>
                    <a:pt x="0" y="4352"/>
                  </a:lnTo>
                  <a:lnTo>
                    <a:pt x="1461" y="4352"/>
                  </a:lnTo>
                  <a:lnTo>
                    <a:pt x="4544" y="1265"/>
                  </a:lnTo>
                  <a:lnTo>
                    <a:pt x="28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6" name="Google Shape;4891;p87">
              <a:extLst>
                <a:ext uri="{FF2B5EF4-FFF2-40B4-BE49-F238E27FC236}">
                  <a16:creationId xmlns:a16="http://schemas.microsoft.com/office/drawing/2014/main" id="{96E471AA-F5E7-B5B5-29DA-871D1774459C}"/>
                </a:ext>
              </a:extLst>
            </p:cNvPr>
            <p:cNvSpPr/>
            <p:nvPr/>
          </p:nvSpPr>
          <p:spPr>
            <a:xfrm>
              <a:off x="6349225" y="363300"/>
              <a:ext cx="254100" cy="172575"/>
            </a:xfrm>
            <a:custGeom>
              <a:avLst/>
              <a:gdLst/>
              <a:ahLst/>
              <a:cxnLst/>
              <a:rect l="l" t="t" r="r" b="b"/>
              <a:pathLst>
                <a:path w="10164" h="6903" extrusionOk="0">
                  <a:moveTo>
                    <a:pt x="5083" y="1130"/>
                  </a:moveTo>
                  <a:cubicBezTo>
                    <a:pt x="5767" y="1130"/>
                    <a:pt x="6384" y="1542"/>
                    <a:pt x="6646" y="2175"/>
                  </a:cubicBezTo>
                  <a:cubicBezTo>
                    <a:pt x="6908" y="2807"/>
                    <a:pt x="6764" y="3536"/>
                    <a:pt x="6279" y="4021"/>
                  </a:cubicBezTo>
                  <a:cubicBezTo>
                    <a:pt x="5955" y="4345"/>
                    <a:pt x="5521" y="4517"/>
                    <a:pt x="5081" y="4517"/>
                  </a:cubicBezTo>
                  <a:cubicBezTo>
                    <a:pt x="4862" y="4517"/>
                    <a:pt x="4642" y="4475"/>
                    <a:pt x="4433" y="4388"/>
                  </a:cubicBezTo>
                  <a:cubicBezTo>
                    <a:pt x="3801" y="4126"/>
                    <a:pt x="3388" y="3509"/>
                    <a:pt x="3388" y="2822"/>
                  </a:cubicBezTo>
                  <a:cubicBezTo>
                    <a:pt x="3388" y="1886"/>
                    <a:pt x="4147" y="1130"/>
                    <a:pt x="5083" y="1130"/>
                  </a:cubicBezTo>
                  <a:close/>
                  <a:moveTo>
                    <a:pt x="0" y="1"/>
                  </a:moveTo>
                  <a:lnTo>
                    <a:pt x="0" y="6903"/>
                  </a:lnTo>
                  <a:lnTo>
                    <a:pt x="2443" y="4665"/>
                  </a:lnTo>
                  <a:cubicBezTo>
                    <a:pt x="2549" y="4567"/>
                    <a:pt x="2686" y="4517"/>
                    <a:pt x="2824" y="4517"/>
                  </a:cubicBezTo>
                  <a:cubicBezTo>
                    <a:pt x="2943" y="4517"/>
                    <a:pt x="3062" y="4554"/>
                    <a:pt x="3162" y="4629"/>
                  </a:cubicBezTo>
                  <a:lnTo>
                    <a:pt x="5351" y="6270"/>
                  </a:lnTo>
                  <a:lnTo>
                    <a:pt x="8071" y="3551"/>
                  </a:lnTo>
                  <a:cubicBezTo>
                    <a:pt x="8181" y="3441"/>
                    <a:pt x="8325" y="3386"/>
                    <a:pt x="8470" y="3386"/>
                  </a:cubicBezTo>
                  <a:cubicBezTo>
                    <a:pt x="8614" y="3386"/>
                    <a:pt x="8759" y="3441"/>
                    <a:pt x="8869" y="3551"/>
                  </a:cubicBezTo>
                  <a:lnTo>
                    <a:pt x="10163" y="4846"/>
                  </a:lnTo>
                  <a:lnTo>
                    <a:pt x="10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7" name="Google Shape;4892;p87">
              <a:extLst>
                <a:ext uri="{FF2B5EF4-FFF2-40B4-BE49-F238E27FC236}">
                  <a16:creationId xmlns:a16="http://schemas.microsoft.com/office/drawing/2014/main" id="{282A0084-C89B-405B-0B68-F171B27C31AD}"/>
                </a:ext>
              </a:extLst>
            </p:cNvPr>
            <p:cNvSpPr/>
            <p:nvPr/>
          </p:nvSpPr>
          <p:spPr>
            <a:xfrm>
              <a:off x="6235400" y="24940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3427"/>
                  </a:moveTo>
                  <a:cubicBezTo>
                    <a:pt x="15593" y="3427"/>
                    <a:pt x="15846" y="3677"/>
                    <a:pt x="15846" y="3991"/>
                  </a:cubicBezTo>
                  <a:lnTo>
                    <a:pt x="15846" y="15283"/>
                  </a:lnTo>
                  <a:cubicBezTo>
                    <a:pt x="15846" y="15596"/>
                    <a:pt x="15593" y="15849"/>
                    <a:pt x="15283" y="15849"/>
                  </a:cubicBezTo>
                  <a:lnTo>
                    <a:pt x="3990" y="15849"/>
                  </a:lnTo>
                  <a:cubicBezTo>
                    <a:pt x="3677" y="15849"/>
                    <a:pt x="3424" y="15596"/>
                    <a:pt x="3424" y="15283"/>
                  </a:cubicBezTo>
                  <a:lnTo>
                    <a:pt x="3424" y="3991"/>
                  </a:lnTo>
                  <a:cubicBezTo>
                    <a:pt x="3424" y="3677"/>
                    <a:pt x="3677" y="3427"/>
                    <a:pt x="3990" y="3427"/>
                  </a:cubicBezTo>
                  <a:close/>
                  <a:moveTo>
                    <a:pt x="564" y="1"/>
                  </a:moveTo>
                  <a:cubicBezTo>
                    <a:pt x="250" y="1"/>
                    <a:pt x="0" y="254"/>
                    <a:pt x="0" y="567"/>
                  </a:cubicBezTo>
                  <a:lnTo>
                    <a:pt x="0" y="2861"/>
                  </a:lnTo>
                  <a:cubicBezTo>
                    <a:pt x="0" y="3175"/>
                    <a:pt x="250" y="3427"/>
                    <a:pt x="564" y="3427"/>
                  </a:cubicBezTo>
                  <a:cubicBezTo>
                    <a:pt x="877" y="3427"/>
                    <a:pt x="1127" y="3677"/>
                    <a:pt x="1127" y="3991"/>
                  </a:cubicBezTo>
                  <a:cubicBezTo>
                    <a:pt x="1127" y="4304"/>
                    <a:pt x="877" y="4557"/>
                    <a:pt x="564" y="4557"/>
                  </a:cubicBezTo>
                  <a:cubicBezTo>
                    <a:pt x="250" y="4557"/>
                    <a:pt x="0" y="4807"/>
                    <a:pt x="0" y="5120"/>
                  </a:cubicBezTo>
                  <a:lnTo>
                    <a:pt x="0" y="8507"/>
                  </a:lnTo>
                  <a:cubicBezTo>
                    <a:pt x="0" y="8821"/>
                    <a:pt x="250" y="9074"/>
                    <a:pt x="564" y="9074"/>
                  </a:cubicBezTo>
                  <a:cubicBezTo>
                    <a:pt x="877" y="9074"/>
                    <a:pt x="1127" y="9324"/>
                    <a:pt x="1127" y="9637"/>
                  </a:cubicBezTo>
                  <a:cubicBezTo>
                    <a:pt x="1127" y="9950"/>
                    <a:pt x="877" y="10203"/>
                    <a:pt x="564" y="10203"/>
                  </a:cubicBezTo>
                  <a:cubicBezTo>
                    <a:pt x="250" y="10203"/>
                    <a:pt x="0" y="10453"/>
                    <a:pt x="0" y="10766"/>
                  </a:cubicBezTo>
                  <a:lnTo>
                    <a:pt x="0" y="14154"/>
                  </a:lnTo>
                  <a:cubicBezTo>
                    <a:pt x="0" y="14467"/>
                    <a:pt x="250" y="14720"/>
                    <a:pt x="564" y="14720"/>
                  </a:cubicBezTo>
                  <a:cubicBezTo>
                    <a:pt x="877" y="14720"/>
                    <a:pt x="1127" y="14970"/>
                    <a:pt x="1127" y="15283"/>
                  </a:cubicBezTo>
                  <a:cubicBezTo>
                    <a:pt x="1127" y="15596"/>
                    <a:pt x="877" y="15849"/>
                    <a:pt x="564" y="15849"/>
                  </a:cubicBezTo>
                  <a:cubicBezTo>
                    <a:pt x="250" y="15849"/>
                    <a:pt x="0" y="16099"/>
                    <a:pt x="0" y="16412"/>
                  </a:cubicBezTo>
                  <a:lnTo>
                    <a:pt x="0" y="18710"/>
                  </a:lnTo>
                  <a:cubicBezTo>
                    <a:pt x="0" y="19020"/>
                    <a:pt x="250" y="19273"/>
                    <a:pt x="564" y="19273"/>
                  </a:cubicBezTo>
                  <a:lnTo>
                    <a:pt x="2861" y="19273"/>
                  </a:lnTo>
                  <a:cubicBezTo>
                    <a:pt x="3171" y="19273"/>
                    <a:pt x="3424" y="19020"/>
                    <a:pt x="3424" y="18710"/>
                  </a:cubicBezTo>
                  <a:cubicBezTo>
                    <a:pt x="3424" y="18396"/>
                    <a:pt x="3677" y="18143"/>
                    <a:pt x="3990" y="18143"/>
                  </a:cubicBezTo>
                  <a:cubicBezTo>
                    <a:pt x="4300" y="18143"/>
                    <a:pt x="4553" y="18396"/>
                    <a:pt x="4553" y="18710"/>
                  </a:cubicBezTo>
                  <a:cubicBezTo>
                    <a:pt x="4553" y="19020"/>
                    <a:pt x="4806" y="19273"/>
                    <a:pt x="5120" y="19273"/>
                  </a:cubicBezTo>
                  <a:lnTo>
                    <a:pt x="8507" y="19273"/>
                  </a:lnTo>
                  <a:cubicBezTo>
                    <a:pt x="8817" y="19273"/>
                    <a:pt x="9070" y="19020"/>
                    <a:pt x="9070" y="18710"/>
                  </a:cubicBezTo>
                  <a:cubicBezTo>
                    <a:pt x="9070" y="18396"/>
                    <a:pt x="9323" y="18143"/>
                    <a:pt x="9636" y="18143"/>
                  </a:cubicBezTo>
                  <a:cubicBezTo>
                    <a:pt x="9947" y="18143"/>
                    <a:pt x="10200" y="18396"/>
                    <a:pt x="10200" y="18710"/>
                  </a:cubicBezTo>
                  <a:cubicBezTo>
                    <a:pt x="10200" y="19020"/>
                    <a:pt x="10452" y="19273"/>
                    <a:pt x="10766" y="19273"/>
                  </a:cubicBezTo>
                  <a:lnTo>
                    <a:pt x="14153" y="19273"/>
                  </a:lnTo>
                  <a:cubicBezTo>
                    <a:pt x="14463" y="19273"/>
                    <a:pt x="14716" y="19020"/>
                    <a:pt x="14716" y="18710"/>
                  </a:cubicBezTo>
                  <a:cubicBezTo>
                    <a:pt x="14716" y="18396"/>
                    <a:pt x="14969" y="18143"/>
                    <a:pt x="15283" y="18143"/>
                  </a:cubicBezTo>
                  <a:cubicBezTo>
                    <a:pt x="15593" y="18143"/>
                    <a:pt x="15846" y="18396"/>
                    <a:pt x="15846" y="18710"/>
                  </a:cubicBezTo>
                  <a:cubicBezTo>
                    <a:pt x="15846" y="19020"/>
                    <a:pt x="16099" y="19273"/>
                    <a:pt x="16412" y="19273"/>
                  </a:cubicBezTo>
                  <a:lnTo>
                    <a:pt x="18706" y="19273"/>
                  </a:lnTo>
                  <a:cubicBezTo>
                    <a:pt x="19019" y="19273"/>
                    <a:pt x="19272" y="19020"/>
                    <a:pt x="19272" y="18710"/>
                  </a:cubicBezTo>
                  <a:lnTo>
                    <a:pt x="19272" y="16412"/>
                  </a:lnTo>
                  <a:cubicBezTo>
                    <a:pt x="19272" y="16099"/>
                    <a:pt x="19019" y="15849"/>
                    <a:pt x="18706" y="15849"/>
                  </a:cubicBezTo>
                  <a:cubicBezTo>
                    <a:pt x="18393" y="15849"/>
                    <a:pt x="18143" y="15596"/>
                    <a:pt x="18143" y="15283"/>
                  </a:cubicBezTo>
                  <a:cubicBezTo>
                    <a:pt x="18143" y="14970"/>
                    <a:pt x="18393" y="14720"/>
                    <a:pt x="18706" y="14720"/>
                  </a:cubicBezTo>
                  <a:cubicBezTo>
                    <a:pt x="19019" y="14720"/>
                    <a:pt x="19272" y="14467"/>
                    <a:pt x="19272" y="14154"/>
                  </a:cubicBezTo>
                  <a:lnTo>
                    <a:pt x="19272" y="10766"/>
                  </a:lnTo>
                  <a:cubicBezTo>
                    <a:pt x="19272" y="10453"/>
                    <a:pt x="19019" y="10203"/>
                    <a:pt x="18706" y="10203"/>
                  </a:cubicBezTo>
                  <a:cubicBezTo>
                    <a:pt x="18393" y="10203"/>
                    <a:pt x="18143" y="9950"/>
                    <a:pt x="18143" y="9637"/>
                  </a:cubicBezTo>
                  <a:cubicBezTo>
                    <a:pt x="18143" y="9324"/>
                    <a:pt x="18393" y="9074"/>
                    <a:pt x="18706" y="9074"/>
                  </a:cubicBezTo>
                  <a:cubicBezTo>
                    <a:pt x="19019" y="9074"/>
                    <a:pt x="19272" y="8821"/>
                    <a:pt x="19272" y="8507"/>
                  </a:cubicBezTo>
                  <a:lnTo>
                    <a:pt x="19272" y="5120"/>
                  </a:lnTo>
                  <a:cubicBezTo>
                    <a:pt x="19272" y="4807"/>
                    <a:pt x="19019" y="4557"/>
                    <a:pt x="18706" y="4557"/>
                  </a:cubicBezTo>
                  <a:cubicBezTo>
                    <a:pt x="18393" y="4557"/>
                    <a:pt x="18143" y="4304"/>
                    <a:pt x="18143" y="3991"/>
                  </a:cubicBezTo>
                  <a:cubicBezTo>
                    <a:pt x="18143" y="3677"/>
                    <a:pt x="18393" y="3427"/>
                    <a:pt x="18706" y="3427"/>
                  </a:cubicBezTo>
                  <a:cubicBezTo>
                    <a:pt x="19019" y="3427"/>
                    <a:pt x="19272" y="3175"/>
                    <a:pt x="19272" y="2861"/>
                  </a:cubicBezTo>
                  <a:lnTo>
                    <a:pt x="19272" y="567"/>
                  </a:lnTo>
                  <a:cubicBezTo>
                    <a:pt x="19272" y="254"/>
                    <a:pt x="19019" y="1"/>
                    <a:pt x="18706" y="1"/>
                  </a:cubicBezTo>
                  <a:lnTo>
                    <a:pt x="16412" y="1"/>
                  </a:lnTo>
                  <a:cubicBezTo>
                    <a:pt x="16099" y="1"/>
                    <a:pt x="15846" y="254"/>
                    <a:pt x="15846" y="567"/>
                  </a:cubicBezTo>
                  <a:cubicBezTo>
                    <a:pt x="15846" y="877"/>
                    <a:pt x="15593" y="1130"/>
                    <a:pt x="15283" y="1130"/>
                  </a:cubicBezTo>
                  <a:cubicBezTo>
                    <a:pt x="14969" y="1130"/>
                    <a:pt x="14716" y="877"/>
                    <a:pt x="14716" y="567"/>
                  </a:cubicBezTo>
                  <a:cubicBezTo>
                    <a:pt x="14716" y="254"/>
                    <a:pt x="14463" y="1"/>
                    <a:pt x="14153" y="1"/>
                  </a:cubicBezTo>
                  <a:lnTo>
                    <a:pt x="10766" y="1"/>
                  </a:lnTo>
                  <a:cubicBezTo>
                    <a:pt x="10452" y="1"/>
                    <a:pt x="10200" y="254"/>
                    <a:pt x="10200" y="567"/>
                  </a:cubicBezTo>
                  <a:cubicBezTo>
                    <a:pt x="10200" y="877"/>
                    <a:pt x="9947" y="1130"/>
                    <a:pt x="9636" y="1130"/>
                  </a:cubicBezTo>
                  <a:cubicBezTo>
                    <a:pt x="9323" y="1130"/>
                    <a:pt x="9070" y="877"/>
                    <a:pt x="9070" y="567"/>
                  </a:cubicBezTo>
                  <a:cubicBezTo>
                    <a:pt x="9070" y="254"/>
                    <a:pt x="8817" y="1"/>
                    <a:pt x="8507" y="1"/>
                  </a:cubicBezTo>
                  <a:lnTo>
                    <a:pt x="5120" y="1"/>
                  </a:lnTo>
                  <a:cubicBezTo>
                    <a:pt x="4806" y="1"/>
                    <a:pt x="4553" y="254"/>
                    <a:pt x="4553" y="567"/>
                  </a:cubicBezTo>
                  <a:cubicBezTo>
                    <a:pt x="4553" y="877"/>
                    <a:pt x="4300" y="1130"/>
                    <a:pt x="3990" y="1130"/>
                  </a:cubicBezTo>
                  <a:cubicBezTo>
                    <a:pt x="3677" y="1130"/>
                    <a:pt x="3424" y="877"/>
                    <a:pt x="3424" y="567"/>
                  </a:cubicBezTo>
                  <a:cubicBezTo>
                    <a:pt x="3424" y="254"/>
                    <a:pt x="3171" y="1"/>
                    <a:pt x="2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6" name="Google Shape;4893;p87">
            <a:extLst>
              <a:ext uri="{FF2B5EF4-FFF2-40B4-BE49-F238E27FC236}">
                <a16:creationId xmlns:a16="http://schemas.microsoft.com/office/drawing/2014/main" id="{B7F90535-4514-6CD1-3A4A-17345E3DA258}"/>
              </a:ext>
            </a:extLst>
          </p:cNvPr>
          <p:cNvGrpSpPr/>
          <p:nvPr/>
        </p:nvGrpSpPr>
        <p:grpSpPr>
          <a:xfrm>
            <a:off x="732176" y="3309625"/>
            <a:ext cx="543555" cy="476310"/>
            <a:chOff x="899850" y="871450"/>
            <a:chExt cx="483175" cy="423400"/>
          </a:xfrm>
          <a:solidFill>
            <a:srgbClr val="006870"/>
          </a:solidFill>
        </p:grpSpPr>
        <p:sp>
          <p:nvSpPr>
            <p:cNvPr id="269" name="Google Shape;4894;p87">
              <a:extLst>
                <a:ext uri="{FF2B5EF4-FFF2-40B4-BE49-F238E27FC236}">
                  <a16:creationId xmlns:a16="http://schemas.microsoft.com/office/drawing/2014/main" id="{ABCD1AE3-3678-49DB-A63C-31312490988B}"/>
                </a:ext>
              </a:extLst>
            </p:cNvPr>
            <p:cNvSpPr/>
            <p:nvPr/>
          </p:nvSpPr>
          <p:spPr>
            <a:xfrm>
              <a:off x="1325175" y="1040825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4"/>
                  </a:cubicBezTo>
                  <a:cubicBezTo>
                    <a:pt x="2256" y="251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4895;p87">
              <a:extLst>
                <a:ext uri="{FF2B5EF4-FFF2-40B4-BE49-F238E27FC236}">
                  <a16:creationId xmlns:a16="http://schemas.microsoft.com/office/drawing/2014/main" id="{83B5EC11-08D2-F890-8867-FF09A6C4B3E5}"/>
                </a:ext>
              </a:extLst>
            </p:cNvPr>
            <p:cNvSpPr/>
            <p:nvPr/>
          </p:nvSpPr>
          <p:spPr>
            <a:xfrm>
              <a:off x="1323750" y="95610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1750" y="0"/>
                  </a:moveTo>
                  <a:cubicBezTo>
                    <a:pt x="1605" y="0"/>
                    <a:pt x="1461" y="55"/>
                    <a:pt x="1350" y="165"/>
                  </a:cubicBezTo>
                  <a:lnTo>
                    <a:pt x="220" y="1294"/>
                  </a:lnTo>
                  <a:cubicBezTo>
                    <a:pt x="0" y="1517"/>
                    <a:pt x="0" y="1872"/>
                    <a:pt x="220" y="2095"/>
                  </a:cubicBezTo>
                  <a:cubicBezTo>
                    <a:pt x="332" y="2205"/>
                    <a:pt x="476" y="2260"/>
                    <a:pt x="621" y="2260"/>
                  </a:cubicBezTo>
                  <a:cubicBezTo>
                    <a:pt x="765" y="2260"/>
                    <a:pt x="910" y="2205"/>
                    <a:pt x="1021" y="2095"/>
                  </a:cubicBezTo>
                  <a:lnTo>
                    <a:pt x="2151" y="966"/>
                  </a:lnTo>
                  <a:cubicBezTo>
                    <a:pt x="2370" y="743"/>
                    <a:pt x="2370" y="388"/>
                    <a:pt x="2151" y="165"/>
                  </a:cubicBezTo>
                  <a:cubicBezTo>
                    <a:pt x="2039" y="55"/>
                    <a:pt x="1895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1" name="Google Shape;4896;p87">
              <a:extLst>
                <a:ext uri="{FF2B5EF4-FFF2-40B4-BE49-F238E27FC236}">
                  <a16:creationId xmlns:a16="http://schemas.microsoft.com/office/drawing/2014/main" id="{28720FF5-432E-506F-E931-E11FE25E635D}"/>
                </a:ext>
              </a:extLst>
            </p:cNvPr>
            <p:cNvSpPr/>
            <p:nvPr/>
          </p:nvSpPr>
          <p:spPr>
            <a:xfrm>
              <a:off x="1323750" y="109725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621" y="0"/>
                  </a:moveTo>
                  <a:cubicBezTo>
                    <a:pt x="476" y="0"/>
                    <a:pt x="332" y="55"/>
                    <a:pt x="220" y="165"/>
                  </a:cubicBezTo>
                  <a:cubicBezTo>
                    <a:pt x="0" y="388"/>
                    <a:pt x="0" y="743"/>
                    <a:pt x="220" y="966"/>
                  </a:cubicBezTo>
                  <a:lnTo>
                    <a:pt x="1350" y="2095"/>
                  </a:lnTo>
                  <a:cubicBezTo>
                    <a:pt x="1461" y="2205"/>
                    <a:pt x="1605" y="2260"/>
                    <a:pt x="1750" y="2260"/>
                  </a:cubicBezTo>
                  <a:cubicBezTo>
                    <a:pt x="1895" y="2260"/>
                    <a:pt x="2039" y="2205"/>
                    <a:pt x="2151" y="2095"/>
                  </a:cubicBezTo>
                  <a:cubicBezTo>
                    <a:pt x="2370" y="1872"/>
                    <a:pt x="2370" y="1517"/>
                    <a:pt x="2151" y="1294"/>
                  </a:cubicBezTo>
                  <a:lnTo>
                    <a:pt x="1021" y="165"/>
                  </a:lnTo>
                  <a:cubicBezTo>
                    <a:pt x="910" y="55"/>
                    <a:pt x="765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2" name="Google Shape;4897;p87">
              <a:extLst>
                <a:ext uri="{FF2B5EF4-FFF2-40B4-BE49-F238E27FC236}">
                  <a16:creationId xmlns:a16="http://schemas.microsoft.com/office/drawing/2014/main" id="{AF7A3579-A77F-1C10-E06F-451118E87A95}"/>
                </a:ext>
              </a:extLst>
            </p:cNvPr>
            <p:cNvSpPr/>
            <p:nvPr/>
          </p:nvSpPr>
          <p:spPr>
            <a:xfrm>
              <a:off x="899850" y="871450"/>
              <a:ext cx="396150" cy="423400"/>
            </a:xfrm>
            <a:custGeom>
              <a:avLst/>
              <a:gdLst/>
              <a:ahLst/>
              <a:cxnLst/>
              <a:rect l="l" t="t" r="r" b="b"/>
              <a:pathLst>
                <a:path w="15846" h="16936" extrusionOk="0">
                  <a:moveTo>
                    <a:pt x="6812" y="4518"/>
                  </a:moveTo>
                  <a:lnTo>
                    <a:pt x="6812" y="10164"/>
                  </a:lnTo>
                  <a:lnTo>
                    <a:pt x="5682" y="10164"/>
                  </a:lnTo>
                  <a:lnTo>
                    <a:pt x="5682" y="4518"/>
                  </a:lnTo>
                  <a:close/>
                  <a:moveTo>
                    <a:pt x="14153" y="1130"/>
                  </a:moveTo>
                  <a:cubicBezTo>
                    <a:pt x="14463" y="1130"/>
                    <a:pt x="14716" y="1380"/>
                    <a:pt x="14716" y="1693"/>
                  </a:cubicBezTo>
                  <a:lnTo>
                    <a:pt x="14716" y="12985"/>
                  </a:lnTo>
                  <a:cubicBezTo>
                    <a:pt x="14716" y="13298"/>
                    <a:pt x="14463" y="13551"/>
                    <a:pt x="14153" y="13551"/>
                  </a:cubicBezTo>
                  <a:lnTo>
                    <a:pt x="13587" y="13551"/>
                  </a:lnTo>
                  <a:lnTo>
                    <a:pt x="13587" y="1130"/>
                  </a:lnTo>
                  <a:close/>
                  <a:moveTo>
                    <a:pt x="13018" y="1"/>
                  </a:moveTo>
                  <a:cubicBezTo>
                    <a:pt x="13012" y="1"/>
                    <a:pt x="13006" y="4"/>
                    <a:pt x="13000" y="4"/>
                  </a:cubicBezTo>
                  <a:cubicBezTo>
                    <a:pt x="12992" y="4"/>
                    <a:pt x="12985" y="4"/>
                    <a:pt x="12978" y="4"/>
                  </a:cubicBezTo>
                  <a:cubicBezTo>
                    <a:pt x="12972" y="4"/>
                    <a:pt x="12967" y="4"/>
                    <a:pt x="12961" y="4"/>
                  </a:cubicBezTo>
                  <a:cubicBezTo>
                    <a:pt x="12797" y="4"/>
                    <a:pt x="12768" y="58"/>
                    <a:pt x="7221" y="3385"/>
                  </a:cubicBezTo>
                  <a:lnTo>
                    <a:pt x="3990" y="3385"/>
                  </a:lnTo>
                  <a:cubicBezTo>
                    <a:pt x="1810" y="3388"/>
                    <a:pt x="0" y="5159"/>
                    <a:pt x="0" y="7339"/>
                  </a:cubicBezTo>
                  <a:cubicBezTo>
                    <a:pt x="0" y="9323"/>
                    <a:pt x="1515" y="10959"/>
                    <a:pt x="3424" y="11236"/>
                  </a:cubicBezTo>
                  <a:lnTo>
                    <a:pt x="3424" y="15244"/>
                  </a:lnTo>
                  <a:cubicBezTo>
                    <a:pt x="3424" y="16180"/>
                    <a:pt x="4183" y="16936"/>
                    <a:pt x="5119" y="16936"/>
                  </a:cubicBezTo>
                  <a:cubicBezTo>
                    <a:pt x="6053" y="16936"/>
                    <a:pt x="6812" y="16180"/>
                    <a:pt x="6812" y="15244"/>
                  </a:cubicBezTo>
                  <a:lnTo>
                    <a:pt x="6812" y="11293"/>
                  </a:lnTo>
                  <a:lnTo>
                    <a:pt x="7221" y="11293"/>
                  </a:lnTo>
                  <a:cubicBezTo>
                    <a:pt x="12690" y="14573"/>
                    <a:pt x="12811" y="14681"/>
                    <a:pt x="12984" y="14681"/>
                  </a:cubicBezTo>
                  <a:cubicBezTo>
                    <a:pt x="12997" y="14681"/>
                    <a:pt x="13009" y="14681"/>
                    <a:pt x="13024" y="14681"/>
                  </a:cubicBezTo>
                  <a:lnTo>
                    <a:pt x="14153" y="14681"/>
                  </a:lnTo>
                  <a:cubicBezTo>
                    <a:pt x="15087" y="14678"/>
                    <a:pt x="15845" y="13922"/>
                    <a:pt x="15845" y="12985"/>
                  </a:cubicBezTo>
                  <a:lnTo>
                    <a:pt x="15845" y="1693"/>
                  </a:lnTo>
                  <a:cubicBezTo>
                    <a:pt x="15845" y="756"/>
                    <a:pt x="15087" y="1"/>
                    <a:pt x="141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7" name="Google Shape;4898;p87">
            <a:extLst>
              <a:ext uri="{FF2B5EF4-FFF2-40B4-BE49-F238E27FC236}">
                <a16:creationId xmlns:a16="http://schemas.microsoft.com/office/drawing/2014/main" id="{4882145D-C7A8-8AB0-A117-296FDC72125B}"/>
              </a:ext>
            </a:extLst>
          </p:cNvPr>
          <p:cNvSpPr/>
          <p:nvPr/>
        </p:nvSpPr>
        <p:spPr>
          <a:xfrm>
            <a:off x="1430065" y="3276718"/>
            <a:ext cx="482835" cy="542036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>
              <a:solidFill>
                <a:srgbClr val="435D74"/>
              </a:solidFill>
            </a:endParaRPr>
          </a:p>
        </p:txBody>
      </p:sp>
      <p:grpSp>
        <p:nvGrpSpPr>
          <p:cNvPr id="18" name="Google Shape;4899;p87">
            <a:extLst>
              <a:ext uri="{FF2B5EF4-FFF2-40B4-BE49-F238E27FC236}">
                <a16:creationId xmlns:a16="http://schemas.microsoft.com/office/drawing/2014/main" id="{4135D22E-89D1-FBD6-34C2-6D08EA614F08}"/>
              </a:ext>
            </a:extLst>
          </p:cNvPr>
          <p:cNvGrpSpPr/>
          <p:nvPr/>
        </p:nvGrpSpPr>
        <p:grpSpPr>
          <a:xfrm>
            <a:off x="2061491" y="3276750"/>
            <a:ext cx="544145" cy="542065"/>
            <a:chOff x="2085450" y="842250"/>
            <a:chExt cx="483700" cy="481850"/>
          </a:xfrm>
          <a:solidFill>
            <a:srgbClr val="006870"/>
          </a:solidFill>
        </p:grpSpPr>
        <p:sp>
          <p:nvSpPr>
            <p:cNvPr id="266" name="Google Shape;4900;p87">
              <a:extLst>
                <a:ext uri="{FF2B5EF4-FFF2-40B4-BE49-F238E27FC236}">
                  <a16:creationId xmlns:a16="http://schemas.microsoft.com/office/drawing/2014/main" id="{6B0971F5-62CB-2F94-8B06-F62EE1CDE912}"/>
                </a:ext>
              </a:extLst>
            </p:cNvPr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7" name="Google Shape;4901;p87">
              <a:extLst>
                <a:ext uri="{FF2B5EF4-FFF2-40B4-BE49-F238E27FC236}">
                  <a16:creationId xmlns:a16="http://schemas.microsoft.com/office/drawing/2014/main" id="{FFEAEE3A-3649-C57E-0031-201EAAF10ABD}"/>
                </a:ext>
              </a:extLst>
            </p:cNvPr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8" name="Google Shape;4902;p87">
              <a:extLst>
                <a:ext uri="{FF2B5EF4-FFF2-40B4-BE49-F238E27FC236}">
                  <a16:creationId xmlns:a16="http://schemas.microsoft.com/office/drawing/2014/main" id="{BC0E53B2-979E-A3D4-BD60-21314B9CBBAE}"/>
                </a:ext>
              </a:extLst>
            </p:cNvPr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9" name="Google Shape;4903;p87">
            <a:extLst>
              <a:ext uri="{FF2B5EF4-FFF2-40B4-BE49-F238E27FC236}">
                <a16:creationId xmlns:a16="http://schemas.microsoft.com/office/drawing/2014/main" id="{BF1400FB-48E3-14F3-CAF3-7B921790DBA4}"/>
              </a:ext>
            </a:extLst>
          </p:cNvPr>
          <p:cNvGrpSpPr/>
          <p:nvPr/>
        </p:nvGrpSpPr>
        <p:grpSpPr>
          <a:xfrm>
            <a:off x="2746227" y="3276761"/>
            <a:ext cx="542121" cy="542036"/>
            <a:chOff x="2685825" y="840375"/>
            <a:chExt cx="481900" cy="481825"/>
          </a:xfrm>
          <a:solidFill>
            <a:srgbClr val="006870"/>
          </a:solidFill>
        </p:grpSpPr>
        <p:sp>
          <p:nvSpPr>
            <p:cNvPr id="264" name="Google Shape;4904;p87">
              <a:extLst>
                <a:ext uri="{FF2B5EF4-FFF2-40B4-BE49-F238E27FC236}">
                  <a16:creationId xmlns:a16="http://schemas.microsoft.com/office/drawing/2014/main" id="{EA53FDD5-FAC3-C349-8F6B-9D510C398E43}"/>
                </a:ext>
              </a:extLst>
            </p:cNvPr>
            <p:cNvSpPr/>
            <p:nvPr/>
          </p:nvSpPr>
          <p:spPr>
            <a:xfrm>
              <a:off x="2685825" y="840375"/>
              <a:ext cx="481900" cy="481825"/>
            </a:xfrm>
            <a:custGeom>
              <a:avLst/>
              <a:gdLst/>
              <a:ahLst/>
              <a:cxnLst/>
              <a:rect l="l" t="t" r="r" b="b"/>
              <a:pathLst>
                <a:path w="19276" h="19273" extrusionOk="0">
                  <a:moveTo>
                    <a:pt x="9600" y="4592"/>
                  </a:moveTo>
                  <a:cubicBezTo>
                    <a:pt x="12403" y="4592"/>
                    <a:pt x="14683" y="6872"/>
                    <a:pt x="14683" y="9675"/>
                  </a:cubicBezTo>
                  <a:cubicBezTo>
                    <a:pt x="14683" y="12476"/>
                    <a:pt x="12403" y="14755"/>
                    <a:pt x="9600" y="14755"/>
                  </a:cubicBezTo>
                  <a:cubicBezTo>
                    <a:pt x="6799" y="14755"/>
                    <a:pt x="4520" y="12476"/>
                    <a:pt x="4520" y="9675"/>
                  </a:cubicBezTo>
                  <a:cubicBezTo>
                    <a:pt x="4520" y="6872"/>
                    <a:pt x="6799" y="4592"/>
                    <a:pt x="9600" y="4592"/>
                  </a:cubicBezTo>
                  <a:close/>
                  <a:moveTo>
                    <a:pt x="8471" y="0"/>
                  </a:moveTo>
                  <a:cubicBezTo>
                    <a:pt x="8212" y="0"/>
                    <a:pt x="7986" y="175"/>
                    <a:pt x="7923" y="428"/>
                  </a:cubicBezTo>
                  <a:lnTo>
                    <a:pt x="7691" y="1427"/>
                  </a:lnTo>
                  <a:cubicBezTo>
                    <a:pt x="6778" y="1635"/>
                    <a:pt x="5908" y="1993"/>
                    <a:pt x="5116" y="2490"/>
                  </a:cubicBezTo>
                  <a:lnTo>
                    <a:pt x="4300" y="2002"/>
                  </a:lnTo>
                  <a:cubicBezTo>
                    <a:pt x="4210" y="1949"/>
                    <a:pt x="4110" y="1922"/>
                    <a:pt x="4010" y="1922"/>
                  </a:cubicBezTo>
                  <a:cubicBezTo>
                    <a:pt x="3864" y="1922"/>
                    <a:pt x="3719" y="1978"/>
                    <a:pt x="3611" y="2087"/>
                  </a:cubicBezTo>
                  <a:lnTo>
                    <a:pt x="2015" y="3683"/>
                  </a:lnTo>
                  <a:cubicBezTo>
                    <a:pt x="1831" y="3866"/>
                    <a:pt x="1798" y="4153"/>
                    <a:pt x="1930" y="4372"/>
                  </a:cubicBezTo>
                  <a:lnTo>
                    <a:pt x="2418" y="5188"/>
                  </a:lnTo>
                  <a:cubicBezTo>
                    <a:pt x="1921" y="5980"/>
                    <a:pt x="1563" y="6851"/>
                    <a:pt x="1355" y="7766"/>
                  </a:cubicBezTo>
                  <a:lnTo>
                    <a:pt x="431" y="7995"/>
                  </a:lnTo>
                  <a:cubicBezTo>
                    <a:pt x="178" y="8058"/>
                    <a:pt x="0" y="8284"/>
                    <a:pt x="3" y="8546"/>
                  </a:cubicBezTo>
                  <a:lnTo>
                    <a:pt x="3" y="10804"/>
                  </a:lnTo>
                  <a:cubicBezTo>
                    <a:pt x="0" y="11060"/>
                    <a:pt x="178" y="11286"/>
                    <a:pt x="428" y="11349"/>
                  </a:cubicBezTo>
                  <a:lnTo>
                    <a:pt x="1352" y="11581"/>
                  </a:lnTo>
                  <a:cubicBezTo>
                    <a:pt x="1560" y="12494"/>
                    <a:pt x="1921" y="13364"/>
                    <a:pt x="2418" y="14159"/>
                  </a:cubicBezTo>
                  <a:lnTo>
                    <a:pt x="1927" y="14972"/>
                  </a:lnTo>
                  <a:cubicBezTo>
                    <a:pt x="1795" y="15195"/>
                    <a:pt x="1831" y="15478"/>
                    <a:pt x="2012" y="15662"/>
                  </a:cubicBezTo>
                  <a:lnTo>
                    <a:pt x="3611" y="17261"/>
                  </a:lnTo>
                  <a:cubicBezTo>
                    <a:pt x="3720" y="17368"/>
                    <a:pt x="3864" y="17424"/>
                    <a:pt x="4011" y="17424"/>
                  </a:cubicBezTo>
                  <a:cubicBezTo>
                    <a:pt x="4110" y="17424"/>
                    <a:pt x="4210" y="17398"/>
                    <a:pt x="4300" y="17345"/>
                  </a:cubicBezTo>
                  <a:lnTo>
                    <a:pt x="5113" y="16854"/>
                  </a:lnTo>
                  <a:cubicBezTo>
                    <a:pt x="5908" y="17351"/>
                    <a:pt x="6778" y="17712"/>
                    <a:pt x="7691" y="17920"/>
                  </a:cubicBezTo>
                  <a:lnTo>
                    <a:pt x="7923" y="18844"/>
                  </a:lnTo>
                  <a:cubicBezTo>
                    <a:pt x="7983" y="19094"/>
                    <a:pt x="8212" y="19272"/>
                    <a:pt x="8471" y="19272"/>
                  </a:cubicBezTo>
                  <a:lnTo>
                    <a:pt x="10729" y="19272"/>
                  </a:lnTo>
                  <a:cubicBezTo>
                    <a:pt x="10988" y="19272"/>
                    <a:pt x="11214" y="19097"/>
                    <a:pt x="11277" y="18844"/>
                  </a:cubicBezTo>
                  <a:lnTo>
                    <a:pt x="11509" y="17920"/>
                  </a:lnTo>
                  <a:cubicBezTo>
                    <a:pt x="12421" y="17712"/>
                    <a:pt x="13292" y="17354"/>
                    <a:pt x="14084" y="16857"/>
                  </a:cubicBezTo>
                  <a:lnTo>
                    <a:pt x="14900" y="17345"/>
                  </a:lnTo>
                  <a:cubicBezTo>
                    <a:pt x="14989" y="17399"/>
                    <a:pt x="15090" y="17425"/>
                    <a:pt x="15190" y="17425"/>
                  </a:cubicBezTo>
                  <a:cubicBezTo>
                    <a:pt x="15336" y="17425"/>
                    <a:pt x="15480" y="17369"/>
                    <a:pt x="15589" y="17261"/>
                  </a:cubicBezTo>
                  <a:lnTo>
                    <a:pt x="17185" y="15665"/>
                  </a:lnTo>
                  <a:cubicBezTo>
                    <a:pt x="17369" y="15481"/>
                    <a:pt x="17402" y="15195"/>
                    <a:pt x="17270" y="14975"/>
                  </a:cubicBezTo>
                  <a:lnTo>
                    <a:pt x="16782" y="14159"/>
                  </a:lnTo>
                  <a:cubicBezTo>
                    <a:pt x="17279" y="13367"/>
                    <a:pt x="17637" y="12497"/>
                    <a:pt x="17845" y="11584"/>
                  </a:cubicBezTo>
                  <a:lnTo>
                    <a:pt x="18844" y="11352"/>
                  </a:lnTo>
                  <a:cubicBezTo>
                    <a:pt x="19097" y="11289"/>
                    <a:pt x="19275" y="11063"/>
                    <a:pt x="19275" y="10804"/>
                  </a:cubicBezTo>
                  <a:lnTo>
                    <a:pt x="19275" y="8546"/>
                  </a:lnTo>
                  <a:cubicBezTo>
                    <a:pt x="19275" y="8287"/>
                    <a:pt x="19097" y="8061"/>
                    <a:pt x="18847" y="7998"/>
                  </a:cubicBezTo>
                  <a:lnTo>
                    <a:pt x="17848" y="7766"/>
                  </a:lnTo>
                  <a:cubicBezTo>
                    <a:pt x="17640" y="6854"/>
                    <a:pt x="17279" y="5983"/>
                    <a:pt x="16782" y="5188"/>
                  </a:cubicBezTo>
                  <a:lnTo>
                    <a:pt x="17273" y="4375"/>
                  </a:lnTo>
                  <a:cubicBezTo>
                    <a:pt x="17405" y="4153"/>
                    <a:pt x="17369" y="3869"/>
                    <a:pt x="17188" y="3686"/>
                  </a:cubicBezTo>
                  <a:lnTo>
                    <a:pt x="15589" y="2090"/>
                  </a:lnTo>
                  <a:cubicBezTo>
                    <a:pt x="15480" y="1980"/>
                    <a:pt x="15335" y="1923"/>
                    <a:pt x="15188" y="1923"/>
                  </a:cubicBezTo>
                  <a:cubicBezTo>
                    <a:pt x="15089" y="1923"/>
                    <a:pt x="14989" y="1949"/>
                    <a:pt x="14900" y="2002"/>
                  </a:cubicBezTo>
                  <a:lnTo>
                    <a:pt x="14087" y="2493"/>
                  </a:lnTo>
                  <a:cubicBezTo>
                    <a:pt x="13292" y="1996"/>
                    <a:pt x="12421" y="1635"/>
                    <a:pt x="11509" y="1427"/>
                  </a:cubicBezTo>
                  <a:lnTo>
                    <a:pt x="11277" y="428"/>
                  </a:lnTo>
                  <a:cubicBezTo>
                    <a:pt x="11217" y="178"/>
                    <a:pt x="10988" y="0"/>
                    <a:pt x="107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5" name="Google Shape;4905;p87">
              <a:extLst>
                <a:ext uri="{FF2B5EF4-FFF2-40B4-BE49-F238E27FC236}">
                  <a16:creationId xmlns:a16="http://schemas.microsoft.com/office/drawing/2014/main" id="{B293792F-2168-AD3E-31B3-3B3F35F99D5C}"/>
                </a:ext>
              </a:extLst>
            </p:cNvPr>
            <p:cNvSpPr/>
            <p:nvPr/>
          </p:nvSpPr>
          <p:spPr>
            <a:xfrm>
              <a:off x="2819200" y="98340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5" y="1129"/>
                  </a:moveTo>
                  <a:cubicBezTo>
                    <a:pt x="4629" y="1129"/>
                    <a:pt x="4996" y="1199"/>
                    <a:pt x="5346" y="1343"/>
                  </a:cubicBezTo>
                  <a:cubicBezTo>
                    <a:pt x="6400" y="1780"/>
                    <a:pt x="7089" y="2810"/>
                    <a:pt x="7089" y="3954"/>
                  </a:cubicBezTo>
                  <a:cubicBezTo>
                    <a:pt x="7086" y="5511"/>
                    <a:pt x="5825" y="6773"/>
                    <a:pt x="4265" y="6776"/>
                  </a:cubicBezTo>
                  <a:cubicBezTo>
                    <a:pt x="3124" y="6776"/>
                    <a:pt x="2094" y="6089"/>
                    <a:pt x="1657" y="5032"/>
                  </a:cubicBezTo>
                  <a:cubicBezTo>
                    <a:pt x="1221" y="3978"/>
                    <a:pt x="1461" y="2765"/>
                    <a:pt x="2268" y="1958"/>
                  </a:cubicBezTo>
                  <a:cubicBezTo>
                    <a:pt x="2808" y="1416"/>
                    <a:pt x="3530" y="1129"/>
                    <a:pt x="4265" y="1129"/>
                  </a:cubicBezTo>
                  <a:close/>
                  <a:moveTo>
                    <a:pt x="4265" y="0"/>
                  </a:moveTo>
                  <a:cubicBezTo>
                    <a:pt x="2666" y="0"/>
                    <a:pt x="1227" y="964"/>
                    <a:pt x="612" y="2440"/>
                  </a:cubicBezTo>
                  <a:cubicBezTo>
                    <a:pt x="1" y="3918"/>
                    <a:pt x="341" y="5616"/>
                    <a:pt x="1470" y="6749"/>
                  </a:cubicBezTo>
                  <a:cubicBezTo>
                    <a:pt x="2226" y="7504"/>
                    <a:pt x="3237" y="7905"/>
                    <a:pt x="4265" y="7905"/>
                  </a:cubicBezTo>
                  <a:cubicBezTo>
                    <a:pt x="4774" y="7905"/>
                    <a:pt x="5288" y="7806"/>
                    <a:pt x="5777" y="7604"/>
                  </a:cubicBezTo>
                  <a:cubicBezTo>
                    <a:pt x="7255" y="6993"/>
                    <a:pt x="8219" y="5550"/>
                    <a:pt x="8219" y="3954"/>
                  </a:cubicBezTo>
                  <a:cubicBezTo>
                    <a:pt x="8216" y="1771"/>
                    <a:pt x="6448" y="3"/>
                    <a:pt x="42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0" name="Google Shape;4906;p87">
            <a:extLst>
              <a:ext uri="{FF2B5EF4-FFF2-40B4-BE49-F238E27FC236}">
                <a16:creationId xmlns:a16="http://schemas.microsoft.com/office/drawing/2014/main" id="{41EC896E-AB05-370B-E4EE-223E650CAFF5}"/>
              </a:ext>
            </a:extLst>
          </p:cNvPr>
          <p:cNvGrpSpPr/>
          <p:nvPr/>
        </p:nvGrpSpPr>
        <p:grpSpPr>
          <a:xfrm>
            <a:off x="3403951" y="3276258"/>
            <a:ext cx="559895" cy="543049"/>
            <a:chOff x="3270675" y="841800"/>
            <a:chExt cx="497700" cy="482725"/>
          </a:xfrm>
          <a:solidFill>
            <a:srgbClr val="006870"/>
          </a:solidFill>
        </p:grpSpPr>
        <p:sp>
          <p:nvSpPr>
            <p:cNvPr id="261" name="Google Shape;4907;p87">
              <a:extLst>
                <a:ext uri="{FF2B5EF4-FFF2-40B4-BE49-F238E27FC236}">
                  <a16:creationId xmlns:a16="http://schemas.microsoft.com/office/drawing/2014/main" id="{701EF7D0-D2B5-9075-0698-A0105427AF00}"/>
                </a:ext>
              </a:extLst>
            </p:cNvPr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" name="Google Shape;4908;p87">
              <a:extLst>
                <a:ext uri="{FF2B5EF4-FFF2-40B4-BE49-F238E27FC236}">
                  <a16:creationId xmlns:a16="http://schemas.microsoft.com/office/drawing/2014/main" id="{BDEF4E68-810B-E4BB-D2E9-4186816E4AD5}"/>
                </a:ext>
              </a:extLst>
            </p:cNvPr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3" name="Google Shape;4909;p87">
              <a:extLst>
                <a:ext uri="{FF2B5EF4-FFF2-40B4-BE49-F238E27FC236}">
                  <a16:creationId xmlns:a16="http://schemas.microsoft.com/office/drawing/2014/main" id="{E3082438-81BF-0C2E-A9F8-6550EFD89473}"/>
                </a:ext>
              </a:extLst>
            </p:cNvPr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1" name="Google Shape;4910;p87">
            <a:extLst>
              <a:ext uri="{FF2B5EF4-FFF2-40B4-BE49-F238E27FC236}">
                <a16:creationId xmlns:a16="http://schemas.microsoft.com/office/drawing/2014/main" id="{07FC182C-45EE-10AC-68F0-3AE32078B0F0}"/>
              </a:ext>
            </a:extLst>
          </p:cNvPr>
          <p:cNvSpPr/>
          <p:nvPr/>
        </p:nvSpPr>
        <p:spPr>
          <a:xfrm>
            <a:off x="4071842" y="3293652"/>
            <a:ext cx="542036" cy="50817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>
              <a:solidFill>
                <a:srgbClr val="435D74"/>
              </a:solidFill>
            </a:endParaRPr>
          </a:p>
        </p:txBody>
      </p:sp>
      <p:grpSp>
        <p:nvGrpSpPr>
          <p:cNvPr id="22" name="Google Shape;4911;p87">
            <a:extLst>
              <a:ext uri="{FF2B5EF4-FFF2-40B4-BE49-F238E27FC236}">
                <a16:creationId xmlns:a16="http://schemas.microsoft.com/office/drawing/2014/main" id="{A4D84BBF-E2D5-838A-03BC-6C93CC1E5FF8}"/>
              </a:ext>
            </a:extLst>
          </p:cNvPr>
          <p:cNvGrpSpPr/>
          <p:nvPr/>
        </p:nvGrpSpPr>
        <p:grpSpPr>
          <a:xfrm>
            <a:off x="4739887" y="3309585"/>
            <a:ext cx="542036" cy="476395"/>
            <a:chOff x="4467200" y="877100"/>
            <a:chExt cx="481825" cy="423475"/>
          </a:xfrm>
          <a:solidFill>
            <a:srgbClr val="006870"/>
          </a:solidFill>
        </p:grpSpPr>
        <p:sp>
          <p:nvSpPr>
            <p:cNvPr id="257" name="Google Shape;4912;p87">
              <a:extLst>
                <a:ext uri="{FF2B5EF4-FFF2-40B4-BE49-F238E27FC236}">
                  <a16:creationId xmlns:a16="http://schemas.microsoft.com/office/drawing/2014/main" id="{40F49EBE-067E-0837-79A3-1E8C1C31ABB5}"/>
                </a:ext>
              </a:extLst>
            </p:cNvPr>
            <p:cNvSpPr/>
            <p:nvPr/>
          </p:nvSpPr>
          <p:spPr>
            <a:xfrm>
              <a:off x="4467200" y="1018225"/>
              <a:ext cx="481825" cy="282350"/>
            </a:xfrm>
            <a:custGeom>
              <a:avLst/>
              <a:gdLst/>
              <a:ahLst/>
              <a:cxnLst/>
              <a:rect l="l" t="t" r="r" b="b"/>
              <a:pathLst>
                <a:path w="19273" h="11294" extrusionOk="0">
                  <a:moveTo>
                    <a:pt x="10723" y="2257"/>
                  </a:moveTo>
                  <a:cubicBezTo>
                    <a:pt x="11013" y="2257"/>
                    <a:pt x="11292" y="2483"/>
                    <a:pt x="11292" y="2823"/>
                  </a:cubicBezTo>
                  <a:cubicBezTo>
                    <a:pt x="11292" y="3136"/>
                    <a:pt x="11039" y="3389"/>
                    <a:pt x="10729" y="3389"/>
                  </a:cubicBezTo>
                  <a:cubicBezTo>
                    <a:pt x="10223" y="3389"/>
                    <a:pt x="9973" y="2781"/>
                    <a:pt x="10329" y="2423"/>
                  </a:cubicBezTo>
                  <a:cubicBezTo>
                    <a:pt x="10443" y="2308"/>
                    <a:pt x="10585" y="2257"/>
                    <a:pt x="10723" y="2257"/>
                  </a:cubicBezTo>
                  <a:close/>
                  <a:moveTo>
                    <a:pt x="14755" y="3389"/>
                  </a:moveTo>
                  <a:lnTo>
                    <a:pt x="14755" y="7906"/>
                  </a:lnTo>
                  <a:lnTo>
                    <a:pt x="13551" y="7906"/>
                  </a:lnTo>
                  <a:lnTo>
                    <a:pt x="13551" y="3389"/>
                  </a:lnTo>
                  <a:close/>
                  <a:moveTo>
                    <a:pt x="5083" y="2822"/>
                  </a:moveTo>
                  <a:cubicBezTo>
                    <a:pt x="5189" y="2822"/>
                    <a:pt x="5297" y="2853"/>
                    <a:pt x="5396" y="2920"/>
                  </a:cubicBezTo>
                  <a:lnTo>
                    <a:pt x="8784" y="5178"/>
                  </a:lnTo>
                  <a:cubicBezTo>
                    <a:pt x="9118" y="5401"/>
                    <a:pt x="9118" y="5892"/>
                    <a:pt x="8784" y="6117"/>
                  </a:cubicBezTo>
                  <a:lnTo>
                    <a:pt x="5396" y="8376"/>
                  </a:lnTo>
                  <a:cubicBezTo>
                    <a:pt x="5297" y="8442"/>
                    <a:pt x="5189" y="8472"/>
                    <a:pt x="5084" y="8472"/>
                  </a:cubicBezTo>
                  <a:cubicBezTo>
                    <a:pt x="4790" y="8472"/>
                    <a:pt x="4517" y="8239"/>
                    <a:pt x="4517" y="7906"/>
                  </a:cubicBezTo>
                  <a:lnTo>
                    <a:pt x="4517" y="3389"/>
                  </a:lnTo>
                  <a:cubicBezTo>
                    <a:pt x="4517" y="3057"/>
                    <a:pt x="4789" y="2822"/>
                    <a:pt x="5083" y="2822"/>
                  </a:cubicBezTo>
                  <a:close/>
                  <a:moveTo>
                    <a:pt x="18711" y="1"/>
                  </a:moveTo>
                  <a:cubicBezTo>
                    <a:pt x="18601" y="1"/>
                    <a:pt x="18491" y="33"/>
                    <a:pt x="18396" y="95"/>
                  </a:cubicBezTo>
                  <a:lnTo>
                    <a:pt x="15150" y="2260"/>
                  </a:lnTo>
                  <a:lnTo>
                    <a:pt x="13551" y="2260"/>
                  </a:lnTo>
                  <a:lnTo>
                    <a:pt x="13551" y="1694"/>
                  </a:lnTo>
                  <a:cubicBezTo>
                    <a:pt x="13548" y="926"/>
                    <a:pt x="13027" y="255"/>
                    <a:pt x="12283" y="62"/>
                  </a:cubicBezTo>
                  <a:cubicBezTo>
                    <a:pt x="11527" y="774"/>
                    <a:pt x="10560" y="1128"/>
                    <a:pt x="9594" y="1128"/>
                  </a:cubicBezTo>
                  <a:cubicBezTo>
                    <a:pt x="8599" y="1128"/>
                    <a:pt x="7604" y="752"/>
                    <a:pt x="6842" y="2"/>
                  </a:cubicBezTo>
                  <a:lnTo>
                    <a:pt x="6712" y="2"/>
                  </a:lnTo>
                  <a:cubicBezTo>
                    <a:pt x="5950" y="753"/>
                    <a:pt x="4955" y="1131"/>
                    <a:pt x="3959" y="1131"/>
                  </a:cubicBezTo>
                  <a:cubicBezTo>
                    <a:pt x="2993" y="1131"/>
                    <a:pt x="2026" y="775"/>
                    <a:pt x="1271" y="62"/>
                  </a:cubicBezTo>
                  <a:cubicBezTo>
                    <a:pt x="524" y="255"/>
                    <a:pt x="3" y="923"/>
                    <a:pt x="0" y="1694"/>
                  </a:cubicBezTo>
                  <a:lnTo>
                    <a:pt x="0" y="9598"/>
                  </a:lnTo>
                  <a:cubicBezTo>
                    <a:pt x="0" y="10535"/>
                    <a:pt x="759" y="11291"/>
                    <a:pt x="1696" y="11294"/>
                  </a:cubicBezTo>
                  <a:lnTo>
                    <a:pt x="11859" y="11294"/>
                  </a:lnTo>
                  <a:cubicBezTo>
                    <a:pt x="12792" y="11294"/>
                    <a:pt x="13551" y="10535"/>
                    <a:pt x="13551" y="9598"/>
                  </a:cubicBezTo>
                  <a:lnTo>
                    <a:pt x="13551" y="9035"/>
                  </a:lnTo>
                  <a:lnTo>
                    <a:pt x="15150" y="9035"/>
                  </a:lnTo>
                  <a:lnTo>
                    <a:pt x="18396" y="11197"/>
                  </a:lnTo>
                  <a:cubicBezTo>
                    <a:pt x="18494" y="11263"/>
                    <a:pt x="18602" y="11293"/>
                    <a:pt x="18707" y="11293"/>
                  </a:cubicBezTo>
                  <a:cubicBezTo>
                    <a:pt x="19000" y="11293"/>
                    <a:pt x="19272" y="11060"/>
                    <a:pt x="19272" y="10728"/>
                  </a:cubicBezTo>
                  <a:lnTo>
                    <a:pt x="19272" y="565"/>
                  </a:lnTo>
                  <a:cubicBezTo>
                    <a:pt x="19272" y="357"/>
                    <a:pt x="19158" y="164"/>
                    <a:pt x="18977" y="68"/>
                  </a:cubicBezTo>
                  <a:cubicBezTo>
                    <a:pt x="18894" y="23"/>
                    <a:pt x="18802" y="1"/>
                    <a:pt x="18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" name="Google Shape;4913;p87">
              <a:extLst>
                <a:ext uri="{FF2B5EF4-FFF2-40B4-BE49-F238E27FC236}">
                  <a16:creationId xmlns:a16="http://schemas.microsoft.com/office/drawing/2014/main" id="{16F07B16-2BF3-FE23-340C-0B68F738953F}"/>
                </a:ext>
              </a:extLst>
            </p:cNvPr>
            <p:cNvSpPr/>
            <p:nvPr/>
          </p:nvSpPr>
          <p:spPr>
            <a:xfrm>
              <a:off x="4608425" y="1129300"/>
              <a:ext cx="45125" cy="60175"/>
            </a:xfrm>
            <a:custGeom>
              <a:avLst/>
              <a:gdLst/>
              <a:ahLst/>
              <a:cxnLst/>
              <a:rect l="l" t="t" r="r" b="b"/>
              <a:pathLst>
                <a:path w="1805" h="2407" extrusionOk="0">
                  <a:moveTo>
                    <a:pt x="0" y="0"/>
                  </a:moveTo>
                  <a:lnTo>
                    <a:pt x="0" y="2406"/>
                  </a:lnTo>
                  <a:lnTo>
                    <a:pt x="1804" y="1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" name="Google Shape;4914;p87">
              <a:extLst>
                <a:ext uri="{FF2B5EF4-FFF2-40B4-BE49-F238E27FC236}">
                  <a16:creationId xmlns:a16="http://schemas.microsoft.com/office/drawing/2014/main" id="{F0FBAD7A-9B04-A033-15A8-4C143A175B27}"/>
                </a:ext>
              </a:extLst>
            </p:cNvPr>
            <p:cNvSpPr/>
            <p:nvPr/>
          </p:nvSpPr>
          <p:spPr>
            <a:xfrm>
              <a:off x="449550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0" y="1262"/>
                    <a:pt x="0" y="2822"/>
                  </a:cubicBezTo>
                  <a:cubicBezTo>
                    <a:pt x="0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0" name="Google Shape;4915;p87">
              <a:extLst>
                <a:ext uri="{FF2B5EF4-FFF2-40B4-BE49-F238E27FC236}">
                  <a16:creationId xmlns:a16="http://schemas.microsoft.com/office/drawing/2014/main" id="{924FAE6E-C9BA-709E-21F8-5A598015F7D4}"/>
                </a:ext>
              </a:extLst>
            </p:cNvPr>
            <p:cNvSpPr/>
            <p:nvPr/>
          </p:nvSpPr>
          <p:spPr>
            <a:xfrm>
              <a:off x="463665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1" y="1262"/>
                    <a:pt x="1" y="2822"/>
                  </a:cubicBezTo>
                  <a:cubicBezTo>
                    <a:pt x="1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3" name="Google Shape;4916;p87">
            <a:extLst>
              <a:ext uri="{FF2B5EF4-FFF2-40B4-BE49-F238E27FC236}">
                <a16:creationId xmlns:a16="http://schemas.microsoft.com/office/drawing/2014/main" id="{AC8894C8-8577-740B-09B0-3E16C2AF26D7}"/>
              </a:ext>
            </a:extLst>
          </p:cNvPr>
          <p:cNvGrpSpPr/>
          <p:nvPr/>
        </p:nvGrpSpPr>
        <p:grpSpPr>
          <a:xfrm>
            <a:off x="5402773" y="3276750"/>
            <a:ext cx="566841" cy="542065"/>
            <a:chOff x="5045500" y="842250"/>
            <a:chExt cx="503875" cy="481850"/>
          </a:xfrm>
          <a:solidFill>
            <a:srgbClr val="006870"/>
          </a:solidFill>
        </p:grpSpPr>
        <p:sp>
          <p:nvSpPr>
            <p:cNvPr id="255" name="Google Shape;4917;p87">
              <a:extLst>
                <a:ext uri="{FF2B5EF4-FFF2-40B4-BE49-F238E27FC236}">
                  <a16:creationId xmlns:a16="http://schemas.microsoft.com/office/drawing/2014/main" id="{07696DA8-79B3-30FD-2307-A09F4AE313A9}"/>
                </a:ext>
              </a:extLst>
            </p:cNvPr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6" name="Google Shape;4918;p87">
              <a:extLst>
                <a:ext uri="{FF2B5EF4-FFF2-40B4-BE49-F238E27FC236}">
                  <a16:creationId xmlns:a16="http://schemas.microsoft.com/office/drawing/2014/main" id="{7603F883-E175-96AE-DC3F-EBDCBDF9D6B0}"/>
                </a:ext>
              </a:extLst>
            </p:cNvPr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" name="Google Shape;4919;p87">
            <a:extLst>
              <a:ext uri="{FF2B5EF4-FFF2-40B4-BE49-F238E27FC236}">
                <a16:creationId xmlns:a16="http://schemas.microsoft.com/office/drawing/2014/main" id="{571EA701-F2E2-9211-B89E-435E54DECAE2}"/>
              </a:ext>
            </a:extLst>
          </p:cNvPr>
          <p:cNvGrpSpPr/>
          <p:nvPr/>
        </p:nvGrpSpPr>
        <p:grpSpPr>
          <a:xfrm>
            <a:off x="6078369" y="3318641"/>
            <a:ext cx="538380" cy="458283"/>
            <a:chOff x="5645200" y="879425"/>
            <a:chExt cx="478575" cy="407375"/>
          </a:xfrm>
          <a:solidFill>
            <a:srgbClr val="006870"/>
          </a:solidFill>
        </p:grpSpPr>
        <p:sp>
          <p:nvSpPr>
            <p:cNvPr id="249" name="Google Shape;4920;p87">
              <a:extLst>
                <a:ext uri="{FF2B5EF4-FFF2-40B4-BE49-F238E27FC236}">
                  <a16:creationId xmlns:a16="http://schemas.microsoft.com/office/drawing/2014/main" id="{149F15E5-A2E0-8796-5445-E7DC22A56B99}"/>
                </a:ext>
              </a:extLst>
            </p:cNvPr>
            <p:cNvSpPr/>
            <p:nvPr/>
          </p:nvSpPr>
          <p:spPr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" name="Google Shape;4921;p87">
              <a:extLst>
                <a:ext uri="{FF2B5EF4-FFF2-40B4-BE49-F238E27FC236}">
                  <a16:creationId xmlns:a16="http://schemas.microsoft.com/office/drawing/2014/main" id="{67032279-3159-DE24-1179-1D520E83B7A4}"/>
                </a:ext>
              </a:extLst>
            </p:cNvPr>
            <p:cNvSpPr/>
            <p:nvPr/>
          </p:nvSpPr>
          <p:spPr>
            <a:xfrm>
              <a:off x="5880900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" name="Google Shape;4922;p87">
              <a:extLst>
                <a:ext uri="{FF2B5EF4-FFF2-40B4-BE49-F238E27FC236}">
                  <a16:creationId xmlns:a16="http://schemas.microsoft.com/office/drawing/2014/main" id="{7A1FD926-DFF3-5811-6378-8DAC01820950}"/>
                </a:ext>
              </a:extLst>
            </p:cNvPr>
            <p:cNvSpPr/>
            <p:nvPr/>
          </p:nvSpPr>
          <p:spPr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2" name="Google Shape;4923;p87">
              <a:extLst>
                <a:ext uri="{FF2B5EF4-FFF2-40B4-BE49-F238E27FC236}">
                  <a16:creationId xmlns:a16="http://schemas.microsoft.com/office/drawing/2014/main" id="{79B7EC85-BA2D-F2D4-2E65-601133C19AB5}"/>
                </a:ext>
              </a:extLst>
            </p:cNvPr>
            <p:cNvSpPr/>
            <p:nvPr/>
          </p:nvSpPr>
          <p:spPr>
            <a:xfrm>
              <a:off x="5880900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3" name="Google Shape;4924;p87">
              <a:extLst>
                <a:ext uri="{FF2B5EF4-FFF2-40B4-BE49-F238E27FC236}">
                  <a16:creationId xmlns:a16="http://schemas.microsoft.com/office/drawing/2014/main" id="{6459D057-72E0-3420-4F45-EFD7ACEA7B88}"/>
                </a:ext>
              </a:extLst>
            </p:cNvPr>
            <p:cNvSpPr/>
            <p:nvPr/>
          </p:nvSpPr>
          <p:spPr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" name="Google Shape;4925;p87">
              <a:extLst>
                <a:ext uri="{FF2B5EF4-FFF2-40B4-BE49-F238E27FC236}">
                  <a16:creationId xmlns:a16="http://schemas.microsoft.com/office/drawing/2014/main" id="{F5A27505-FAD3-BA27-4916-6907D001E02A}"/>
                </a:ext>
              </a:extLst>
            </p:cNvPr>
            <p:cNvSpPr/>
            <p:nvPr/>
          </p:nvSpPr>
          <p:spPr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" name="Google Shape;4926;p87">
            <a:extLst>
              <a:ext uri="{FF2B5EF4-FFF2-40B4-BE49-F238E27FC236}">
                <a16:creationId xmlns:a16="http://schemas.microsoft.com/office/drawing/2014/main" id="{EC20392C-EF14-4A15-267C-6619553BA232}"/>
              </a:ext>
            </a:extLst>
          </p:cNvPr>
          <p:cNvGrpSpPr/>
          <p:nvPr/>
        </p:nvGrpSpPr>
        <p:grpSpPr>
          <a:xfrm>
            <a:off x="6775100" y="3276761"/>
            <a:ext cx="476422" cy="542036"/>
            <a:chOff x="6264525" y="842250"/>
            <a:chExt cx="423500" cy="481825"/>
          </a:xfrm>
          <a:solidFill>
            <a:srgbClr val="006870"/>
          </a:solidFill>
        </p:grpSpPr>
        <p:sp>
          <p:nvSpPr>
            <p:cNvPr id="242" name="Google Shape;4927;p87">
              <a:extLst>
                <a:ext uri="{FF2B5EF4-FFF2-40B4-BE49-F238E27FC236}">
                  <a16:creationId xmlns:a16="http://schemas.microsoft.com/office/drawing/2014/main" id="{2585A662-63B2-60E7-D3D6-1D33AF6ADBBE}"/>
                </a:ext>
              </a:extLst>
            </p:cNvPr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3" name="Google Shape;4928;p87">
              <a:extLst>
                <a:ext uri="{FF2B5EF4-FFF2-40B4-BE49-F238E27FC236}">
                  <a16:creationId xmlns:a16="http://schemas.microsoft.com/office/drawing/2014/main" id="{A1D90832-538F-041A-B47A-01E72B0A81F5}"/>
                </a:ext>
              </a:extLst>
            </p:cNvPr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4" name="Google Shape;4929;p87">
              <a:extLst>
                <a:ext uri="{FF2B5EF4-FFF2-40B4-BE49-F238E27FC236}">
                  <a16:creationId xmlns:a16="http://schemas.microsoft.com/office/drawing/2014/main" id="{4D88DD9B-8632-301B-E2B0-51163AA94D72}"/>
                </a:ext>
              </a:extLst>
            </p:cNvPr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5" name="Google Shape;4930;p87">
              <a:extLst>
                <a:ext uri="{FF2B5EF4-FFF2-40B4-BE49-F238E27FC236}">
                  <a16:creationId xmlns:a16="http://schemas.microsoft.com/office/drawing/2014/main" id="{4A42B289-1704-F44A-9A05-5D154BF4E558}"/>
                </a:ext>
              </a:extLst>
            </p:cNvPr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6" name="Google Shape;4931;p87">
              <a:extLst>
                <a:ext uri="{FF2B5EF4-FFF2-40B4-BE49-F238E27FC236}">
                  <a16:creationId xmlns:a16="http://schemas.microsoft.com/office/drawing/2014/main" id="{A323A53F-4575-22EF-A2F0-1C5BDC01A586}"/>
                </a:ext>
              </a:extLst>
            </p:cNvPr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7" name="Google Shape;4932;p87">
              <a:extLst>
                <a:ext uri="{FF2B5EF4-FFF2-40B4-BE49-F238E27FC236}">
                  <a16:creationId xmlns:a16="http://schemas.microsoft.com/office/drawing/2014/main" id="{5F0BDAEF-F214-D505-5B96-0AE0E1B9F881}"/>
                </a:ext>
              </a:extLst>
            </p:cNvPr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" name="Google Shape;4933;p87">
              <a:extLst>
                <a:ext uri="{FF2B5EF4-FFF2-40B4-BE49-F238E27FC236}">
                  <a16:creationId xmlns:a16="http://schemas.microsoft.com/office/drawing/2014/main" id="{5EDC8F7D-DCB9-EBB7-045A-C94E9972FFE2}"/>
                </a:ext>
              </a:extLst>
            </p:cNvPr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" name="Google Shape;4934;p87">
            <a:extLst>
              <a:ext uri="{FF2B5EF4-FFF2-40B4-BE49-F238E27FC236}">
                <a16:creationId xmlns:a16="http://schemas.microsoft.com/office/drawing/2014/main" id="{6FA4EF61-B539-370D-EAC9-B4CB9619A024}"/>
              </a:ext>
            </a:extLst>
          </p:cNvPr>
          <p:cNvGrpSpPr/>
          <p:nvPr/>
        </p:nvGrpSpPr>
        <p:grpSpPr>
          <a:xfrm>
            <a:off x="732932" y="3939268"/>
            <a:ext cx="542036" cy="542036"/>
            <a:chOff x="900750" y="1436075"/>
            <a:chExt cx="481825" cy="481825"/>
          </a:xfrm>
          <a:solidFill>
            <a:srgbClr val="006870"/>
          </a:solidFill>
        </p:grpSpPr>
        <p:sp>
          <p:nvSpPr>
            <p:cNvPr id="238" name="Google Shape;4935;p87">
              <a:extLst>
                <a:ext uri="{FF2B5EF4-FFF2-40B4-BE49-F238E27FC236}">
                  <a16:creationId xmlns:a16="http://schemas.microsoft.com/office/drawing/2014/main" id="{DD04F123-750F-0ED7-93A6-9868104468C6}"/>
                </a:ext>
              </a:extLst>
            </p:cNvPr>
            <p:cNvSpPr/>
            <p:nvPr/>
          </p:nvSpPr>
          <p:spPr>
            <a:xfrm>
              <a:off x="900750" y="1627500"/>
              <a:ext cx="481825" cy="290400"/>
            </a:xfrm>
            <a:custGeom>
              <a:avLst/>
              <a:gdLst/>
              <a:ahLst/>
              <a:cxnLst/>
              <a:rect l="l" t="t" r="r" b="b"/>
              <a:pathLst>
                <a:path w="19273" h="11616" extrusionOk="0">
                  <a:moveTo>
                    <a:pt x="0" y="1"/>
                  </a:moveTo>
                  <a:lnTo>
                    <a:pt x="0" y="9920"/>
                  </a:lnTo>
                  <a:cubicBezTo>
                    <a:pt x="0" y="10856"/>
                    <a:pt x="759" y="11612"/>
                    <a:pt x="1696" y="11615"/>
                  </a:cubicBezTo>
                  <a:lnTo>
                    <a:pt x="17580" y="11615"/>
                  </a:lnTo>
                  <a:cubicBezTo>
                    <a:pt x="18513" y="11612"/>
                    <a:pt x="19272" y="10856"/>
                    <a:pt x="19272" y="9920"/>
                  </a:cubicBezTo>
                  <a:lnTo>
                    <a:pt x="19272" y="1"/>
                  </a:lnTo>
                  <a:lnTo>
                    <a:pt x="9977" y="6948"/>
                  </a:lnTo>
                  <a:cubicBezTo>
                    <a:pt x="9877" y="7020"/>
                    <a:pt x="9760" y="7059"/>
                    <a:pt x="9636" y="7059"/>
                  </a:cubicBezTo>
                  <a:cubicBezTo>
                    <a:pt x="9513" y="7059"/>
                    <a:pt x="9395" y="7020"/>
                    <a:pt x="9299" y="694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9" name="Google Shape;4936;p87">
              <a:extLst>
                <a:ext uri="{FF2B5EF4-FFF2-40B4-BE49-F238E27FC236}">
                  <a16:creationId xmlns:a16="http://schemas.microsoft.com/office/drawing/2014/main" id="{7166084E-7D87-BA03-2FB6-85E5D2437484}"/>
                </a:ext>
              </a:extLst>
            </p:cNvPr>
            <p:cNvSpPr/>
            <p:nvPr/>
          </p:nvSpPr>
          <p:spPr>
            <a:xfrm>
              <a:off x="129695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0" y="0"/>
                  </a:moveTo>
                  <a:lnTo>
                    <a:pt x="0" y="4234"/>
                  </a:lnTo>
                  <a:lnTo>
                    <a:pt x="2861" y="211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0" name="Google Shape;4937;p87">
              <a:extLst>
                <a:ext uri="{FF2B5EF4-FFF2-40B4-BE49-F238E27FC236}">
                  <a16:creationId xmlns:a16="http://schemas.microsoft.com/office/drawing/2014/main" id="{6158D906-2C84-5BC7-2794-4D1B4B5B95E1}"/>
                </a:ext>
              </a:extLst>
            </p:cNvPr>
            <p:cNvSpPr/>
            <p:nvPr/>
          </p:nvSpPr>
          <p:spPr>
            <a:xfrm>
              <a:off x="91490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2861" y="0"/>
                  </a:moveTo>
                  <a:lnTo>
                    <a:pt x="0" y="2117"/>
                  </a:lnTo>
                  <a:lnTo>
                    <a:pt x="2861" y="4234"/>
                  </a:lnTo>
                  <a:lnTo>
                    <a:pt x="28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1" name="Google Shape;4938;p87">
              <a:extLst>
                <a:ext uri="{FF2B5EF4-FFF2-40B4-BE49-F238E27FC236}">
                  <a16:creationId xmlns:a16="http://schemas.microsoft.com/office/drawing/2014/main" id="{AF09F161-7A80-B1BD-A959-79633D5BAD6E}"/>
                </a:ext>
              </a:extLst>
            </p:cNvPr>
            <p:cNvSpPr/>
            <p:nvPr/>
          </p:nvSpPr>
          <p:spPr>
            <a:xfrm>
              <a:off x="1014650" y="1436075"/>
              <a:ext cx="254100" cy="336150"/>
            </a:xfrm>
            <a:custGeom>
              <a:avLst/>
              <a:gdLst/>
              <a:ahLst/>
              <a:cxnLst/>
              <a:rect l="l" t="t" r="r" b="b"/>
              <a:pathLst>
                <a:path w="10164" h="13446" extrusionOk="0">
                  <a:moveTo>
                    <a:pt x="8468" y="3424"/>
                  </a:moveTo>
                  <a:cubicBezTo>
                    <a:pt x="8781" y="3424"/>
                    <a:pt x="9031" y="3677"/>
                    <a:pt x="9031" y="3990"/>
                  </a:cubicBezTo>
                  <a:cubicBezTo>
                    <a:pt x="9031" y="4300"/>
                    <a:pt x="8781" y="4553"/>
                    <a:pt x="8468" y="4553"/>
                  </a:cubicBezTo>
                  <a:lnTo>
                    <a:pt x="1693" y="4553"/>
                  </a:lnTo>
                  <a:cubicBezTo>
                    <a:pt x="1379" y="4553"/>
                    <a:pt x="1130" y="4300"/>
                    <a:pt x="1130" y="3990"/>
                  </a:cubicBezTo>
                  <a:cubicBezTo>
                    <a:pt x="1130" y="3677"/>
                    <a:pt x="1379" y="3424"/>
                    <a:pt x="1693" y="3424"/>
                  </a:cubicBezTo>
                  <a:close/>
                  <a:moveTo>
                    <a:pt x="8468" y="5682"/>
                  </a:moveTo>
                  <a:cubicBezTo>
                    <a:pt x="8781" y="5682"/>
                    <a:pt x="9031" y="5935"/>
                    <a:pt x="9031" y="6248"/>
                  </a:cubicBezTo>
                  <a:cubicBezTo>
                    <a:pt x="9031" y="6559"/>
                    <a:pt x="8781" y="6812"/>
                    <a:pt x="8468" y="6812"/>
                  </a:cubicBezTo>
                  <a:lnTo>
                    <a:pt x="1693" y="6812"/>
                  </a:lnTo>
                  <a:cubicBezTo>
                    <a:pt x="1379" y="6812"/>
                    <a:pt x="1130" y="6559"/>
                    <a:pt x="1130" y="6248"/>
                  </a:cubicBezTo>
                  <a:cubicBezTo>
                    <a:pt x="1130" y="5935"/>
                    <a:pt x="1379" y="5682"/>
                    <a:pt x="1693" y="5682"/>
                  </a:cubicBezTo>
                  <a:close/>
                  <a:moveTo>
                    <a:pt x="5080" y="7941"/>
                  </a:moveTo>
                  <a:cubicBezTo>
                    <a:pt x="5393" y="7941"/>
                    <a:pt x="5643" y="8194"/>
                    <a:pt x="5643" y="8507"/>
                  </a:cubicBezTo>
                  <a:cubicBezTo>
                    <a:pt x="5643" y="8817"/>
                    <a:pt x="5393" y="9070"/>
                    <a:pt x="5080" y="9070"/>
                  </a:cubicBezTo>
                  <a:lnTo>
                    <a:pt x="1693" y="9070"/>
                  </a:lnTo>
                  <a:cubicBezTo>
                    <a:pt x="1379" y="9070"/>
                    <a:pt x="1130" y="8817"/>
                    <a:pt x="1130" y="8507"/>
                  </a:cubicBezTo>
                  <a:cubicBezTo>
                    <a:pt x="1130" y="8194"/>
                    <a:pt x="1379" y="7941"/>
                    <a:pt x="1693" y="7941"/>
                  </a:cubicBezTo>
                  <a:close/>
                  <a:moveTo>
                    <a:pt x="563" y="0"/>
                  </a:moveTo>
                  <a:cubicBezTo>
                    <a:pt x="250" y="0"/>
                    <a:pt x="0" y="250"/>
                    <a:pt x="0" y="563"/>
                  </a:cubicBezTo>
                  <a:lnTo>
                    <a:pt x="0" y="9636"/>
                  </a:lnTo>
                  <a:lnTo>
                    <a:pt x="5080" y="13445"/>
                  </a:lnTo>
                  <a:lnTo>
                    <a:pt x="10163" y="9636"/>
                  </a:lnTo>
                  <a:lnTo>
                    <a:pt x="10163" y="563"/>
                  </a:lnTo>
                  <a:cubicBezTo>
                    <a:pt x="10163" y="250"/>
                    <a:pt x="9910" y="0"/>
                    <a:pt x="9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" name="Google Shape;4939;p87">
            <a:extLst>
              <a:ext uri="{FF2B5EF4-FFF2-40B4-BE49-F238E27FC236}">
                <a16:creationId xmlns:a16="http://schemas.microsoft.com/office/drawing/2014/main" id="{828147E4-419C-6A1E-F059-580831197137}"/>
              </a:ext>
            </a:extLst>
          </p:cNvPr>
          <p:cNvGrpSpPr/>
          <p:nvPr/>
        </p:nvGrpSpPr>
        <p:grpSpPr>
          <a:xfrm>
            <a:off x="1400542" y="4035592"/>
            <a:ext cx="542036" cy="349386"/>
            <a:chOff x="1492675" y="1520750"/>
            <a:chExt cx="481825" cy="310575"/>
          </a:xfrm>
          <a:solidFill>
            <a:srgbClr val="006870"/>
          </a:solidFill>
        </p:grpSpPr>
        <p:sp>
          <p:nvSpPr>
            <p:cNvPr id="236" name="Google Shape;4940;p87">
              <a:extLst>
                <a:ext uri="{FF2B5EF4-FFF2-40B4-BE49-F238E27FC236}">
                  <a16:creationId xmlns:a16="http://schemas.microsoft.com/office/drawing/2014/main" id="{A77B191C-FE0E-764D-DFC6-6DDFE6A1168C}"/>
                </a:ext>
              </a:extLst>
            </p:cNvPr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7" name="Google Shape;4941;p87">
              <a:extLst>
                <a:ext uri="{FF2B5EF4-FFF2-40B4-BE49-F238E27FC236}">
                  <a16:creationId xmlns:a16="http://schemas.microsoft.com/office/drawing/2014/main" id="{15854B40-71FB-0BEA-75B4-95A2529AD3C0}"/>
                </a:ext>
              </a:extLst>
            </p:cNvPr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" name="Google Shape;4942;p87">
            <a:extLst>
              <a:ext uri="{FF2B5EF4-FFF2-40B4-BE49-F238E27FC236}">
                <a16:creationId xmlns:a16="http://schemas.microsoft.com/office/drawing/2014/main" id="{4CD02AB5-4E15-E243-CA47-60852D775D5C}"/>
              </a:ext>
            </a:extLst>
          </p:cNvPr>
          <p:cNvGrpSpPr/>
          <p:nvPr/>
        </p:nvGrpSpPr>
        <p:grpSpPr>
          <a:xfrm>
            <a:off x="2052096" y="3939239"/>
            <a:ext cx="562933" cy="542092"/>
            <a:chOff x="2071000" y="1435025"/>
            <a:chExt cx="500400" cy="481875"/>
          </a:xfrm>
          <a:solidFill>
            <a:srgbClr val="006870"/>
          </a:solidFill>
        </p:grpSpPr>
        <p:sp>
          <p:nvSpPr>
            <p:cNvPr id="233" name="Google Shape;4943;p87">
              <a:extLst>
                <a:ext uri="{FF2B5EF4-FFF2-40B4-BE49-F238E27FC236}">
                  <a16:creationId xmlns:a16="http://schemas.microsoft.com/office/drawing/2014/main" id="{4907F80F-3D3C-BABC-2190-06BF31F15371}"/>
                </a:ext>
              </a:extLst>
            </p:cNvPr>
            <p:cNvSpPr/>
            <p:nvPr/>
          </p:nvSpPr>
          <p:spPr>
            <a:xfrm>
              <a:off x="2425125" y="1718700"/>
              <a:ext cx="146275" cy="141750"/>
            </a:xfrm>
            <a:custGeom>
              <a:avLst/>
              <a:gdLst/>
              <a:ahLst/>
              <a:cxnLst/>
              <a:rect l="l" t="t" r="r" b="b"/>
              <a:pathLst>
                <a:path w="5851" h="5670" extrusionOk="0">
                  <a:moveTo>
                    <a:pt x="1598" y="0"/>
                  </a:moveTo>
                  <a:cubicBezTo>
                    <a:pt x="1159" y="0"/>
                    <a:pt x="720" y="160"/>
                    <a:pt x="401" y="481"/>
                  </a:cubicBezTo>
                  <a:lnTo>
                    <a:pt x="0" y="879"/>
                  </a:lnTo>
                  <a:lnTo>
                    <a:pt x="4791" y="5669"/>
                  </a:lnTo>
                  <a:lnTo>
                    <a:pt x="5191" y="5272"/>
                  </a:lnTo>
                  <a:cubicBezTo>
                    <a:pt x="5851" y="4610"/>
                    <a:pt x="5851" y="3538"/>
                    <a:pt x="5191" y="2875"/>
                  </a:cubicBezTo>
                  <a:lnTo>
                    <a:pt x="2795" y="481"/>
                  </a:lnTo>
                  <a:cubicBezTo>
                    <a:pt x="2475" y="160"/>
                    <a:pt x="2036" y="0"/>
                    <a:pt x="15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4" name="Google Shape;4944;p87">
              <a:extLst>
                <a:ext uri="{FF2B5EF4-FFF2-40B4-BE49-F238E27FC236}">
                  <a16:creationId xmlns:a16="http://schemas.microsoft.com/office/drawing/2014/main" id="{BB455C76-7227-1F84-3369-F51761043D66}"/>
                </a:ext>
              </a:extLst>
            </p:cNvPr>
            <p:cNvSpPr/>
            <p:nvPr/>
          </p:nvSpPr>
          <p:spPr>
            <a:xfrm>
              <a:off x="2071000" y="1477850"/>
              <a:ext cx="453125" cy="439050"/>
            </a:xfrm>
            <a:custGeom>
              <a:avLst/>
              <a:gdLst/>
              <a:ahLst/>
              <a:cxnLst/>
              <a:rect l="l" t="t" r="r" b="b"/>
              <a:pathLst>
                <a:path w="18125" h="17562" extrusionOk="0">
                  <a:moveTo>
                    <a:pt x="2057" y="0"/>
                  </a:moveTo>
                  <a:cubicBezTo>
                    <a:pt x="0" y="2397"/>
                    <a:pt x="81" y="6008"/>
                    <a:pt x="2352" y="8278"/>
                  </a:cubicBezTo>
                  <a:lnTo>
                    <a:pt x="9847" y="15776"/>
                  </a:lnTo>
                  <a:cubicBezTo>
                    <a:pt x="11008" y="16937"/>
                    <a:pt x="12564" y="17561"/>
                    <a:pt x="14149" y="17561"/>
                  </a:cubicBezTo>
                  <a:cubicBezTo>
                    <a:pt x="15535" y="17561"/>
                    <a:pt x="16943" y="17083"/>
                    <a:pt x="18125" y="16068"/>
                  </a:cubicBezTo>
                  <a:lnTo>
                    <a:pt x="13346" y="11289"/>
                  </a:lnTo>
                  <a:cubicBezTo>
                    <a:pt x="13108" y="11473"/>
                    <a:pt x="12823" y="11568"/>
                    <a:pt x="12540" y="11568"/>
                  </a:cubicBezTo>
                  <a:cubicBezTo>
                    <a:pt x="12221" y="11568"/>
                    <a:pt x="11904" y="11448"/>
                    <a:pt x="11660" y="11202"/>
                  </a:cubicBezTo>
                  <a:lnTo>
                    <a:pt x="6926" y="6465"/>
                  </a:lnTo>
                  <a:cubicBezTo>
                    <a:pt x="6462" y="6002"/>
                    <a:pt x="6447" y="5282"/>
                    <a:pt x="6839" y="4779"/>
                  </a:cubicBezTo>
                  <a:lnTo>
                    <a:pt x="20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5" name="Google Shape;4945;p87">
              <a:extLst>
                <a:ext uri="{FF2B5EF4-FFF2-40B4-BE49-F238E27FC236}">
                  <a16:creationId xmlns:a16="http://schemas.microsoft.com/office/drawing/2014/main" id="{D7433BDA-4356-2C7C-A2A6-7D9434A032B5}"/>
                </a:ext>
              </a:extLst>
            </p:cNvPr>
            <p:cNvSpPr/>
            <p:nvPr/>
          </p:nvSpPr>
          <p:spPr>
            <a:xfrm>
              <a:off x="2141600" y="1435025"/>
              <a:ext cx="146300" cy="141850"/>
            </a:xfrm>
            <a:custGeom>
              <a:avLst/>
              <a:gdLst/>
              <a:ahLst/>
              <a:cxnLst/>
              <a:rect l="l" t="t" r="r" b="b"/>
              <a:pathLst>
                <a:path w="5852" h="5674" extrusionOk="0">
                  <a:moveTo>
                    <a:pt x="1597" y="1"/>
                  </a:moveTo>
                  <a:cubicBezTo>
                    <a:pt x="1158" y="1"/>
                    <a:pt x="719" y="161"/>
                    <a:pt x="398" y="482"/>
                  </a:cubicBezTo>
                  <a:lnTo>
                    <a:pt x="1" y="882"/>
                  </a:lnTo>
                  <a:lnTo>
                    <a:pt x="4792" y="5673"/>
                  </a:lnTo>
                  <a:lnTo>
                    <a:pt x="5189" y="5273"/>
                  </a:lnTo>
                  <a:cubicBezTo>
                    <a:pt x="5852" y="4610"/>
                    <a:pt x="5852" y="3538"/>
                    <a:pt x="5189" y="2879"/>
                  </a:cubicBezTo>
                  <a:lnTo>
                    <a:pt x="2795" y="482"/>
                  </a:lnTo>
                  <a:cubicBezTo>
                    <a:pt x="2474" y="161"/>
                    <a:pt x="2036" y="1"/>
                    <a:pt x="1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9" name="Google Shape;4946;p87">
            <a:extLst>
              <a:ext uri="{FF2B5EF4-FFF2-40B4-BE49-F238E27FC236}">
                <a16:creationId xmlns:a16="http://schemas.microsoft.com/office/drawing/2014/main" id="{DFBBC437-B7F4-FC22-370F-0955C1CD46F3}"/>
              </a:ext>
            </a:extLst>
          </p:cNvPr>
          <p:cNvGrpSpPr/>
          <p:nvPr/>
        </p:nvGrpSpPr>
        <p:grpSpPr>
          <a:xfrm>
            <a:off x="2736186" y="3972523"/>
            <a:ext cx="562201" cy="475522"/>
            <a:chOff x="2678350" y="1464650"/>
            <a:chExt cx="499750" cy="422700"/>
          </a:xfrm>
          <a:solidFill>
            <a:srgbClr val="006870"/>
          </a:solidFill>
        </p:grpSpPr>
        <p:sp>
          <p:nvSpPr>
            <p:cNvPr id="230" name="Google Shape;4947;p87">
              <a:extLst>
                <a:ext uri="{FF2B5EF4-FFF2-40B4-BE49-F238E27FC236}">
                  <a16:creationId xmlns:a16="http://schemas.microsoft.com/office/drawing/2014/main" id="{259961C3-4D50-176E-41EB-C5ED9041D550}"/>
                </a:ext>
              </a:extLst>
            </p:cNvPr>
            <p:cNvSpPr/>
            <p:nvPr/>
          </p:nvSpPr>
          <p:spPr>
            <a:xfrm>
              <a:off x="3081050" y="1542700"/>
              <a:ext cx="97050" cy="267350"/>
            </a:xfrm>
            <a:custGeom>
              <a:avLst/>
              <a:gdLst/>
              <a:ahLst/>
              <a:cxnLst/>
              <a:rect l="l" t="t" r="r" b="b"/>
              <a:pathLst>
                <a:path w="3882" h="10694" extrusionOk="0">
                  <a:moveTo>
                    <a:pt x="618" y="0"/>
                  </a:moveTo>
                  <a:cubicBezTo>
                    <a:pt x="474" y="0"/>
                    <a:pt x="329" y="55"/>
                    <a:pt x="220" y="165"/>
                  </a:cubicBezTo>
                  <a:cubicBezTo>
                    <a:pt x="3" y="384"/>
                    <a:pt x="0" y="737"/>
                    <a:pt x="214" y="957"/>
                  </a:cubicBezTo>
                  <a:cubicBezTo>
                    <a:pt x="2650" y="3375"/>
                    <a:pt x="2650" y="7316"/>
                    <a:pt x="214" y="9737"/>
                  </a:cubicBezTo>
                  <a:cubicBezTo>
                    <a:pt x="0" y="9957"/>
                    <a:pt x="3" y="10310"/>
                    <a:pt x="220" y="10526"/>
                  </a:cubicBezTo>
                  <a:cubicBezTo>
                    <a:pt x="330" y="10638"/>
                    <a:pt x="475" y="10693"/>
                    <a:pt x="620" y="10693"/>
                  </a:cubicBezTo>
                  <a:cubicBezTo>
                    <a:pt x="761" y="10693"/>
                    <a:pt x="902" y="10641"/>
                    <a:pt x="1012" y="10535"/>
                  </a:cubicBezTo>
                  <a:cubicBezTo>
                    <a:pt x="3882" y="7672"/>
                    <a:pt x="3882" y="3022"/>
                    <a:pt x="1012" y="159"/>
                  </a:cubicBezTo>
                  <a:cubicBezTo>
                    <a:pt x="902" y="53"/>
                    <a:pt x="760" y="0"/>
                    <a:pt x="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1" name="Google Shape;4948;p87">
              <a:extLst>
                <a:ext uri="{FF2B5EF4-FFF2-40B4-BE49-F238E27FC236}">
                  <a16:creationId xmlns:a16="http://schemas.microsoft.com/office/drawing/2014/main" id="{2887DECD-73FD-F7A7-2243-6BC56AEF2E9B}"/>
                </a:ext>
              </a:extLst>
            </p:cNvPr>
            <p:cNvSpPr/>
            <p:nvPr/>
          </p:nvSpPr>
          <p:spPr>
            <a:xfrm>
              <a:off x="3041000" y="1582600"/>
              <a:ext cx="75075" cy="187725"/>
            </a:xfrm>
            <a:custGeom>
              <a:avLst/>
              <a:gdLst/>
              <a:ahLst/>
              <a:cxnLst/>
              <a:rect l="l" t="t" r="r" b="b"/>
              <a:pathLst>
                <a:path w="3003" h="7509" extrusionOk="0">
                  <a:moveTo>
                    <a:pt x="626" y="0"/>
                  </a:moveTo>
                  <a:cubicBezTo>
                    <a:pt x="482" y="0"/>
                    <a:pt x="337" y="55"/>
                    <a:pt x="226" y="165"/>
                  </a:cubicBezTo>
                  <a:cubicBezTo>
                    <a:pt x="9" y="381"/>
                    <a:pt x="6" y="734"/>
                    <a:pt x="220" y="957"/>
                  </a:cubicBezTo>
                  <a:cubicBezTo>
                    <a:pt x="1774" y="2495"/>
                    <a:pt x="1774" y="5007"/>
                    <a:pt x="220" y="6545"/>
                  </a:cubicBezTo>
                  <a:cubicBezTo>
                    <a:pt x="0" y="6765"/>
                    <a:pt x="0" y="7124"/>
                    <a:pt x="220" y="7343"/>
                  </a:cubicBezTo>
                  <a:cubicBezTo>
                    <a:pt x="330" y="7453"/>
                    <a:pt x="474" y="7508"/>
                    <a:pt x="619" y="7508"/>
                  </a:cubicBezTo>
                  <a:cubicBezTo>
                    <a:pt x="763" y="7508"/>
                    <a:pt x="908" y="7453"/>
                    <a:pt x="1018" y="7343"/>
                  </a:cubicBezTo>
                  <a:cubicBezTo>
                    <a:pt x="3002" y="5359"/>
                    <a:pt x="3002" y="2143"/>
                    <a:pt x="1018" y="159"/>
                  </a:cubicBezTo>
                  <a:cubicBezTo>
                    <a:pt x="909" y="53"/>
                    <a:pt x="768" y="0"/>
                    <a:pt x="6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2" name="Google Shape;4949;p87">
              <a:extLst>
                <a:ext uri="{FF2B5EF4-FFF2-40B4-BE49-F238E27FC236}">
                  <a16:creationId xmlns:a16="http://schemas.microsoft.com/office/drawing/2014/main" id="{DB5AE750-99A8-0023-3BAF-0CF127D99D76}"/>
                </a:ext>
              </a:extLst>
            </p:cNvPr>
            <p:cNvSpPr/>
            <p:nvPr/>
          </p:nvSpPr>
          <p:spPr>
            <a:xfrm>
              <a:off x="2678350" y="1464650"/>
              <a:ext cx="339700" cy="422700"/>
            </a:xfrm>
            <a:custGeom>
              <a:avLst/>
              <a:gdLst/>
              <a:ahLst/>
              <a:cxnLst/>
              <a:rect l="l" t="t" r="r" b="b"/>
              <a:pathLst>
                <a:path w="13588" h="16908" extrusionOk="0">
                  <a:moveTo>
                    <a:pt x="5683" y="5632"/>
                  </a:moveTo>
                  <a:lnTo>
                    <a:pt x="5683" y="11278"/>
                  </a:lnTo>
                  <a:lnTo>
                    <a:pt x="3952" y="11278"/>
                  </a:lnTo>
                  <a:cubicBezTo>
                    <a:pt x="3638" y="11278"/>
                    <a:pt x="3389" y="11026"/>
                    <a:pt x="3389" y="10712"/>
                  </a:cubicBezTo>
                  <a:lnTo>
                    <a:pt x="3389" y="6195"/>
                  </a:lnTo>
                  <a:cubicBezTo>
                    <a:pt x="3389" y="5882"/>
                    <a:pt x="3638" y="5632"/>
                    <a:pt x="3952" y="5632"/>
                  </a:cubicBezTo>
                  <a:close/>
                  <a:moveTo>
                    <a:pt x="11895" y="1115"/>
                  </a:moveTo>
                  <a:cubicBezTo>
                    <a:pt x="12206" y="1115"/>
                    <a:pt x="12458" y="1365"/>
                    <a:pt x="12458" y="1679"/>
                  </a:cubicBezTo>
                  <a:lnTo>
                    <a:pt x="12458" y="15229"/>
                  </a:lnTo>
                  <a:cubicBezTo>
                    <a:pt x="12458" y="15542"/>
                    <a:pt x="12206" y="15792"/>
                    <a:pt x="11895" y="15792"/>
                  </a:cubicBezTo>
                  <a:cubicBezTo>
                    <a:pt x="11582" y="15792"/>
                    <a:pt x="11329" y="15542"/>
                    <a:pt x="11329" y="15229"/>
                  </a:cubicBezTo>
                  <a:lnTo>
                    <a:pt x="11329" y="1679"/>
                  </a:lnTo>
                  <a:cubicBezTo>
                    <a:pt x="11329" y="1365"/>
                    <a:pt x="11582" y="1115"/>
                    <a:pt x="11895" y="1115"/>
                  </a:cubicBezTo>
                  <a:close/>
                  <a:moveTo>
                    <a:pt x="11892" y="0"/>
                  </a:moveTo>
                  <a:cubicBezTo>
                    <a:pt x="11090" y="0"/>
                    <a:pt x="10386" y="570"/>
                    <a:pt x="10230" y="1374"/>
                  </a:cubicBezTo>
                  <a:lnTo>
                    <a:pt x="6060" y="4503"/>
                  </a:lnTo>
                  <a:lnTo>
                    <a:pt x="3952" y="4503"/>
                  </a:lnTo>
                  <a:cubicBezTo>
                    <a:pt x="3235" y="4503"/>
                    <a:pt x="2600" y="4955"/>
                    <a:pt x="2362" y="5632"/>
                  </a:cubicBezTo>
                  <a:lnTo>
                    <a:pt x="1693" y="5632"/>
                  </a:lnTo>
                  <a:cubicBezTo>
                    <a:pt x="757" y="5632"/>
                    <a:pt x="1" y="6388"/>
                    <a:pt x="1" y="7325"/>
                  </a:cubicBezTo>
                  <a:lnTo>
                    <a:pt x="1" y="9583"/>
                  </a:lnTo>
                  <a:cubicBezTo>
                    <a:pt x="1" y="10520"/>
                    <a:pt x="757" y="11275"/>
                    <a:pt x="1693" y="11278"/>
                  </a:cubicBezTo>
                  <a:lnTo>
                    <a:pt x="2362" y="11278"/>
                  </a:lnTo>
                  <a:cubicBezTo>
                    <a:pt x="2600" y="11953"/>
                    <a:pt x="3235" y="12405"/>
                    <a:pt x="3952" y="12408"/>
                  </a:cubicBezTo>
                  <a:lnTo>
                    <a:pt x="6060" y="12408"/>
                  </a:lnTo>
                  <a:lnTo>
                    <a:pt x="10230" y="15533"/>
                  </a:lnTo>
                  <a:cubicBezTo>
                    <a:pt x="10386" y="16336"/>
                    <a:pt x="11087" y="16908"/>
                    <a:pt x="11888" y="16908"/>
                  </a:cubicBezTo>
                  <a:cubicBezTo>
                    <a:pt x="11940" y="16908"/>
                    <a:pt x="11993" y="16905"/>
                    <a:pt x="12046" y="16900"/>
                  </a:cubicBezTo>
                  <a:cubicBezTo>
                    <a:pt x="12913" y="16822"/>
                    <a:pt x="13582" y="16099"/>
                    <a:pt x="13588" y="15229"/>
                  </a:cubicBezTo>
                  <a:lnTo>
                    <a:pt x="13588" y="1679"/>
                  </a:lnTo>
                  <a:cubicBezTo>
                    <a:pt x="13579" y="808"/>
                    <a:pt x="12913" y="86"/>
                    <a:pt x="12046" y="7"/>
                  </a:cubicBezTo>
                  <a:cubicBezTo>
                    <a:pt x="11994" y="3"/>
                    <a:pt x="11943" y="0"/>
                    <a:pt x="11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0" name="Google Shape;4950;p87">
            <a:extLst>
              <a:ext uri="{FF2B5EF4-FFF2-40B4-BE49-F238E27FC236}">
                <a16:creationId xmlns:a16="http://schemas.microsoft.com/office/drawing/2014/main" id="{ABC32238-D172-471E-0E95-DF52CC3F07E9}"/>
              </a:ext>
            </a:extLst>
          </p:cNvPr>
          <p:cNvGrpSpPr/>
          <p:nvPr/>
        </p:nvGrpSpPr>
        <p:grpSpPr>
          <a:xfrm>
            <a:off x="3412878" y="3939268"/>
            <a:ext cx="542036" cy="542036"/>
            <a:chOff x="3271200" y="1435075"/>
            <a:chExt cx="481825" cy="481825"/>
          </a:xfrm>
          <a:solidFill>
            <a:srgbClr val="006870"/>
          </a:solidFill>
        </p:grpSpPr>
        <p:sp>
          <p:nvSpPr>
            <p:cNvPr id="228" name="Google Shape;4951;p87">
              <a:extLst>
                <a:ext uri="{FF2B5EF4-FFF2-40B4-BE49-F238E27FC236}">
                  <a16:creationId xmlns:a16="http://schemas.microsoft.com/office/drawing/2014/main" id="{F8CD94A5-2303-3778-64B6-463327B35EFF}"/>
                </a:ext>
              </a:extLst>
            </p:cNvPr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9" name="Google Shape;4952;p87">
              <a:extLst>
                <a:ext uri="{FF2B5EF4-FFF2-40B4-BE49-F238E27FC236}">
                  <a16:creationId xmlns:a16="http://schemas.microsoft.com/office/drawing/2014/main" id="{2C2D4A6F-5E57-C033-9E7B-9402DEA23529}"/>
                </a:ext>
              </a:extLst>
            </p:cNvPr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1" name="Google Shape;4953;p87">
            <a:extLst>
              <a:ext uri="{FF2B5EF4-FFF2-40B4-BE49-F238E27FC236}">
                <a16:creationId xmlns:a16="http://schemas.microsoft.com/office/drawing/2014/main" id="{0980D57F-D48B-AD06-4869-BD3D6EDF7C77}"/>
              </a:ext>
            </a:extLst>
          </p:cNvPr>
          <p:cNvGrpSpPr/>
          <p:nvPr/>
        </p:nvGrpSpPr>
        <p:grpSpPr>
          <a:xfrm>
            <a:off x="4068707" y="3939239"/>
            <a:ext cx="548729" cy="542092"/>
            <a:chOff x="3858100" y="1435075"/>
            <a:chExt cx="487775" cy="481875"/>
          </a:xfrm>
          <a:solidFill>
            <a:srgbClr val="006870"/>
          </a:solidFill>
        </p:grpSpPr>
        <p:sp>
          <p:nvSpPr>
            <p:cNvPr id="223" name="Google Shape;4954;p87">
              <a:extLst>
                <a:ext uri="{FF2B5EF4-FFF2-40B4-BE49-F238E27FC236}">
                  <a16:creationId xmlns:a16="http://schemas.microsoft.com/office/drawing/2014/main" id="{EC7DA6F5-5C77-F731-9647-6120C8DD4C09}"/>
                </a:ext>
              </a:extLst>
            </p:cNvPr>
            <p:cNvSpPr/>
            <p:nvPr/>
          </p:nvSpPr>
          <p:spPr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4" name="Google Shape;4955;p87">
              <a:extLst>
                <a:ext uri="{FF2B5EF4-FFF2-40B4-BE49-F238E27FC236}">
                  <a16:creationId xmlns:a16="http://schemas.microsoft.com/office/drawing/2014/main" id="{14CB3DB5-27D5-C12D-792D-D5006773FEB5}"/>
                </a:ext>
              </a:extLst>
            </p:cNvPr>
            <p:cNvSpPr/>
            <p:nvPr/>
          </p:nvSpPr>
          <p:spPr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5" name="Google Shape;4956;p87">
              <a:extLst>
                <a:ext uri="{FF2B5EF4-FFF2-40B4-BE49-F238E27FC236}">
                  <a16:creationId xmlns:a16="http://schemas.microsoft.com/office/drawing/2014/main" id="{E4AFAEC9-47C5-2046-50A6-E2B6CBBD803B}"/>
                </a:ext>
              </a:extLst>
            </p:cNvPr>
            <p:cNvSpPr/>
            <p:nvPr/>
          </p:nvSpPr>
          <p:spPr>
            <a:xfrm>
              <a:off x="3876450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6" name="Google Shape;4957;p87">
              <a:extLst>
                <a:ext uri="{FF2B5EF4-FFF2-40B4-BE49-F238E27FC236}">
                  <a16:creationId xmlns:a16="http://schemas.microsoft.com/office/drawing/2014/main" id="{03F3F84D-ADC2-084D-3DAF-AB9E9A6208BB}"/>
                </a:ext>
              </a:extLst>
            </p:cNvPr>
            <p:cNvSpPr/>
            <p:nvPr/>
          </p:nvSpPr>
          <p:spPr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7" name="Google Shape;4958;p87">
              <a:extLst>
                <a:ext uri="{FF2B5EF4-FFF2-40B4-BE49-F238E27FC236}">
                  <a16:creationId xmlns:a16="http://schemas.microsoft.com/office/drawing/2014/main" id="{70652463-7189-5612-22D3-5B768BA9619A}"/>
                </a:ext>
              </a:extLst>
            </p:cNvPr>
            <p:cNvSpPr/>
            <p:nvPr/>
          </p:nvSpPr>
          <p:spPr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2" name="Google Shape;4959;p87">
            <a:extLst>
              <a:ext uri="{FF2B5EF4-FFF2-40B4-BE49-F238E27FC236}">
                <a16:creationId xmlns:a16="http://schemas.microsoft.com/office/drawing/2014/main" id="{7A04A8A0-F9F4-CE9E-5AF6-9F6485BEF033}"/>
              </a:ext>
            </a:extLst>
          </p:cNvPr>
          <p:cNvGrpSpPr/>
          <p:nvPr/>
        </p:nvGrpSpPr>
        <p:grpSpPr>
          <a:xfrm>
            <a:off x="4739885" y="3939268"/>
            <a:ext cx="542036" cy="542036"/>
            <a:chOff x="4456875" y="1435075"/>
            <a:chExt cx="481825" cy="481825"/>
          </a:xfrm>
          <a:solidFill>
            <a:srgbClr val="006870"/>
          </a:solidFill>
        </p:grpSpPr>
        <p:sp>
          <p:nvSpPr>
            <p:cNvPr id="204" name="Google Shape;4960;p87">
              <a:extLst>
                <a:ext uri="{FF2B5EF4-FFF2-40B4-BE49-F238E27FC236}">
                  <a16:creationId xmlns:a16="http://schemas.microsoft.com/office/drawing/2014/main" id="{3E8EEB93-0AC3-5EBA-071A-7E2706C4E7C5}"/>
                </a:ext>
              </a:extLst>
            </p:cNvPr>
            <p:cNvSpPr/>
            <p:nvPr/>
          </p:nvSpPr>
          <p:spPr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5" name="Google Shape;4961;p87">
              <a:extLst>
                <a:ext uri="{FF2B5EF4-FFF2-40B4-BE49-F238E27FC236}">
                  <a16:creationId xmlns:a16="http://schemas.microsoft.com/office/drawing/2014/main" id="{2E41402A-54C1-6C82-825E-997EEF63AC15}"/>
                </a:ext>
              </a:extLst>
            </p:cNvPr>
            <p:cNvSpPr/>
            <p:nvPr/>
          </p:nvSpPr>
          <p:spPr>
            <a:xfrm>
              <a:off x="4615275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6" name="Google Shape;4962;p87">
              <a:extLst>
                <a:ext uri="{FF2B5EF4-FFF2-40B4-BE49-F238E27FC236}">
                  <a16:creationId xmlns:a16="http://schemas.microsoft.com/office/drawing/2014/main" id="{419216D5-4254-CBA1-FA10-70869EED45A6}"/>
                </a:ext>
              </a:extLst>
            </p:cNvPr>
            <p:cNvSpPr/>
            <p:nvPr/>
          </p:nvSpPr>
          <p:spPr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7" name="Google Shape;4963;p87">
              <a:extLst>
                <a:ext uri="{FF2B5EF4-FFF2-40B4-BE49-F238E27FC236}">
                  <a16:creationId xmlns:a16="http://schemas.microsoft.com/office/drawing/2014/main" id="{C59D1ECF-70F0-32F4-57A6-54D2DDA809BE}"/>
                </a:ext>
              </a:extLst>
            </p:cNvPr>
            <p:cNvSpPr/>
            <p:nvPr/>
          </p:nvSpPr>
          <p:spPr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8" name="Google Shape;4964;p87">
              <a:extLst>
                <a:ext uri="{FF2B5EF4-FFF2-40B4-BE49-F238E27FC236}">
                  <a16:creationId xmlns:a16="http://schemas.microsoft.com/office/drawing/2014/main" id="{385A33FC-0DFE-6E63-C620-E7D223275B35}"/>
                </a:ext>
              </a:extLst>
            </p:cNvPr>
            <p:cNvSpPr/>
            <p:nvPr/>
          </p:nvSpPr>
          <p:spPr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9" name="Google Shape;4965;p87">
              <a:extLst>
                <a:ext uri="{FF2B5EF4-FFF2-40B4-BE49-F238E27FC236}">
                  <a16:creationId xmlns:a16="http://schemas.microsoft.com/office/drawing/2014/main" id="{E69BACEC-5BC1-0770-4A49-4E0C9B2FEA26}"/>
                </a:ext>
              </a:extLst>
            </p:cNvPr>
            <p:cNvSpPr/>
            <p:nvPr/>
          </p:nvSpPr>
          <p:spPr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0" name="Google Shape;4966;p87">
              <a:extLst>
                <a:ext uri="{FF2B5EF4-FFF2-40B4-BE49-F238E27FC236}">
                  <a16:creationId xmlns:a16="http://schemas.microsoft.com/office/drawing/2014/main" id="{BFA4DA2B-18FC-6868-AD8A-A2DE4FBD4CA5}"/>
                </a:ext>
              </a:extLst>
            </p:cNvPr>
            <p:cNvSpPr/>
            <p:nvPr/>
          </p:nvSpPr>
          <p:spPr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1" name="Google Shape;4967;p87">
              <a:extLst>
                <a:ext uri="{FF2B5EF4-FFF2-40B4-BE49-F238E27FC236}">
                  <a16:creationId xmlns:a16="http://schemas.microsoft.com/office/drawing/2014/main" id="{5323B638-0A76-A316-C6F6-AD90ECCC8624}"/>
                </a:ext>
              </a:extLst>
            </p:cNvPr>
            <p:cNvSpPr/>
            <p:nvPr/>
          </p:nvSpPr>
          <p:spPr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2" name="Google Shape;4968;p87">
              <a:extLst>
                <a:ext uri="{FF2B5EF4-FFF2-40B4-BE49-F238E27FC236}">
                  <a16:creationId xmlns:a16="http://schemas.microsoft.com/office/drawing/2014/main" id="{ABAFDECD-6B69-41EA-F4B7-A9762D51C354}"/>
                </a:ext>
              </a:extLst>
            </p:cNvPr>
            <p:cNvSpPr/>
            <p:nvPr/>
          </p:nvSpPr>
          <p:spPr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3" name="Google Shape;4969;p87">
              <a:extLst>
                <a:ext uri="{FF2B5EF4-FFF2-40B4-BE49-F238E27FC236}">
                  <a16:creationId xmlns:a16="http://schemas.microsoft.com/office/drawing/2014/main" id="{6D9C6EB8-EE04-3952-7759-15717A30C262}"/>
                </a:ext>
              </a:extLst>
            </p:cNvPr>
            <p:cNvSpPr/>
            <p:nvPr/>
          </p:nvSpPr>
          <p:spPr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4" name="Google Shape;4970;p87">
              <a:extLst>
                <a:ext uri="{FF2B5EF4-FFF2-40B4-BE49-F238E27FC236}">
                  <a16:creationId xmlns:a16="http://schemas.microsoft.com/office/drawing/2014/main" id="{9294E97B-FD2C-7A12-40C5-A61BFCCEAD1C}"/>
                </a:ext>
              </a:extLst>
            </p:cNvPr>
            <p:cNvSpPr/>
            <p:nvPr/>
          </p:nvSpPr>
          <p:spPr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5" name="Google Shape;4971;p87">
              <a:extLst>
                <a:ext uri="{FF2B5EF4-FFF2-40B4-BE49-F238E27FC236}">
                  <a16:creationId xmlns:a16="http://schemas.microsoft.com/office/drawing/2014/main" id="{0B7DF3C8-B6AC-D0A0-0821-3DBAAE5256A4}"/>
                </a:ext>
              </a:extLst>
            </p:cNvPr>
            <p:cNvSpPr/>
            <p:nvPr/>
          </p:nvSpPr>
          <p:spPr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6" name="Google Shape;4972;p87">
              <a:extLst>
                <a:ext uri="{FF2B5EF4-FFF2-40B4-BE49-F238E27FC236}">
                  <a16:creationId xmlns:a16="http://schemas.microsoft.com/office/drawing/2014/main" id="{39DFD61C-84D8-A797-542A-E09A78A3D877}"/>
                </a:ext>
              </a:extLst>
            </p:cNvPr>
            <p:cNvSpPr/>
            <p:nvPr/>
          </p:nvSpPr>
          <p:spPr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7" name="Google Shape;4973;p87">
              <a:extLst>
                <a:ext uri="{FF2B5EF4-FFF2-40B4-BE49-F238E27FC236}">
                  <a16:creationId xmlns:a16="http://schemas.microsoft.com/office/drawing/2014/main" id="{FF7416D2-9A29-DC72-B85C-F946E878CABC}"/>
                </a:ext>
              </a:extLst>
            </p:cNvPr>
            <p:cNvSpPr/>
            <p:nvPr/>
          </p:nvSpPr>
          <p:spPr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8" name="Google Shape;4974;p87">
              <a:extLst>
                <a:ext uri="{FF2B5EF4-FFF2-40B4-BE49-F238E27FC236}">
                  <a16:creationId xmlns:a16="http://schemas.microsoft.com/office/drawing/2014/main" id="{B03BF2F8-749F-A767-772D-13A391513DCA}"/>
                </a:ext>
              </a:extLst>
            </p:cNvPr>
            <p:cNvSpPr/>
            <p:nvPr/>
          </p:nvSpPr>
          <p:spPr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9" name="Google Shape;4975;p87">
              <a:extLst>
                <a:ext uri="{FF2B5EF4-FFF2-40B4-BE49-F238E27FC236}">
                  <a16:creationId xmlns:a16="http://schemas.microsoft.com/office/drawing/2014/main" id="{D0D82AE1-58A1-06BC-B200-9341F2235CB4}"/>
                </a:ext>
              </a:extLst>
            </p:cNvPr>
            <p:cNvSpPr/>
            <p:nvPr/>
          </p:nvSpPr>
          <p:spPr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0" name="Google Shape;4976;p87">
              <a:extLst>
                <a:ext uri="{FF2B5EF4-FFF2-40B4-BE49-F238E27FC236}">
                  <a16:creationId xmlns:a16="http://schemas.microsoft.com/office/drawing/2014/main" id="{7B720218-DC42-4103-9900-EF6A970AC442}"/>
                </a:ext>
              </a:extLst>
            </p:cNvPr>
            <p:cNvSpPr/>
            <p:nvPr/>
          </p:nvSpPr>
          <p:spPr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1" name="Google Shape;4977;p87">
              <a:extLst>
                <a:ext uri="{FF2B5EF4-FFF2-40B4-BE49-F238E27FC236}">
                  <a16:creationId xmlns:a16="http://schemas.microsoft.com/office/drawing/2014/main" id="{724C3FB2-6A18-2150-82C5-5517C1DE6B31}"/>
                </a:ext>
              </a:extLst>
            </p:cNvPr>
            <p:cNvSpPr/>
            <p:nvPr/>
          </p:nvSpPr>
          <p:spPr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2" name="Google Shape;4978;p87">
              <a:extLst>
                <a:ext uri="{FF2B5EF4-FFF2-40B4-BE49-F238E27FC236}">
                  <a16:creationId xmlns:a16="http://schemas.microsoft.com/office/drawing/2014/main" id="{6DFF5653-7D6B-6FDE-12AB-115CA6422605}"/>
                </a:ext>
              </a:extLst>
            </p:cNvPr>
            <p:cNvSpPr/>
            <p:nvPr/>
          </p:nvSpPr>
          <p:spPr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3" name="Google Shape;4979;p87">
            <a:extLst>
              <a:ext uri="{FF2B5EF4-FFF2-40B4-BE49-F238E27FC236}">
                <a16:creationId xmlns:a16="http://schemas.microsoft.com/office/drawing/2014/main" id="{6EB4F70E-C499-9283-7FB2-D00643B25404}"/>
              </a:ext>
            </a:extLst>
          </p:cNvPr>
          <p:cNvGrpSpPr/>
          <p:nvPr/>
        </p:nvGrpSpPr>
        <p:grpSpPr>
          <a:xfrm>
            <a:off x="5412517" y="3939256"/>
            <a:ext cx="547352" cy="542065"/>
            <a:chOff x="5049725" y="1435050"/>
            <a:chExt cx="486550" cy="481850"/>
          </a:xfrm>
          <a:solidFill>
            <a:srgbClr val="006870"/>
          </a:solidFill>
        </p:grpSpPr>
        <p:sp>
          <p:nvSpPr>
            <p:cNvPr id="200" name="Google Shape;4980;p87">
              <a:extLst>
                <a:ext uri="{FF2B5EF4-FFF2-40B4-BE49-F238E27FC236}">
                  <a16:creationId xmlns:a16="http://schemas.microsoft.com/office/drawing/2014/main" id="{12628DB4-90EE-0487-EAB4-737878541AE5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1" name="Google Shape;4981;p87">
              <a:extLst>
                <a:ext uri="{FF2B5EF4-FFF2-40B4-BE49-F238E27FC236}">
                  <a16:creationId xmlns:a16="http://schemas.microsoft.com/office/drawing/2014/main" id="{F77B04E8-EAFB-C9E6-651E-CDE32C9D4E2D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2" name="Google Shape;4982;p87">
              <a:extLst>
                <a:ext uri="{FF2B5EF4-FFF2-40B4-BE49-F238E27FC236}">
                  <a16:creationId xmlns:a16="http://schemas.microsoft.com/office/drawing/2014/main" id="{59C8AE31-19F4-4E05-0132-6A7F55548A1A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3" name="Google Shape;4983;p87">
              <a:extLst>
                <a:ext uri="{FF2B5EF4-FFF2-40B4-BE49-F238E27FC236}">
                  <a16:creationId xmlns:a16="http://schemas.microsoft.com/office/drawing/2014/main" id="{484C1A7A-B095-AAD9-D801-CF5BB3C6FA82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4" name="Google Shape;4984;p87">
            <a:extLst>
              <a:ext uri="{FF2B5EF4-FFF2-40B4-BE49-F238E27FC236}">
                <a16:creationId xmlns:a16="http://schemas.microsoft.com/office/drawing/2014/main" id="{12B747EC-A9B6-67A8-1BA4-6BCA5FE3C292}"/>
              </a:ext>
            </a:extLst>
          </p:cNvPr>
          <p:cNvGrpSpPr/>
          <p:nvPr/>
        </p:nvGrpSpPr>
        <p:grpSpPr>
          <a:xfrm>
            <a:off x="6076459" y="3939268"/>
            <a:ext cx="542205" cy="542036"/>
            <a:chOff x="5642475" y="1435075"/>
            <a:chExt cx="481975" cy="481825"/>
          </a:xfrm>
          <a:solidFill>
            <a:srgbClr val="006870"/>
          </a:solidFill>
        </p:grpSpPr>
        <p:sp>
          <p:nvSpPr>
            <p:cNvPr id="197" name="Google Shape;4985;p87">
              <a:extLst>
                <a:ext uri="{FF2B5EF4-FFF2-40B4-BE49-F238E27FC236}">
                  <a16:creationId xmlns:a16="http://schemas.microsoft.com/office/drawing/2014/main" id="{B9BC6BD2-6695-7969-8521-0AF9D4B504FE}"/>
                </a:ext>
              </a:extLst>
            </p:cNvPr>
            <p:cNvSpPr/>
            <p:nvPr/>
          </p:nvSpPr>
          <p:spPr>
            <a:xfrm>
              <a:off x="5642475" y="1435075"/>
              <a:ext cx="481975" cy="340675"/>
            </a:xfrm>
            <a:custGeom>
              <a:avLst/>
              <a:gdLst/>
              <a:ahLst/>
              <a:cxnLst/>
              <a:rect l="l" t="t" r="r" b="b"/>
              <a:pathLst>
                <a:path w="19279" h="13627" extrusionOk="0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8" name="Google Shape;4986;p87">
              <a:extLst>
                <a:ext uri="{FF2B5EF4-FFF2-40B4-BE49-F238E27FC236}">
                  <a16:creationId xmlns:a16="http://schemas.microsoft.com/office/drawing/2014/main" id="{3A20391B-1E26-1B2A-4941-9274D666D2F9}"/>
                </a:ext>
              </a:extLst>
            </p:cNvPr>
            <p:cNvSpPr/>
            <p:nvPr/>
          </p:nvSpPr>
          <p:spPr>
            <a:xfrm>
              <a:off x="5756375" y="1803975"/>
              <a:ext cx="254100" cy="112925"/>
            </a:xfrm>
            <a:custGeom>
              <a:avLst/>
              <a:gdLst/>
              <a:ahLst/>
              <a:cxnLst/>
              <a:rect l="l" t="t" r="r" b="b"/>
              <a:pathLst>
                <a:path w="10164" h="4517" extrusionOk="0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9" name="Google Shape;4987;p87">
              <a:extLst>
                <a:ext uri="{FF2B5EF4-FFF2-40B4-BE49-F238E27FC236}">
                  <a16:creationId xmlns:a16="http://schemas.microsoft.com/office/drawing/2014/main" id="{FCF8B97F-4069-F96C-2B5C-11CBE83EB6AC}"/>
                </a:ext>
              </a:extLst>
            </p:cNvPr>
            <p:cNvSpPr/>
            <p:nvPr/>
          </p:nvSpPr>
          <p:spPr>
            <a:xfrm>
              <a:off x="5843400" y="1537550"/>
              <a:ext cx="79975" cy="76125"/>
            </a:xfrm>
            <a:custGeom>
              <a:avLst/>
              <a:gdLst/>
              <a:ahLst/>
              <a:cxnLst/>
              <a:rect l="l" t="t" r="r" b="b"/>
              <a:pathLst>
                <a:path w="3199" h="3045" extrusionOk="0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5" name="Google Shape;4988;p87">
            <a:extLst>
              <a:ext uri="{FF2B5EF4-FFF2-40B4-BE49-F238E27FC236}">
                <a16:creationId xmlns:a16="http://schemas.microsoft.com/office/drawing/2014/main" id="{2BF69A34-CB3E-A0C5-D1FA-2AD76821ABE8}"/>
              </a:ext>
            </a:extLst>
          </p:cNvPr>
          <p:cNvGrpSpPr/>
          <p:nvPr/>
        </p:nvGrpSpPr>
        <p:grpSpPr>
          <a:xfrm>
            <a:off x="6738697" y="3939256"/>
            <a:ext cx="549235" cy="542065"/>
            <a:chOff x="6232000" y="1435050"/>
            <a:chExt cx="488225" cy="481850"/>
          </a:xfrm>
          <a:solidFill>
            <a:srgbClr val="006870"/>
          </a:solidFill>
        </p:grpSpPr>
        <p:sp>
          <p:nvSpPr>
            <p:cNvPr id="192" name="Google Shape;4989;p87">
              <a:extLst>
                <a:ext uri="{FF2B5EF4-FFF2-40B4-BE49-F238E27FC236}">
                  <a16:creationId xmlns:a16="http://schemas.microsoft.com/office/drawing/2014/main" id="{6276D60E-C212-6961-9024-AB55BEE0626B}"/>
                </a:ext>
              </a:extLst>
            </p:cNvPr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3" name="Google Shape;4990;p87">
              <a:extLst>
                <a:ext uri="{FF2B5EF4-FFF2-40B4-BE49-F238E27FC236}">
                  <a16:creationId xmlns:a16="http://schemas.microsoft.com/office/drawing/2014/main" id="{6F2C5DE9-5883-A38A-E237-C548D6905961}"/>
                </a:ext>
              </a:extLst>
            </p:cNvPr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4" name="Google Shape;4991;p87">
              <a:extLst>
                <a:ext uri="{FF2B5EF4-FFF2-40B4-BE49-F238E27FC236}">
                  <a16:creationId xmlns:a16="http://schemas.microsoft.com/office/drawing/2014/main" id="{9871B978-63B7-7B71-E14C-59F82825B18C}"/>
                </a:ext>
              </a:extLst>
            </p:cNvPr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5" name="Google Shape;4992;p87">
              <a:extLst>
                <a:ext uri="{FF2B5EF4-FFF2-40B4-BE49-F238E27FC236}">
                  <a16:creationId xmlns:a16="http://schemas.microsoft.com/office/drawing/2014/main" id="{5C8C3ED7-7455-3A8B-6502-915F5A23E10A}"/>
                </a:ext>
              </a:extLst>
            </p:cNvPr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6" name="Google Shape;4993;p87">
              <a:extLst>
                <a:ext uri="{FF2B5EF4-FFF2-40B4-BE49-F238E27FC236}">
                  <a16:creationId xmlns:a16="http://schemas.microsoft.com/office/drawing/2014/main" id="{2A1DFCD6-5116-D7B0-3031-FBC01D27F20B}"/>
                </a:ext>
              </a:extLst>
            </p:cNvPr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6" name="Google Shape;4998;p87">
            <a:extLst>
              <a:ext uri="{FF2B5EF4-FFF2-40B4-BE49-F238E27FC236}">
                <a16:creationId xmlns:a16="http://schemas.microsoft.com/office/drawing/2014/main" id="{49A668CB-32B4-62EA-31CE-2F1C60FF0D5B}"/>
              </a:ext>
            </a:extLst>
          </p:cNvPr>
          <p:cNvGrpSpPr/>
          <p:nvPr/>
        </p:nvGrpSpPr>
        <p:grpSpPr>
          <a:xfrm>
            <a:off x="2062502" y="4631809"/>
            <a:ext cx="542121" cy="476422"/>
            <a:chOff x="2085450" y="2057100"/>
            <a:chExt cx="481900" cy="423500"/>
          </a:xfrm>
          <a:solidFill>
            <a:srgbClr val="006870"/>
          </a:solidFill>
        </p:grpSpPr>
        <p:sp>
          <p:nvSpPr>
            <p:cNvPr id="189" name="Google Shape;4999;p87">
              <a:extLst>
                <a:ext uri="{FF2B5EF4-FFF2-40B4-BE49-F238E27FC236}">
                  <a16:creationId xmlns:a16="http://schemas.microsoft.com/office/drawing/2014/main" id="{D9A3A7F7-367F-2C9B-E1DD-0B3241297E04}"/>
                </a:ext>
              </a:extLst>
            </p:cNvPr>
            <p:cNvSpPr/>
            <p:nvPr/>
          </p:nvSpPr>
          <p:spPr>
            <a:xfrm>
              <a:off x="2085450" y="2061650"/>
              <a:ext cx="141250" cy="418950"/>
            </a:xfrm>
            <a:custGeom>
              <a:avLst/>
              <a:gdLst/>
              <a:ahLst/>
              <a:cxnLst/>
              <a:rect l="l" t="t" r="r" b="b"/>
              <a:pathLst>
                <a:path w="5650" h="16758" extrusionOk="0">
                  <a:moveTo>
                    <a:pt x="4305" y="6452"/>
                  </a:moveTo>
                  <a:cubicBezTo>
                    <a:pt x="4736" y="6452"/>
                    <a:pt x="5115" y="6999"/>
                    <a:pt x="4728" y="7411"/>
                  </a:cubicBezTo>
                  <a:cubicBezTo>
                    <a:pt x="4520" y="7631"/>
                    <a:pt x="4352" y="7887"/>
                    <a:pt x="4228" y="8164"/>
                  </a:cubicBezTo>
                  <a:cubicBezTo>
                    <a:pt x="4120" y="8402"/>
                    <a:pt x="3927" y="8502"/>
                    <a:pt x="3732" y="8502"/>
                  </a:cubicBezTo>
                  <a:cubicBezTo>
                    <a:pt x="3367" y="8502"/>
                    <a:pt x="2999" y="8150"/>
                    <a:pt x="3195" y="7703"/>
                  </a:cubicBezTo>
                  <a:cubicBezTo>
                    <a:pt x="3373" y="7312"/>
                    <a:pt x="3611" y="6951"/>
                    <a:pt x="3903" y="6637"/>
                  </a:cubicBezTo>
                  <a:cubicBezTo>
                    <a:pt x="4027" y="6506"/>
                    <a:pt x="4169" y="6452"/>
                    <a:pt x="4305" y="6452"/>
                  </a:cubicBezTo>
                  <a:close/>
                  <a:moveTo>
                    <a:pt x="2983" y="9449"/>
                  </a:moveTo>
                  <a:cubicBezTo>
                    <a:pt x="3331" y="9449"/>
                    <a:pt x="3684" y="9752"/>
                    <a:pt x="3539" y="10191"/>
                  </a:cubicBezTo>
                  <a:lnTo>
                    <a:pt x="3361" y="10727"/>
                  </a:lnTo>
                  <a:cubicBezTo>
                    <a:pt x="3270" y="10997"/>
                    <a:pt x="3059" y="11113"/>
                    <a:pt x="2845" y="11113"/>
                  </a:cubicBezTo>
                  <a:cubicBezTo>
                    <a:pt x="2498" y="11113"/>
                    <a:pt x="2143" y="10808"/>
                    <a:pt x="2289" y="10368"/>
                  </a:cubicBezTo>
                  <a:lnTo>
                    <a:pt x="2467" y="9832"/>
                  </a:lnTo>
                  <a:cubicBezTo>
                    <a:pt x="2558" y="9564"/>
                    <a:pt x="2770" y="9449"/>
                    <a:pt x="2983" y="9449"/>
                  </a:cubicBezTo>
                  <a:close/>
                  <a:moveTo>
                    <a:pt x="5649" y="1"/>
                  </a:moveTo>
                  <a:lnTo>
                    <a:pt x="356" y="2117"/>
                  </a:lnTo>
                  <a:cubicBezTo>
                    <a:pt x="142" y="2202"/>
                    <a:pt x="3" y="2410"/>
                    <a:pt x="3" y="2641"/>
                  </a:cubicBezTo>
                  <a:lnTo>
                    <a:pt x="3" y="16192"/>
                  </a:lnTo>
                  <a:cubicBezTo>
                    <a:pt x="1" y="16516"/>
                    <a:pt x="265" y="16758"/>
                    <a:pt x="564" y="16758"/>
                  </a:cubicBezTo>
                  <a:cubicBezTo>
                    <a:pt x="634" y="16758"/>
                    <a:pt x="706" y="16745"/>
                    <a:pt x="777" y="16716"/>
                  </a:cubicBezTo>
                  <a:lnTo>
                    <a:pt x="5649" y="14768"/>
                  </a:lnTo>
                  <a:lnTo>
                    <a:pt x="56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0" name="Google Shape;5000;p87">
              <a:extLst>
                <a:ext uri="{FF2B5EF4-FFF2-40B4-BE49-F238E27FC236}">
                  <a16:creationId xmlns:a16="http://schemas.microsoft.com/office/drawing/2014/main" id="{C790B27F-7B63-F8DE-C84B-867F9C2AA6A5}"/>
                </a:ext>
              </a:extLst>
            </p:cNvPr>
            <p:cNvSpPr/>
            <p:nvPr/>
          </p:nvSpPr>
          <p:spPr>
            <a:xfrm>
              <a:off x="2254900" y="2061050"/>
              <a:ext cx="143050" cy="415650"/>
            </a:xfrm>
            <a:custGeom>
              <a:avLst/>
              <a:gdLst/>
              <a:ahLst/>
              <a:cxnLst/>
              <a:rect l="l" t="t" r="r" b="b"/>
              <a:pathLst>
                <a:path w="5722" h="16626" extrusionOk="0">
                  <a:moveTo>
                    <a:pt x="2504" y="6585"/>
                  </a:moveTo>
                  <a:cubicBezTo>
                    <a:pt x="2647" y="6585"/>
                    <a:pt x="2794" y="6645"/>
                    <a:pt x="2916" y="6788"/>
                  </a:cubicBezTo>
                  <a:cubicBezTo>
                    <a:pt x="3153" y="7068"/>
                    <a:pt x="3349" y="7378"/>
                    <a:pt x="3500" y="7709"/>
                  </a:cubicBezTo>
                  <a:cubicBezTo>
                    <a:pt x="3766" y="8258"/>
                    <a:pt x="3464" y="8654"/>
                    <a:pt x="3096" y="8654"/>
                  </a:cubicBezTo>
                  <a:cubicBezTo>
                    <a:pt x="2878" y="8654"/>
                    <a:pt x="2636" y="8515"/>
                    <a:pt x="2476" y="8185"/>
                  </a:cubicBezTo>
                  <a:cubicBezTo>
                    <a:pt x="2367" y="7947"/>
                    <a:pt x="2226" y="7724"/>
                    <a:pt x="2057" y="7523"/>
                  </a:cubicBezTo>
                  <a:cubicBezTo>
                    <a:pt x="1694" y="7098"/>
                    <a:pt x="2083" y="6585"/>
                    <a:pt x="2504" y="6585"/>
                  </a:cubicBezTo>
                  <a:close/>
                  <a:moveTo>
                    <a:pt x="1" y="0"/>
                  </a:moveTo>
                  <a:lnTo>
                    <a:pt x="1" y="5475"/>
                  </a:lnTo>
                  <a:cubicBezTo>
                    <a:pt x="217" y="5475"/>
                    <a:pt x="434" y="5496"/>
                    <a:pt x="648" y="5532"/>
                  </a:cubicBezTo>
                  <a:cubicBezTo>
                    <a:pt x="1334" y="5657"/>
                    <a:pt x="1201" y="6655"/>
                    <a:pt x="564" y="6655"/>
                  </a:cubicBezTo>
                  <a:cubicBezTo>
                    <a:pt x="525" y="6655"/>
                    <a:pt x="483" y="6651"/>
                    <a:pt x="440" y="6643"/>
                  </a:cubicBezTo>
                  <a:cubicBezTo>
                    <a:pt x="296" y="6622"/>
                    <a:pt x="148" y="6610"/>
                    <a:pt x="1" y="6604"/>
                  </a:cubicBezTo>
                  <a:lnTo>
                    <a:pt x="1" y="14744"/>
                  </a:lnTo>
                  <a:lnTo>
                    <a:pt x="5722" y="16626"/>
                  </a:lnTo>
                  <a:lnTo>
                    <a:pt x="5722" y="10395"/>
                  </a:lnTo>
                  <a:cubicBezTo>
                    <a:pt x="5704" y="10397"/>
                    <a:pt x="5684" y="10397"/>
                    <a:pt x="5661" y="10397"/>
                  </a:cubicBezTo>
                  <a:cubicBezTo>
                    <a:pt x="5400" y="10397"/>
                    <a:pt x="4871" y="10299"/>
                    <a:pt x="4388" y="10085"/>
                  </a:cubicBezTo>
                  <a:cubicBezTo>
                    <a:pt x="3793" y="9819"/>
                    <a:pt x="4068" y="8997"/>
                    <a:pt x="4603" y="8997"/>
                  </a:cubicBezTo>
                  <a:cubicBezTo>
                    <a:pt x="4680" y="8997"/>
                    <a:pt x="4763" y="9014"/>
                    <a:pt x="4849" y="9052"/>
                  </a:cubicBezTo>
                  <a:cubicBezTo>
                    <a:pt x="5123" y="9176"/>
                    <a:pt x="5418" y="9251"/>
                    <a:pt x="5722" y="9275"/>
                  </a:cubicBezTo>
                  <a:lnTo>
                    <a:pt x="5722" y="1882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1" name="Google Shape;5001;p87">
              <a:extLst>
                <a:ext uri="{FF2B5EF4-FFF2-40B4-BE49-F238E27FC236}">
                  <a16:creationId xmlns:a16="http://schemas.microsoft.com/office/drawing/2014/main" id="{690D4330-4A2D-D30F-6DAA-2B5A80FEE6EA}"/>
                </a:ext>
              </a:extLst>
            </p:cNvPr>
            <p:cNvSpPr/>
            <p:nvPr/>
          </p:nvSpPr>
          <p:spPr>
            <a:xfrm>
              <a:off x="2426175" y="2057100"/>
              <a:ext cx="141175" cy="418925"/>
            </a:xfrm>
            <a:custGeom>
              <a:avLst/>
              <a:gdLst/>
              <a:ahLst/>
              <a:cxnLst/>
              <a:rect l="l" t="t" r="r" b="b"/>
              <a:pathLst>
                <a:path w="5647" h="16757" extrusionOk="0">
                  <a:moveTo>
                    <a:pt x="2800" y="5647"/>
                  </a:moveTo>
                  <a:cubicBezTo>
                    <a:pt x="3154" y="5647"/>
                    <a:pt x="3516" y="5968"/>
                    <a:pt x="3349" y="6410"/>
                  </a:cubicBezTo>
                  <a:lnTo>
                    <a:pt x="3153" y="6937"/>
                  </a:lnTo>
                  <a:cubicBezTo>
                    <a:pt x="3055" y="7196"/>
                    <a:pt x="2850" y="7305"/>
                    <a:pt x="2643" y="7305"/>
                  </a:cubicBezTo>
                  <a:cubicBezTo>
                    <a:pt x="2288" y="7305"/>
                    <a:pt x="1929" y="6984"/>
                    <a:pt x="2096" y="6539"/>
                  </a:cubicBezTo>
                  <a:lnTo>
                    <a:pt x="2295" y="6012"/>
                  </a:lnTo>
                  <a:cubicBezTo>
                    <a:pt x="2390" y="5755"/>
                    <a:pt x="2594" y="5647"/>
                    <a:pt x="2800" y="5647"/>
                  </a:cubicBezTo>
                  <a:close/>
                  <a:moveTo>
                    <a:pt x="1700" y="8178"/>
                  </a:moveTo>
                  <a:cubicBezTo>
                    <a:pt x="2108" y="8178"/>
                    <a:pt x="2500" y="8655"/>
                    <a:pt x="2168" y="9090"/>
                  </a:cubicBezTo>
                  <a:cubicBezTo>
                    <a:pt x="1906" y="9433"/>
                    <a:pt x="1587" y="9725"/>
                    <a:pt x="1226" y="9960"/>
                  </a:cubicBezTo>
                  <a:cubicBezTo>
                    <a:pt x="1118" y="10030"/>
                    <a:pt x="1011" y="10060"/>
                    <a:pt x="911" y="10060"/>
                  </a:cubicBezTo>
                  <a:cubicBezTo>
                    <a:pt x="424" y="10060"/>
                    <a:pt x="97" y="9344"/>
                    <a:pt x="612" y="9012"/>
                  </a:cubicBezTo>
                  <a:cubicBezTo>
                    <a:pt x="867" y="8849"/>
                    <a:pt x="1090" y="8641"/>
                    <a:pt x="1274" y="8403"/>
                  </a:cubicBezTo>
                  <a:cubicBezTo>
                    <a:pt x="1394" y="8244"/>
                    <a:pt x="1548" y="8178"/>
                    <a:pt x="1700" y="8178"/>
                  </a:cubicBezTo>
                  <a:close/>
                  <a:moveTo>
                    <a:pt x="5080" y="0"/>
                  </a:moveTo>
                  <a:cubicBezTo>
                    <a:pt x="5010" y="0"/>
                    <a:pt x="4939" y="13"/>
                    <a:pt x="4869" y="41"/>
                  </a:cubicBezTo>
                  <a:lnTo>
                    <a:pt x="0" y="1989"/>
                  </a:lnTo>
                  <a:lnTo>
                    <a:pt x="0" y="16756"/>
                  </a:lnTo>
                  <a:lnTo>
                    <a:pt x="5291" y="14640"/>
                  </a:lnTo>
                  <a:cubicBezTo>
                    <a:pt x="5505" y="14555"/>
                    <a:pt x="5646" y="14347"/>
                    <a:pt x="5646" y="14116"/>
                  </a:cubicBezTo>
                  <a:lnTo>
                    <a:pt x="5646" y="565"/>
                  </a:lnTo>
                  <a:cubicBezTo>
                    <a:pt x="5644" y="240"/>
                    <a:pt x="5378" y="0"/>
                    <a:pt x="5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7" name="Google Shape;5008;p87">
            <a:extLst>
              <a:ext uri="{FF2B5EF4-FFF2-40B4-BE49-F238E27FC236}">
                <a16:creationId xmlns:a16="http://schemas.microsoft.com/office/drawing/2014/main" id="{2FDD0977-3D0B-A90F-381E-3EDE31B45DA9}"/>
              </a:ext>
            </a:extLst>
          </p:cNvPr>
          <p:cNvGrpSpPr/>
          <p:nvPr/>
        </p:nvGrpSpPr>
        <p:grpSpPr>
          <a:xfrm>
            <a:off x="3508671" y="4688437"/>
            <a:ext cx="350455" cy="363166"/>
            <a:chOff x="3357325" y="2093500"/>
            <a:chExt cx="311525" cy="322825"/>
          </a:xfrm>
          <a:solidFill>
            <a:srgbClr val="006870"/>
          </a:solidFill>
        </p:grpSpPr>
        <p:sp>
          <p:nvSpPr>
            <p:cNvPr id="186" name="Google Shape;5009;p87">
              <a:extLst>
                <a:ext uri="{FF2B5EF4-FFF2-40B4-BE49-F238E27FC236}">
                  <a16:creationId xmlns:a16="http://schemas.microsoft.com/office/drawing/2014/main" id="{08DDED4A-FBB5-AEEE-520E-FC1E54D9ECD6}"/>
                </a:ext>
              </a:extLst>
            </p:cNvPr>
            <p:cNvSpPr/>
            <p:nvPr/>
          </p:nvSpPr>
          <p:spPr>
            <a:xfrm>
              <a:off x="3357325" y="2210550"/>
              <a:ext cx="85700" cy="205775"/>
            </a:xfrm>
            <a:custGeom>
              <a:avLst/>
              <a:gdLst/>
              <a:ahLst/>
              <a:cxnLst/>
              <a:rect l="l" t="t" r="r" b="b"/>
              <a:pathLst>
                <a:path w="3428" h="823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7" name="Google Shape;5010;p87">
              <a:extLst>
                <a:ext uri="{FF2B5EF4-FFF2-40B4-BE49-F238E27FC236}">
                  <a16:creationId xmlns:a16="http://schemas.microsoft.com/office/drawing/2014/main" id="{177B061F-73E3-8855-5278-3F62934C7572}"/>
                </a:ext>
              </a:extLst>
            </p:cNvPr>
            <p:cNvSpPr/>
            <p:nvPr/>
          </p:nvSpPr>
          <p:spPr>
            <a:xfrm>
              <a:off x="3471225" y="2152075"/>
              <a:ext cx="84725" cy="264250"/>
            </a:xfrm>
            <a:custGeom>
              <a:avLst/>
              <a:gdLst/>
              <a:ahLst/>
              <a:cxnLst/>
              <a:rect l="l" t="t" r="r" b="b"/>
              <a:pathLst>
                <a:path w="3389" h="10570" extrusionOk="0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8" name="Google Shape;5011;p87">
              <a:extLst>
                <a:ext uri="{FF2B5EF4-FFF2-40B4-BE49-F238E27FC236}">
                  <a16:creationId xmlns:a16="http://schemas.microsoft.com/office/drawing/2014/main" id="{B6B2C51F-F1C7-C38C-AEEE-513515FCEA21}"/>
                </a:ext>
              </a:extLst>
            </p:cNvPr>
            <p:cNvSpPr/>
            <p:nvPr/>
          </p:nvSpPr>
          <p:spPr>
            <a:xfrm>
              <a:off x="3584150" y="2093500"/>
              <a:ext cx="84700" cy="322825"/>
            </a:xfrm>
            <a:custGeom>
              <a:avLst/>
              <a:gdLst/>
              <a:ahLst/>
              <a:cxnLst/>
              <a:rect l="l" t="t" r="r" b="b"/>
              <a:pathLst>
                <a:path w="3388" h="12913" extrusionOk="0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8" name="Google Shape;5012;p87">
            <a:extLst>
              <a:ext uri="{FF2B5EF4-FFF2-40B4-BE49-F238E27FC236}">
                <a16:creationId xmlns:a16="http://schemas.microsoft.com/office/drawing/2014/main" id="{2AEBA223-84F0-131C-355A-3F3BCDFE37BD}"/>
              </a:ext>
            </a:extLst>
          </p:cNvPr>
          <p:cNvSpPr/>
          <p:nvPr/>
        </p:nvSpPr>
        <p:spPr>
          <a:xfrm>
            <a:off x="4076303" y="4617619"/>
            <a:ext cx="533121" cy="504603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>
              <a:solidFill>
                <a:srgbClr val="435D74"/>
              </a:solidFill>
            </a:endParaRPr>
          </a:p>
        </p:txBody>
      </p:sp>
      <p:grpSp>
        <p:nvGrpSpPr>
          <p:cNvPr id="39" name="Google Shape;5013;p87">
            <a:extLst>
              <a:ext uri="{FF2B5EF4-FFF2-40B4-BE49-F238E27FC236}">
                <a16:creationId xmlns:a16="http://schemas.microsoft.com/office/drawing/2014/main" id="{9E3DFC3F-3B42-20F9-7298-01023B63E69E}"/>
              </a:ext>
            </a:extLst>
          </p:cNvPr>
          <p:cNvGrpSpPr/>
          <p:nvPr/>
        </p:nvGrpSpPr>
        <p:grpSpPr>
          <a:xfrm>
            <a:off x="4777575" y="4599002"/>
            <a:ext cx="466663" cy="542036"/>
            <a:chOff x="4492800" y="2027925"/>
            <a:chExt cx="414825" cy="481825"/>
          </a:xfrm>
          <a:solidFill>
            <a:srgbClr val="006870"/>
          </a:solidFill>
        </p:grpSpPr>
        <p:sp>
          <p:nvSpPr>
            <p:cNvPr id="184" name="Google Shape;5014;p87">
              <a:extLst>
                <a:ext uri="{FF2B5EF4-FFF2-40B4-BE49-F238E27FC236}">
                  <a16:creationId xmlns:a16="http://schemas.microsoft.com/office/drawing/2014/main" id="{FBFF2181-3010-E0F3-0DAE-55351D543EC1}"/>
                </a:ext>
              </a:extLst>
            </p:cNvPr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5" name="Google Shape;5015;p87">
              <a:extLst>
                <a:ext uri="{FF2B5EF4-FFF2-40B4-BE49-F238E27FC236}">
                  <a16:creationId xmlns:a16="http://schemas.microsoft.com/office/drawing/2014/main" id="{E5371E02-F588-F709-A2D9-EFA0A80A1DDF}"/>
                </a:ext>
              </a:extLst>
            </p:cNvPr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0" name="Google Shape;5016;p87">
            <a:extLst>
              <a:ext uri="{FF2B5EF4-FFF2-40B4-BE49-F238E27FC236}">
                <a16:creationId xmlns:a16="http://schemas.microsoft.com/office/drawing/2014/main" id="{1BDC3213-B51C-B64E-D238-10F55DB214E9}"/>
              </a:ext>
            </a:extLst>
          </p:cNvPr>
          <p:cNvGrpSpPr/>
          <p:nvPr/>
        </p:nvGrpSpPr>
        <p:grpSpPr>
          <a:xfrm>
            <a:off x="5415218" y="4598991"/>
            <a:ext cx="541951" cy="542065"/>
            <a:chOff x="5049725" y="2027900"/>
            <a:chExt cx="481750" cy="481850"/>
          </a:xfrm>
          <a:solidFill>
            <a:srgbClr val="006870"/>
          </a:solidFill>
        </p:grpSpPr>
        <p:sp>
          <p:nvSpPr>
            <p:cNvPr id="176" name="Google Shape;5017;p87">
              <a:extLst>
                <a:ext uri="{FF2B5EF4-FFF2-40B4-BE49-F238E27FC236}">
                  <a16:creationId xmlns:a16="http://schemas.microsoft.com/office/drawing/2014/main" id="{64F617FF-D637-2A07-249C-5FACC6FE723C}"/>
                </a:ext>
              </a:extLst>
            </p:cNvPr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7" name="Google Shape;5018;p87">
              <a:extLst>
                <a:ext uri="{FF2B5EF4-FFF2-40B4-BE49-F238E27FC236}">
                  <a16:creationId xmlns:a16="http://schemas.microsoft.com/office/drawing/2014/main" id="{9A585C95-2217-7DB3-8645-6D65C9D0A0E0}"/>
                </a:ext>
              </a:extLst>
            </p:cNvPr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8" name="Google Shape;5019;p87">
              <a:extLst>
                <a:ext uri="{FF2B5EF4-FFF2-40B4-BE49-F238E27FC236}">
                  <a16:creationId xmlns:a16="http://schemas.microsoft.com/office/drawing/2014/main" id="{DFFB75ED-7588-1658-BEE8-C1F6E0F4F703}"/>
                </a:ext>
              </a:extLst>
            </p:cNvPr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9" name="Google Shape;5020;p87">
              <a:extLst>
                <a:ext uri="{FF2B5EF4-FFF2-40B4-BE49-F238E27FC236}">
                  <a16:creationId xmlns:a16="http://schemas.microsoft.com/office/drawing/2014/main" id="{DB251D37-1611-166A-EBF8-25E625302E72}"/>
                </a:ext>
              </a:extLst>
            </p:cNvPr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" name="Google Shape;5021;p87">
              <a:extLst>
                <a:ext uri="{FF2B5EF4-FFF2-40B4-BE49-F238E27FC236}">
                  <a16:creationId xmlns:a16="http://schemas.microsoft.com/office/drawing/2014/main" id="{C6774E5E-C723-02B1-00A7-6680300F9B8E}"/>
                </a:ext>
              </a:extLst>
            </p:cNvPr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1" name="Google Shape;5022;p87">
              <a:extLst>
                <a:ext uri="{FF2B5EF4-FFF2-40B4-BE49-F238E27FC236}">
                  <a16:creationId xmlns:a16="http://schemas.microsoft.com/office/drawing/2014/main" id="{D8AE5865-DE02-C7B9-0F3C-EDF54EE15436}"/>
                </a:ext>
              </a:extLst>
            </p:cNvPr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2" name="Google Shape;5023;p87">
              <a:extLst>
                <a:ext uri="{FF2B5EF4-FFF2-40B4-BE49-F238E27FC236}">
                  <a16:creationId xmlns:a16="http://schemas.microsoft.com/office/drawing/2014/main" id="{4A995544-D8E2-B445-2810-A1B59417CBDF}"/>
                </a:ext>
              </a:extLst>
            </p:cNvPr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3" name="Google Shape;5024;p87">
              <a:extLst>
                <a:ext uri="{FF2B5EF4-FFF2-40B4-BE49-F238E27FC236}">
                  <a16:creationId xmlns:a16="http://schemas.microsoft.com/office/drawing/2014/main" id="{5508E4A0-EB2B-6AA4-69A4-06C0EAAF875F}"/>
                </a:ext>
              </a:extLst>
            </p:cNvPr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1" name="Google Shape;5025;p87">
            <a:extLst>
              <a:ext uri="{FF2B5EF4-FFF2-40B4-BE49-F238E27FC236}">
                <a16:creationId xmlns:a16="http://schemas.microsoft.com/office/drawing/2014/main" id="{460CF0C0-A5AA-6850-52D0-B11949F06BB2}"/>
              </a:ext>
            </a:extLst>
          </p:cNvPr>
          <p:cNvGrpSpPr/>
          <p:nvPr/>
        </p:nvGrpSpPr>
        <p:grpSpPr>
          <a:xfrm>
            <a:off x="6171895" y="4599132"/>
            <a:ext cx="351326" cy="541783"/>
            <a:chOff x="5726350" y="2028150"/>
            <a:chExt cx="312300" cy="481600"/>
          </a:xfrm>
          <a:solidFill>
            <a:srgbClr val="006870"/>
          </a:solidFill>
        </p:grpSpPr>
        <p:sp>
          <p:nvSpPr>
            <p:cNvPr id="173" name="Google Shape;5026;p87">
              <a:extLst>
                <a:ext uri="{FF2B5EF4-FFF2-40B4-BE49-F238E27FC236}">
                  <a16:creationId xmlns:a16="http://schemas.microsoft.com/office/drawing/2014/main" id="{FD5AA4E8-6416-1CD5-18EC-B3F21E14641D}"/>
                </a:ext>
              </a:extLst>
            </p:cNvPr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4" name="Google Shape;5027;p87">
              <a:extLst>
                <a:ext uri="{FF2B5EF4-FFF2-40B4-BE49-F238E27FC236}">
                  <a16:creationId xmlns:a16="http://schemas.microsoft.com/office/drawing/2014/main" id="{2066EAEB-38FF-415A-B003-A1463A9E93BE}"/>
                </a:ext>
              </a:extLst>
            </p:cNvPr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5" name="Google Shape;5028;p87">
              <a:extLst>
                <a:ext uri="{FF2B5EF4-FFF2-40B4-BE49-F238E27FC236}">
                  <a16:creationId xmlns:a16="http://schemas.microsoft.com/office/drawing/2014/main" id="{543948C4-E0B0-CCF9-A7D0-2AE302D0CF6A}"/>
                </a:ext>
              </a:extLst>
            </p:cNvPr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2" name="Google Shape;5029;p87">
            <a:extLst>
              <a:ext uri="{FF2B5EF4-FFF2-40B4-BE49-F238E27FC236}">
                <a16:creationId xmlns:a16="http://schemas.microsoft.com/office/drawing/2014/main" id="{CB204F19-AA19-5AE8-7531-FE8FDEA267A4}"/>
              </a:ext>
            </a:extLst>
          </p:cNvPr>
          <p:cNvGrpSpPr/>
          <p:nvPr/>
        </p:nvGrpSpPr>
        <p:grpSpPr>
          <a:xfrm>
            <a:off x="6747388" y="4604096"/>
            <a:ext cx="531855" cy="531855"/>
            <a:chOff x="6239925" y="2032450"/>
            <a:chExt cx="472775" cy="472775"/>
          </a:xfrm>
          <a:solidFill>
            <a:srgbClr val="006870"/>
          </a:solidFill>
        </p:grpSpPr>
        <p:sp>
          <p:nvSpPr>
            <p:cNvPr id="171" name="Google Shape;5030;p87">
              <a:extLst>
                <a:ext uri="{FF2B5EF4-FFF2-40B4-BE49-F238E27FC236}">
                  <a16:creationId xmlns:a16="http://schemas.microsoft.com/office/drawing/2014/main" id="{EE7B3390-E8E5-64AC-5969-F8A63D57CA01}"/>
                </a:ext>
              </a:extLst>
            </p:cNvPr>
            <p:cNvSpPr/>
            <p:nvPr/>
          </p:nvSpPr>
          <p:spPr>
            <a:xfrm>
              <a:off x="6239925" y="2032450"/>
              <a:ext cx="472775" cy="472775"/>
            </a:xfrm>
            <a:custGeom>
              <a:avLst/>
              <a:gdLst/>
              <a:ahLst/>
              <a:cxnLst/>
              <a:rect l="l" t="t" r="r" b="b"/>
              <a:pathLst>
                <a:path w="18911" h="18911" extrusionOk="0">
                  <a:moveTo>
                    <a:pt x="9455" y="2466"/>
                  </a:moveTo>
                  <a:cubicBezTo>
                    <a:pt x="13307" y="2466"/>
                    <a:pt x="16442" y="5601"/>
                    <a:pt x="16442" y="9456"/>
                  </a:cubicBezTo>
                  <a:cubicBezTo>
                    <a:pt x="16442" y="13310"/>
                    <a:pt x="13307" y="16445"/>
                    <a:pt x="9455" y="16445"/>
                  </a:cubicBezTo>
                  <a:cubicBezTo>
                    <a:pt x="5601" y="16445"/>
                    <a:pt x="2466" y="13310"/>
                    <a:pt x="2466" y="9456"/>
                  </a:cubicBezTo>
                  <a:cubicBezTo>
                    <a:pt x="2466" y="5601"/>
                    <a:pt x="5601" y="2466"/>
                    <a:pt x="9455" y="2466"/>
                  </a:cubicBezTo>
                  <a:close/>
                  <a:moveTo>
                    <a:pt x="9455" y="0"/>
                  </a:moveTo>
                  <a:cubicBezTo>
                    <a:pt x="4228" y="0"/>
                    <a:pt x="0" y="4228"/>
                    <a:pt x="0" y="9456"/>
                  </a:cubicBezTo>
                  <a:cubicBezTo>
                    <a:pt x="0" y="14683"/>
                    <a:pt x="4228" y="18911"/>
                    <a:pt x="9455" y="18911"/>
                  </a:cubicBezTo>
                  <a:cubicBezTo>
                    <a:pt x="14680" y="18911"/>
                    <a:pt x="18911" y="14683"/>
                    <a:pt x="18911" y="9456"/>
                  </a:cubicBezTo>
                  <a:cubicBezTo>
                    <a:pt x="18911" y="4231"/>
                    <a:pt x="14680" y="0"/>
                    <a:pt x="9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2" name="Google Shape;5031;p87">
              <a:extLst>
                <a:ext uri="{FF2B5EF4-FFF2-40B4-BE49-F238E27FC236}">
                  <a16:creationId xmlns:a16="http://schemas.microsoft.com/office/drawing/2014/main" id="{19321434-DB25-7E09-7023-27504DF4B7E2}"/>
                </a:ext>
              </a:extLst>
            </p:cNvPr>
            <p:cNvSpPr/>
            <p:nvPr/>
          </p:nvSpPr>
          <p:spPr>
            <a:xfrm>
              <a:off x="6329800" y="2122325"/>
              <a:ext cx="292950" cy="293025"/>
            </a:xfrm>
            <a:custGeom>
              <a:avLst/>
              <a:gdLst/>
              <a:ahLst/>
              <a:cxnLst/>
              <a:rect l="l" t="t" r="r" b="b"/>
              <a:pathLst>
                <a:path w="11718" h="11721" extrusionOk="0">
                  <a:moveTo>
                    <a:pt x="5860" y="1043"/>
                  </a:moveTo>
                  <a:cubicBezTo>
                    <a:pt x="6171" y="1043"/>
                    <a:pt x="6424" y="1295"/>
                    <a:pt x="6424" y="1609"/>
                  </a:cubicBezTo>
                  <a:lnTo>
                    <a:pt x="6424" y="2542"/>
                  </a:lnTo>
                  <a:cubicBezTo>
                    <a:pt x="7264" y="2792"/>
                    <a:pt x="7839" y="3566"/>
                    <a:pt x="7842" y="4442"/>
                  </a:cubicBezTo>
                  <a:cubicBezTo>
                    <a:pt x="7842" y="4755"/>
                    <a:pt x="7589" y="5008"/>
                    <a:pt x="7276" y="5008"/>
                  </a:cubicBezTo>
                  <a:cubicBezTo>
                    <a:pt x="6966" y="5008"/>
                    <a:pt x="6713" y="4755"/>
                    <a:pt x="6713" y="4442"/>
                  </a:cubicBezTo>
                  <a:cubicBezTo>
                    <a:pt x="6713" y="3929"/>
                    <a:pt x="6292" y="3588"/>
                    <a:pt x="5853" y="3588"/>
                  </a:cubicBezTo>
                  <a:cubicBezTo>
                    <a:pt x="5644" y="3588"/>
                    <a:pt x="5429" y="3666"/>
                    <a:pt x="5255" y="3840"/>
                  </a:cubicBezTo>
                  <a:cubicBezTo>
                    <a:pt x="4719" y="4376"/>
                    <a:pt x="5099" y="5297"/>
                    <a:pt x="5860" y="5297"/>
                  </a:cubicBezTo>
                  <a:cubicBezTo>
                    <a:pt x="5862" y="5297"/>
                    <a:pt x="5865" y="5297"/>
                    <a:pt x="5867" y="5297"/>
                  </a:cubicBezTo>
                  <a:cubicBezTo>
                    <a:pt x="6849" y="5297"/>
                    <a:pt x="7680" y="6019"/>
                    <a:pt x="7821" y="6993"/>
                  </a:cubicBezTo>
                  <a:cubicBezTo>
                    <a:pt x="7962" y="7968"/>
                    <a:pt x="7369" y="8899"/>
                    <a:pt x="6424" y="9179"/>
                  </a:cubicBezTo>
                  <a:lnTo>
                    <a:pt x="6424" y="10115"/>
                  </a:lnTo>
                  <a:cubicBezTo>
                    <a:pt x="6424" y="10426"/>
                    <a:pt x="6171" y="10679"/>
                    <a:pt x="5860" y="10679"/>
                  </a:cubicBezTo>
                  <a:cubicBezTo>
                    <a:pt x="5547" y="10679"/>
                    <a:pt x="5294" y="10426"/>
                    <a:pt x="5294" y="10115"/>
                  </a:cubicBezTo>
                  <a:lnTo>
                    <a:pt x="5294" y="9179"/>
                  </a:lnTo>
                  <a:cubicBezTo>
                    <a:pt x="4454" y="8929"/>
                    <a:pt x="3879" y="8155"/>
                    <a:pt x="3876" y="7279"/>
                  </a:cubicBezTo>
                  <a:cubicBezTo>
                    <a:pt x="3876" y="6966"/>
                    <a:pt x="4129" y="6713"/>
                    <a:pt x="4442" y="6713"/>
                  </a:cubicBezTo>
                  <a:cubicBezTo>
                    <a:pt x="4752" y="6713"/>
                    <a:pt x="5005" y="6966"/>
                    <a:pt x="5005" y="7279"/>
                  </a:cubicBezTo>
                  <a:cubicBezTo>
                    <a:pt x="5005" y="7792"/>
                    <a:pt x="5426" y="8133"/>
                    <a:pt x="5865" y="8133"/>
                  </a:cubicBezTo>
                  <a:cubicBezTo>
                    <a:pt x="6074" y="8133"/>
                    <a:pt x="6288" y="8055"/>
                    <a:pt x="6463" y="7881"/>
                  </a:cubicBezTo>
                  <a:cubicBezTo>
                    <a:pt x="6999" y="7345"/>
                    <a:pt x="6619" y="6427"/>
                    <a:pt x="5860" y="6427"/>
                  </a:cubicBezTo>
                  <a:cubicBezTo>
                    <a:pt x="4873" y="6427"/>
                    <a:pt x="4039" y="5704"/>
                    <a:pt x="3897" y="4728"/>
                  </a:cubicBezTo>
                  <a:cubicBezTo>
                    <a:pt x="3756" y="3753"/>
                    <a:pt x="4349" y="2822"/>
                    <a:pt x="5294" y="2542"/>
                  </a:cubicBezTo>
                  <a:lnTo>
                    <a:pt x="5294" y="1609"/>
                  </a:lnTo>
                  <a:cubicBezTo>
                    <a:pt x="5294" y="1295"/>
                    <a:pt x="5547" y="1043"/>
                    <a:pt x="5860" y="1043"/>
                  </a:cubicBezTo>
                  <a:close/>
                  <a:moveTo>
                    <a:pt x="5860" y="1"/>
                  </a:moveTo>
                  <a:cubicBezTo>
                    <a:pt x="2629" y="1"/>
                    <a:pt x="1" y="2629"/>
                    <a:pt x="1" y="5861"/>
                  </a:cubicBezTo>
                  <a:cubicBezTo>
                    <a:pt x="1" y="9092"/>
                    <a:pt x="2629" y="11720"/>
                    <a:pt x="5860" y="11720"/>
                  </a:cubicBezTo>
                  <a:cubicBezTo>
                    <a:pt x="9088" y="11720"/>
                    <a:pt x="11717" y="9092"/>
                    <a:pt x="11717" y="5861"/>
                  </a:cubicBezTo>
                  <a:cubicBezTo>
                    <a:pt x="11717" y="2629"/>
                    <a:pt x="9088" y="1"/>
                    <a:pt x="5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3" name="Google Shape;5032;p87">
            <a:extLst>
              <a:ext uri="{FF2B5EF4-FFF2-40B4-BE49-F238E27FC236}">
                <a16:creationId xmlns:a16="http://schemas.microsoft.com/office/drawing/2014/main" id="{434305B4-2B78-4E8F-52E0-350D32D00E1D}"/>
              </a:ext>
            </a:extLst>
          </p:cNvPr>
          <p:cNvGrpSpPr/>
          <p:nvPr/>
        </p:nvGrpSpPr>
        <p:grpSpPr>
          <a:xfrm>
            <a:off x="7464917" y="2722110"/>
            <a:ext cx="534667" cy="296260"/>
            <a:chOff x="903075" y="2730000"/>
            <a:chExt cx="475275" cy="263350"/>
          </a:xfrm>
          <a:solidFill>
            <a:srgbClr val="006870"/>
          </a:solidFill>
        </p:grpSpPr>
        <p:sp>
          <p:nvSpPr>
            <p:cNvPr id="168" name="Google Shape;5033;p87">
              <a:extLst>
                <a:ext uri="{FF2B5EF4-FFF2-40B4-BE49-F238E27FC236}">
                  <a16:creationId xmlns:a16="http://schemas.microsoft.com/office/drawing/2014/main" id="{E3410508-7C20-9556-80EF-9F372557858D}"/>
                </a:ext>
              </a:extLst>
            </p:cNvPr>
            <p:cNvSpPr/>
            <p:nvPr/>
          </p:nvSpPr>
          <p:spPr>
            <a:xfrm>
              <a:off x="986725" y="2807325"/>
              <a:ext cx="308000" cy="108800"/>
            </a:xfrm>
            <a:custGeom>
              <a:avLst/>
              <a:gdLst/>
              <a:ahLst/>
              <a:cxnLst/>
              <a:rect l="l" t="t" r="r" b="b"/>
              <a:pathLst>
                <a:path w="12320" h="4352" extrusionOk="0">
                  <a:moveTo>
                    <a:pt x="6161" y="482"/>
                  </a:moveTo>
                  <a:cubicBezTo>
                    <a:pt x="6845" y="482"/>
                    <a:pt x="7462" y="894"/>
                    <a:pt x="7724" y="1527"/>
                  </a:cubicBezTo>
                  <a:cubicBezTo>
                    <a:pt x="7986" y="2159"/>
                    <a:pt x="7838" y="2888"/>
                    <a:pt x="7357" y="3370"/>
                  </a:cubicBezTo>
                  <a:cubicBezTo>
                    <a:pt x="7032" y="3694"/>
                    <a:pt x="6599" y="3866"/>
                    <a:pt x="6158" y="3866"/>
                  </a:cubicBezTo>
                  <a:cubicBezTo>
                    <a:pt x="5940" y="3866"/>
                    <a:pt x="5720" y="3824"/>
                    <a:pt x="5511" y="3737"/>
                  </a:cubicBezTo>
                  <a:cubicBezTo>
                    <a:pt x="4881" y="3475"/>
                    <a:pt x="4469" y="2858"/>
                    <a:pt x="4469" y="2174"/>
                  </a:cubicBezTo>
                  <a:cubicBezTo>
                    <a:pt x="4469" y="1241"/>
                    <a:pt x="5225" y="482"/>
                    <a:pt x="6161" y="482"/>
                  </a:cubicBezTo>
                  <a:close/>
                  <a:moveTo>
                    <a:pt x="1418" y="0"/>
                  </a:moveTo>
                  <a:cubicBezTo>
                    <a:pt x="1220" y="684"/>
                    <a:pt x="684" y="1220"/>
                    <a:pt x="0" y="1415"/>
                  </a:cubicBezTo>
                  <a:lnTo>
                    <a:pt x="0" y="2933"/>
                  </a:lnTo>
                  <a:cubicBezTo>
                    <a:pt x="684" y="3129"/>
                    <a:pt x="1220" y="3665"/>
                    <a:pt x="1418" y="4351"/>
                  </a:cubicBezTo>
                  <a:lnTo>
                    <a:pt x="10904" y="4351"/>
                  </a:lnTo>
                  <a:cubicBezTo>
                    <a:pt x="11100" y="3665"/>
                    <a:pt x="11636" y="3129"/>
                    <a:pt x="12319" y="2933"/>
                  </a:cubicBezTo>
                  <a:lnTo>
                    <a:pt x="12319" y="1415"/>
                  </a:lnTo>
                  <a:cubicBezTo>
                    <a:pt x="11636" y="1220"/>
                    <a:pt x="11100" y="684"/>
                    <a:pt x="109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9" name="Google Shape;5034;p87">
              <a:extLst>
                <a:ext uri="{FF2B5EF4-FFF2-40B4-BE49-F238E27FC236}">
                  <a16:creationId xmlns:a16="http://schemas.microsoft.com/office/drawing/2014/main" id="{FB2E3C0C-8064-628F-21AD-A8356D92BF7C}"/>
                </a:ext>
              </a:extLst>
            </p:cNvPr>
            <p:cNvSpPr/>
            <p:nvPr/>
          </p:nvSpPr>
          <p:spPr>
            <a:xfrm>
              <a:off x="1126675" y="2847600"/>
              <a:ext cx="28100" cy="28175"/>
            </a:xfrm>
            <a:custGeom>
              <a:avLst/>
              <a:gdLst/>
              <a:ahLst/>
              <a:cxnLst/>
              <a:rect l="l" t="t" r="r" b="b"/>
              <a:pathLst>
                <a:path w="1124" h="1127" extrusionOk="0">
                  <a:moveTo>
                    <a:pt x="563" y="0"/>
                  </a:moveTo>
                  <a:cubicBezTo>
                    <a:pt x="250" y="0"/>
                    <a:pt x="0" y="253"/>
                    <a:pt x="0" y="563"/>
                  </a:cubicBezTo>
                  <a:cubicBezTo>
                    <a:pt x="0" y="873"/>
                    <a:pt x="250" y="1126"/>
                    <a:pt x="563" y="1126"/>
                  </a:cubicBezTo>
                  <a:cubicBezTo>
                    <a:pt x="873" y="1126"/>
                    <a:pt x="1123" y="873"/>
                    <a:pt x="1123" y="563"/>
                  </a:cubicBezTo>
                  <a:cubicBezTo>
                    <a:pt x="1123" y="253"/>
                    <a:pt x="873" y="0"/>
                    <a:pt x="5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0" name="Google Shape;5035;p87">
              <a:extLst>
                <a:ext uri="{FF2B5EF4-FFF2-40B4-BE49-F238E27FC236}">
                  <a16:creationId xmlns:a16="http://schemas.microsoft.com/office/drawing/2014/main" id="{BDF8D04B-3C15-CA8F-26F8-C6979C0D12F6}"/>
                </a:ext>
              </a:extLst>
            </p:cNvPr>
            <p:cNvSpPr/>
            <p:nvPr/>
          </p:nvSpPr>
          <p:spPr>
            <a:xfrm>
              <a:off x="903075" y="2730000"/>
              <a:ext cx="475275" cy="263350"/>
            </a:xfrm>
            <a:custGeom>
              <a:avLst/>
              <a:gdLst/>
              <a:ahLst/>
              <a:cxnLst/>
              <a:rect l="l" t="t" r="r" b="b"/>
              <a:pathLst>
                <a:path w="19011" h="10534" extrusionOk="0">
                  <a:moveTo>
                    <a:pt x="14735" y="1964"/>
                  </a:moveTo>
                  <a:cubicBezTo>
                    <a:pt x="15045" y="1964"/>
                    <a:pt x="15298" y="2217"/>
                    <a:pt x="15298" y="2530"/>
                  </a:cubicBezTo>
                  <a:cubicBezTo>
                    <a:pt x="15298" y="3042"/>
                    <a:pt x="15716" y="3460"/>
                    <a:pt x="16231" y="3460"/>
                  </a:cubicBezTo>
                  <a:cubicBezTo>
                    <a:pt x="16541" y="3460"/>
                    <a:pt x="16794" y="3713"/>
                    <a:pt x="16794" y="4026"/>
                  </a:cubicBezTo>
                  <a:lnTo>
                    <a:pt x="16794" y="6511"/>
                  </a:lnTo>
                  <a:cubicBezTo>
                    <a:pt x="16794" y="6821"/>
                    <a:pt x="16541" y="7074"/>
                    <a:pt x="16231" y="7074"/>
                  </a:cubicBezTo>
                  <a:cubicBezTo>
                    <a:pt x="15716" y="7074"/>
                    <a:pt x="15298" y="7492"/>
                    <a:pt x="15298" y="8007"/>
                  </a:cubicBezTo>
                  <a:cubicBezTo>
                    <a:pt x="15298" y="8318"/>
                    <a:pt x="15045" y="8570"/>
                    <a:pt x="14735" y="8570"/>
                  </a:cubicBezTo>
                  <a:lnTo>
                    <a:pt x="4277" y="8570"/>
                  </a:lnTo>
                  <a:cubicBezTo>
                    <a:pt x="3966" y="8570"/>
                    <a:pt x="3714" y="8318"/>
                    <a:pt x="3714" y="8007"/>
                  </a:cubicBezTo>
                  <a:cubicBezTo>
                    <a:pt x="3714" y="7492"/>
                    <a:pt x="3295" y="7074"/>
                    <a:pt x="2783" y="7074"/>
                  </a:cubicBezTo>
                  <a:cubicBezTo>
                    <a:pt x="2470" y="7074"/>
                    <a:pt x="2217" y="6821"/>
                    <a:pt x="2217" y="6511"/>
                  </a:cubicBezTo>
                  <a:lnTo>
                    <a:pt x="2217" y="4026"/>
                  </a:lnTo>
                  <a:cubicBezTo>
                    <a:pt x="2217" y="3713"/>
                    <a:pt x="2470" y="3460"/>
                    <a:pt x="2783" y="3460"/>
                  </a:cubicBezTo>
                  <a:cubicBezTo>
                    <a:pt x="3295" y="3460"/>
                    <a:pt x="3714" y="3042"/>
                    <a:pt x="3714" y="2530"/>
                  </a:cubicBezTo>
                  <a:cubicBezTo>
                    <a:pt x="3714" y="2217"/>
                    <a:pt x="3966" y="1964"/>
                    <a:pt x="4277" y="1964"/>
                  </a:cubicBezTo>
                  <a:close/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lnTo>
                    <a:pt x="1" y="9968"/>
                  </a:lnTo>
                  <a:cubicBezTo>
                    <a:pt x="1" y="10281"/>
                    <a:pt x="254" y="10534"/>
                    <a:pt x="567" y="10534"/>
                  </a:cubicBezTo>
                  <a:lnTo>
                    <a:pt x="18445" y="10534"/>
                  </a:lnTo>
                  <a:cubicBezTo>
                    <a:pt x="18758" y="10534"/>
                    <a:pt x="19011" y="10281"/>
                    <a:pt x="19011" y="9968"/>
                  </a:cubicBezTo>
                  <a:lnTo>
                    <a:pt x="19011" y="567"/>
                  </a:lnTo>
                  <a:cubicBezTo>
                    <a:pt x="19011" y="253"/>
                    <a:pt x="18758" y="0"/>
                    <a:pt x="184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4" name="Google Shape;5036;p87">
            <a:extLst>
              <a:ext uri="{FF2B5EF4-FFF2-40B4-BE49-F238E27FC236}">
                <a16:creationId xmlns:a16="http://schemas.microsoft.com/office/drawing/2014/main" id="{91D993EC-BAF3-CAFA-DB98-B60CAD3961FD}"/>
              </a:ext>
            </a:extLst>
          </p:cNvPr>
          <p:cNvGrpSpPr/>
          <p:nvPr/>
        </p:nvGrpSpPr>
        <p:grpSpPr>
          <a:xfrm>
            <a:off x="1400542" y="4599002"/>
            <a:ext cx="542036" cy="542036"/>
            <a:chOff x="1492675" y="2027925"/>
            <a:chExt cx="481825" cy="481825"/>
          </a:xfrm>
          <a:solidFill>
            <a:srgbClr val="006870"/>
          </a:solidFill>
        </p:grpSpPr>
        <p:sp>
          <p:nvSpPr>
            <p:cNvPr id="163" name="Google Shape;5037;p87">
              <a:extLst>
                <a:ext uri="{FF2B5EF4-FFF2-40B4-BE49-F238E27FC236}">
                  <a16:creationId xmlns:a16="http://schemas.microsoft.com/office/drawing/2014/main" id="{A39EE3F5-75C6-D02B-105A-C9EE8A981905}"/>
                </a:ext>
              </a:extLst>
            </p:cNvPr>
            <p:cNvSpPr/>
            <p:nvPr/>
          </p:nvSpPr>
          <p:spPr>
            <a:xfrm>
              <a:off x="1719425" y="21700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4" name="Google Shape;5038;p87">
              <a:extLst>
                <a:ext uri="{FF2B5EF4-FFF2-40B4-BE49-F238E27FC236}">
                  <a16:creationId xmlns:a16="http://schemas.microsoft.com/office/drawing/2014/main" id="{D4BA0DA4-157B-4CAC-7D6A-E32073332515}"/>
                </a:ext>
              </a:extLst>
            </p:cNvPr>
            <p:cNvSpPr/>
            <p:nvPr/>
          </p:nvSpPr>
          <p:spPr>
            <a:xfrm>
              <a:off x="183235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3" y="0"/>
                    <a:pt x="0" y="250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5" name="Google Shape;5039;p87">
              <a:extLst>
                <a:ext uri="{FF2B5EF4-FFF2-40B4-BE49-F238E27FC236}">
                  <a16:creationId xmlns:a16="http://schemas.microsoft.com/office/drawing/2014/main" id="{24AB63FC-0279-7311-2924-C494C0CEEC9A}"/>
                </a:ext>
              </a:extLst>
            </p:cNvPr>
            <p:cNvSpPr/>
            <p:nvPr/>
          </p:nvSpPr>
          <p:spPr>
            <a:xfrm>
              <a:off x="160650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4" y="0"/>
                    <a:pt x="1" y="250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6" name="Google Shape;5040;p87">
              <a:extLst>
                <a:ext uri="{FF2B5EF4-FFF2-40B4-BE49-F238E27FC236}">
                  <a16:creationId xmlns:a16="http://schemas.microsoft.com/office/drawing/2014/main" id="{9A609B4D-69C1-DAF3-C6B0-90A9CE93313B}"/>
                </a:ext>
              </a:extLst>
            </p:cNvPr>
            <p:cNvSpPr/>
            <p:nvPr/>
          </p:nvSpPr>
          <p:spPr>
            <a:xfrm>
              <a:off x="1492675" y="2425025"/>
              <a:ext cx="481825" cy="84725"/>
            </a:xfrm>
            <a:custGeom>
              <a:avLst/>
              <a:gdLst/>
              <a:ahLst/>
              <a:cxnLst/>
              <a:rect l="l" t="t" r="r" b="b"/>
              <a:pathLst>
                <a:path w="19273" h="3389" extrusionOk="0">
                  <a:moveTo>
                    <a:pt x="1" y="1"/>
                  </a:moveTo>
                  <a:lnTo>
                    <a:pt x="1" y="1696"/>
                  </a:lnTo>
                  <a:cubicBezTo>
                    <a:pt x="1" y="2630"/>
                    <a:pt x="757" y="3389"/>
                    <a:pt x="1693" y="3389"/>
                  </a:cubicBezTo>
                  <a:lnTo>
                    <a:pt x="17577" y="3389"/>
                  </a:lnTo>
                  <a:cubicBezTo>
                    <a:pt x="18514" y="3389"/>
                    <a:pt x="19270" y="2630"/>
                    <a:pt x="19273" y="1696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7" name="Google Shape;5041;p87">
              <a:extLst>
                <a:ext uri="{FF2B5EF4-FFF2-40B4-BE49-F238E27FC236}">
                  <a16:creationId xmlns:a16="http://schemas.microsoft.com/office/drawing/2014/main" id="{9ACDD9E3-9743-C8E2-E15B-88C99C752084}"/>
                </a:ext>
              </a:extLst>
            </p:cNvPr>
            <p:cNvSpPr/>
            <p:nvPr/>
          </p:nvSpPr>
          <p:spPr>
            <a:xfrm>
              <a:off x="1492675" y="2027925"/>
              <a:ext cx="481825" cy="368000"/>
            </a:xfrm>
            <a:custGeom>
              <a:avLst/>
              <a:gdLst/>
              <a:ahLst/>
              <a:cxnLst/>
              <a:rect l="l" t="t" r="r" b="b"/>
              <a:pathLst>
                <a:path w="19273" h="14720" extrusionOk="0">
                  <a:moveTo>
                    <a:pt x="5120" y="2259"/>
                  </a:moveTo>
                  <a:cubicBezTo>
                    <a:pt x="5430" y="2259"/>
                    <a:pt x="5683" y="2512"/>
                    <a:pt x="5683" y="2825"/>
                  </a:cubicBezTo>
                  <a:lnTo>
                    <a:pt x="5683" y="8047"/>
                  </a:lnTo>
                  <a:cubicBezTo>
                    <a:pt x="6360" y="8281"/>
                    <a:pt x="6812" y="8920"/>
                    <a:pt x="6812" y="9637"/>
                  </a:cubicBezTo>
                  <a:cubicBezTo>
                    <a:pt x="6812" y="10353"/>
                    <a:pt x="6360" y="10992"/>
                    <a:pt x="5683" y="11226"/>
                  </a:cubicBezTo>
                  <a:lnTo>
                    <a:pt x="5683" y="13024"/>
                  </a:lnTo>
                  <a:cubicBezTo>
                    <a:pt x="5683" y="13337"/>
                    <a:pt x="5430" y="13587"/>
                    <a:pt x="5120" y="13587"/>
                  </a:cubicBezTo>
                  <a:cubicBezTo>
                    <a:pt x="4807" y="13587"/>
                    <a:pt x="4554" y="13337"/>
                    <a:pt x="4554" y="13024"/>
                  </a:cubicBezTo>
                  <a:lnTo>
                    <a:pt x="4554" y="11226"/>
                  </a:lnTo>
                  <a:cubicBezTo>
                    <a:pt x="3876" y="10992"/>
                    <a:pt x="3425" y="10353"/>
                    <a:pt x="3425" y="9637"/>
                  </a:cubicBezTo>
                  <a:cubicBezTo>
                    <a:pt x="3425" y="8920"/>
                    <a:pt x="3876" y="8281"/>
                    <a:pt x="4554" y="8047"/>
                  </a:cubicBezTo>
                  <a:lnTo>
                    <a:pt x="4554" y="2825"/>
                  </a:lnTo>
                  <a:cubicBezTo>
                    <a:pt x="4554" y="2512"/>
                    <a:pt x="4807" y="2259"/>
                    <a:pt x="5120" y="2259"/>
                  </a:cubicBezTo>
                  <a:close/>
                  <a:moveTo>
                    <a:pt x="9637" y="2259"/>
                  </a:moveTo>
                  <a:cubicBezTo>
                    <a:pt x="9947" y="2259"/>
                    <a:pt x="10200" y="2512"/>
                    <a:pt x="10200" y="2825"/>
                  </a:cubicBezTo>
                  <a:lnTo>
                    <a:pt x="10200" y="4659"/>
                  </a:lnTo>
                  <a:cubicBezTo>
                    <a:pt x="10877" y="4894"/>
                    <a:pt x="11329" y="5532"/>
                    <a:pt x="11329" y="6249"/>
                  </a:cubicBezTo>
                  <a:cubicBezTo>
                    <a:pt x="11329" y="6966"/>
                    <a:pt x="10877" y="7604"/>
                    <a:pt x="10200" y="7839"/>
                  </a:cubicBezTo>
                  <a:lnTo>
                    <a:pt x="10200" y="13024"/>
                  </a:lnTo>
                  <a:cubicBezTo>
                    <a:pt x="10200" y="13337"/>
                    <a:pt x="9947" y="13587"/>
                    <a:pt x="9637" y="13587"/>
                  </a:cubicBezTo>
                  <a:cubicBezTo>
                    <a:pt x="9324" y="13587"/>
                    <a:pt x="9071" y="13337"/>
                    <a:pt x="9071" y="13024"/>
                  </a:cubicBezTo>
                  <a:lnTo>
                    <a:pt x="9071" y="7839"/>
                  </a:lnTo>
                  <a:cubicBezTo>
                    <a:pt x="8393" y="7604"/>
                    <a:pt x="7941" y="6966"/>
                    <a:pt x="7941" y="6249"/>
                  </a:cubicBezTo>
                  <a:cubicBezTo>
                    <a:pt x="7941" y="5532"/>
                    <a:pt x="8393" y="4894"/>
                    <a:pt x="9071" y="4659"/>
                  </a:cubicBezTo>
                  <a:lnTo>
                    <a:pt x="9071" y="2825"/>
                  </a:lnTo>
                  <a:cubicBezTo>
                    <a:pt x="9071" y="2512"/>
                    <a:pt x="9324" y="2259"/>
                    <a:pt x="9637" y="2259"/>
                  </a:cubicBezTo>
                  <a:close/>
                  <a:moveTo>
                    <a:pt x="14154" y="2259"/>
                  </a:moveTo>
                  <a:cubicBezTo>
                    <a:pt x="14464" y="2259"/>
                    <a:pt x="14717" y="2512"/>
                    <a:pt x="14717" y="2825"/>
                  </a:cubicBezTo>
                  <a:lnTo>
                    <a:pt x="14717" y="8047"/>
                  </a:lnTo>
                  <a:cubicBezTo>
                    <a:pt x="15394" y="8281"/>
                    <a:pt x="15846" y="8920"/>
                    <a:pt x="15846" y="9637"/>
                  </a:cubicBezTo>
                  <a:cubicBezTo>
                    <a:pt x="15846" y="10353"/>
                    <a:pt x="15394" y="10992"/>
                    <a:pt x="14717" y="11226"/>
                  </a:cubicBezTo>
                  <a:lnTo>
                    <a:pt x="14717" y="13024"/>
                  </a:lnTo>
                  <a:cubicBezTo>
                    <a:pt x="14717" y="13337"/>
                    <a:pt x="14464" y="13587"/>
                    <a:pt x="14154" y="13587"/>
                  </a:cubicBezTo>
                  <a:cubicBezTo>
                    <a:pt x="13840" y="13587"/>
                    <a:pt x="13587" y="13337"/>
                    <a:pt x="13587" y="13024"/>
                  </a:cubicBezTo>
                  <a:lnTo>
                    <a:pt x="13587" y="11226"/>
                  </a:lnTo>
                  <a:cubicBezTo>
                    <a:pt x="12910" y="10992"/>
                    <a:pt x="12458" y="10353"/>
                    <a:pt x="12458" y="9637"/>
                  </a:cubicBezTo>
                  <a:cubicBezTo>
                    <a:pt x="12458" y="8920"/>
                    <a:pt x="12910" y="8281"/>
                    <a:pt x="13587" y="8047"/>
                  </a:cubicBezTo>
                  <a:lnTo>
                    <a:pt x="13587" y="2825"/>
                  </a:lnTo>
                  <a:cubicBezTo>
                    <a:pt x="13587" y="2512"/>
                    <a:pt x="13840" y="2259"/>
                    <a:pt x="14154" y="2259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4720"/>
                  </a:lnTo>
                  <a:lnTo>
                    <a:pt x="19273" y="14720"/>
                  </a:lnTo>
                  <a:lnTo>
                    <a:pt x="19273" y="1696"/>
                  </a:lnTo>
                  <a:cubicBezTo>
                    <a:pt x="19270" y="759"/>
                    <a:pt x="18514" y="1"/>
                    <a:pt x="17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5" name="Google Shape;5046;p87">
            <a:extLst>
              <a:ext uri="{FF2B5EF4-FFF2-40B4-BE49-F238E27FC236}">
                <a16:creationId xmlns:a16="http://schemas.microsoft.com/office/drawing/2014/main" id="{2D7C7969-D63A-EA07-1C3A-C4EB342FE194}"/>
              </a:ext>
            </a:extLst>
          </p:cNvPr>
          <p:cNvGrpSpPr/>
          <p:nvPr/>
        </p:nvGrpSpPr>
        <p:grpSpPr>
          <a:xfrm>
            <a:off x="8708384" y="2624761"/>
            <a:ext cx="532980" cy="490963"/>
            <a:chOff x="2682350" y="2643425"/>
            <a:chExt cx="473775" cy="436425"/>
          </a:xfrm>
          <a:solidFill>
            <a:srgbClr val="006870"/>
          </a:solidFill>
        </p:grpSpPr>
        <p:sp>
          <p:nvSpPr>
            <p:cNvPr id="156" name="Google Shape;5047;p87">
              <a:extLst>
                <a:ext uri="{FF2B5EF4-FFF2-40B4-BE49-F238E27FC236}">
                  <a16:creationId xmlns:a16="http://schemas.microsoft.com/office/drawing/2014/main" id="{E3666A28-95C5-FD78-5758-03FEF209AA30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7" name="Google Shape;5048;p87">
              <a:extLst>
                <a:ext uri="{FF2B5EF4-FFF2-40B4-BE49-F238E27FC236}">
                  <a16:creationId xmlns:a16="http://schemas.microsoft.com/office/drawing/2014/main" id="{16F9B9BD-CF8E-5E77-428C-B28A61CA615B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8" name="Google Shape;5049;p87">
              <a:extLst>
                <a:ext uri="{FF2B5EF4-FFF2-40B4-BE49-F238E27FC236}">
                  <a16:creationId xmlns:a16="http://schemas.microsoft.com/office/drawing/2014/main" id="{D5F99C0B-5EC0-600A-C5D4-E1DF294334F7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9" name="Google Shape;5050;p87">
              <a:extLst>
                <a:ext uri="{FF2B5EF4-FFF2-40B4-BE49-F238E27FC236}">
                  <a16:creationId xmlns:a16="http://schemas.microsoft.com/office/drawing/2014/main" id="{0DC50F92-88B6-8F7C-1076-564A567F4412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0" name="Google Shape;5051;p87">
              <a:extLst>
                <a:ext uri="{FF2B5EF4-FFF2-40B4-BE49-F238E27FC236}">
                  <a16:creationId xmlns:a16="http://schemas.microsoft.com/office/drawing/2014/main" id="{1C977377-AEB9-01CA-3560-E1EA03F60F0B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1" name="Google Shape;5052;p87">
              <a:extLst>
                <a:ext uri="{FF2B5EF4-FFF2-40B4-BE49-F238E27FC236}">
                  <a16:creationId xmlns:a16="http://schemas.microsoft.com/office/drawing/2014/main" id="{0226FA72-3AD5-94D3-1AC9-5E7F4FA350AA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" name="Google Shape;5053;p87">
              <a:extLst>
                <a:ext uri="{FF2B5EF4-FFF2-40B4-BE49-F238E27FC236}">
                  <a16:creationId xmlns:a16="http://schemas.microsoft.com/office/drawing/2014/main" id="{EC73DD43-9E7D-3271-7A5F-D495AF826DC7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6" name="Google Shape;5054;p87">
            <a:extLst>
              <a:ext uri="{FF2B5EF4-FFF2-40B4-BE49-F238E27FC236}">
                <a16:creationId xmlns:a16="http://schemas.microsoft.com/office/drawing/2014/main" id="{50D17FCE-8738-0BB5-2FF1-9AC0B58FC764}"/>
              </a:ext>
            </a:extLst>
          </p:cNvPr>
          <p:cNvGrpSpPr/>
          <p:nvPr/>
        </p:nvGrpSpPr>
        <p:grpSpPr>
          <a:xfrm>
            <a:off x="9452114" y="2599221"/>
            <a:ext cx="381109" cy="542036"/>
            <a:chOff x="3342725" y="2620775"/>
            <a:chExt cx="338775" cy="481825"/>
          </a:xfrm>
          <a:solidFill>
            <a:srgbClr val="006870"/>
          </a:solidFill>
        </p:grpSpPr>
        <p:sp>
          <p:nvSpPr>
            <p:cNvPr id="153" name="Google Shape;5055;p87">
              <a:extLst>
                <a:ext uri="{FF2B5EF4-FFF2-40B4-BE49-F238E27FC236}">
                  <a16:creationId xmlns:a16="http://schemas.microsoft.com/office/drawing/2014/main" id="{E44D1135-7F8F-7A9A-1A1A-0C52CE5C6389}"/>
                </a:ext>
              </a:extLst>
            </p:cNvPr>
            <p:cNvSpPr/>
            <p:nvPr/>
          </p:nvSpPr>
          <p:spPr>
            <a:xfrm>
              <a:off x="3342725" y="2620775"/>
              <a:ext cx="338775" cy="56475"/>
            </a:xfrm>
            <a:custGeom>
              <a:avLst/>
              <a:gdLst/>
              <a:ahLst/>
              <a:cxnLst/>
              <a:rect l="l" t="t" r="r" b="b"/>
              <a:pathLst>
                <a:path w="13551" h="2259" extrusionOk="0">
                  <a:moveTo>
                    <a:pt x="1693" y="0"/>
                  </a:moveTo>
                  <a:cubicBezTo>
                    <a:pt x="756" y="0"/>
                    <a:pt x="0" y="759"/>
                    <a:pt x="0" y="1695"/>
                  </a:cubicBezTo>
                  <a:lnTo>
                    <a:pt x="0" y="2259"/>
                  </a:lnTo>
                  <a:lnTo>
                    <a:pt x="13551" y="2259"/>
                  </a:lnTo>
                  <a:lnTo>
                    <a:pt x="13551" y="1695"/>
                  </a:lnTo>
                  <a:cubicBezTo>
                    <a:pt x="13548" y="759"/>
                    <a:pt x="12792" y="0"/>
                    <a:pt x="11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4" name="Google Shape;5056;p87">
              <a:extLst>
                <a:ext uri="{FF2B5EF4-FFF2-40B4-BE49-F238E27FC236}">
                  <a16:creationId xmlns:a16="http://schemas.microsoft.com/office/drawing/2014/main" id="{B4DBC273-DCC2-69AD-1632-985C60069D67}"/>
                </a:ext>
              </a:extLst>
            </p:cNvPr>
            <p:cNvSpPr/>
            <p:nvPr/>
          </p:nvSpPr>
          <p:spPr>
            <a:xfrm>
              <a:off x="3342725" y="2705450"/>
              <a:ext cx="338775" cy="284225"/>
            </a:xfrm>
            <a:custGeom>
              <a:avLst/>
              <a:gdLst/>
              <a:ahLst/>
              <a:cxnLst/>
              <a:rect l="l" t="t" r="r" b="b"/>
              <a:pathLst>
                <a:path w="13551" h="11369" extrusionOk="0">
                  <a:moveTo>
                    <a:pt x="0" y="1"/>
                  </a:moveTo>
                  <a:lnTo>
                    <a:pt x="0" y="11368"/>
                  </a:lnTo>
                  <a:lnTo>
                    <a:pt x="13551" y="11368"/>
                  </a:lnTo>
                  <a:lnTo>
                    <a:pt x="135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5" name="Google Shape;5057;p87">
              <a:extLst>
                <a:ext uri="{FF2B5EF4-FFF2-40B4-BE49-F238E27FC236}">
                  <a16:creationId xmlns:a16="http://schemas.microsoft.com/office/drawing/2014/main" id="{9823C176-C350-0CDB-BC82-5B7DD304E3FF}"/>
                </a:ext>
              </a:extLst>
            </p:cNvPr>
            <p:cNvSpPr/>
            <p:nvPr/>
          </p:nvSpPr>
          <p:spPr>
            <a:xfrm>
              <a:off x="3342725" y="3017875"/>
              <a:ext cx="338775" cy="84725"/>
            </a:xfrm>
            <a:custGeom>
              <a:avLst/>
              <a:gdLst/>
              <a:ahLst/>
              <a:cxnLst/>
              <a:rect l="l" t="t" r="r" b="b"/>
              <a:pathLst>
                <a:path w="13551" h="3389" extrusionOk="0">
                  <a:moveTo>
                    <a:pt x="8224" y="1205"/>
                  </a:moveTo>
                  <a:cubicBezTo>
                    <a:pt x="8534" y="1205"/>
                    <a:pt x="8787" y="1458"/>
                    <a:pt x="8787" y="1771"/>
                  </a:cubicBezTo>
                  <a:cubicBezTo>
                    <a:pt x="8787" y="2081"/>
                    <a:pt x="8534" y="2334"/>
                    <a:pt x="8224" y="2334"/>
                  </a:cubicBezTo>
                  <a:lnTo>
                    <a:pt x="5324" y="2334"/>
                  </a:lnTo>
                  <a:cubicBezTo>
                    <a:pt x="5014" y="2334"/>
                    <a:pt x="4761" y="2081"/>
                    <a:pt x="4761" y="1771"/>
                  </a:cubicBezTo>
                  <a:cubicBezTo>
                    <a:pt x="4761" y="1458"/>
                    <a:pt x="5014" y="1205"/>
                    <a:pt x="5324" y="1205"/>
                  </a:cubicBezTo>
                  <a:close/>
                  <a:moveTo>
                    <a:pt x="0" y="0"/>
                  </a:moveTo>
                  <a:lnTo>
                    <a:pt x="0" y="1696"/>
                  </a:lnTo>
                  <a:cubicBezTo>
                    <a:pt x="0" y="2629"/>
                    <a:pt x="756" y="3388"/>
                    <a:pt x="1693" y="3388"/>
                  </a:cubicBezTo>
                  <a:lnTo>
                    <a:pt x="11855" y="3388"/>
                  </a:lnTo>
                  <a:cubicBezTo>
                    <a:pt x="12792" y="3388"/>
                    <a:pt x="13548" y="2629"/>
                    <a:pt x="13551" y="1696"/>
                  </a:cubicBezTo>
                  <a:lnTo>
                    <a:pt x="135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7" name="Google Shape;5058;p87">
            <a:extLst>
              <a:ext uri="{FF2B5EF4-FFF2-40B4-BE49-F238E27FC236}">
                <a16:creationId xmlns:a16="http://schemas.microsoft.com/office/drawing/2014/main" id="{8964BF19-500A-AB4A-1268-1F57AFBB6F8B}"/>
              </a:ext>
            </a:extLst>
          </p:cNvPr>
          <p:cNvGrpSpPr/>
          <p:nvPr/>
        </p:nvGrpSpPr>
        <p:grpSpPr>
          <a:xfrm>
            <a:off x="10081223" y="2599221"/>
            <a:ext cx="444643" cy="542036"/>
            <a:chOff x="3907325" y="2620775"/>
            <a:chExt cx="395250" cy="481825"/>
          </a:xfrm>
          <a:solidFill>
            <a:srgbClr val="006870"/>
          </a:solidFill>
        </p:grpSpPr>
        <p:sp>
          <p:nvSpPr>
            <p:cNvPr id="149" name="Google Shape;5059;p87">
              <a:extLst>
                <a:ext uri="{FF2B5EF4-FFF2-40B4-BE49-F238E27FC236}">
                  <a16:creationId xmlns:a16="http://schemas.microsoft.com/office/drawing/2014/main" id="{CCF5F86A-5F05-4B54-7120-D4630208662D}"/>
                </a:ext>
              </a:extLst>
            </p:cNvPr>
            <p:cNvSpPr/>
            <p:nvPr/>
          </p:nvSpPr>
          <p:spPr>
            <a:xfrm>
              <a:off x="3907325" y="3016975"/>
              <a:ext cx="74550" cy="56475"/>
            </a:xfrm>
            <a:custGeom>
              <a:avLst/>
              <a:gdLst/>
              <a:ahLst/>
              <a:cxnLst/>
              <a:rect l="l" t="t" r="r" b="b"/>
              <a:pathLst>
                <a:path w="2982" h="2259" extrusionOk="0">
                  <a:moveTo>
                    <a:pt x="1" y="0"/>
                  </a:moveTo>
                  <a:lnTo>
                    <a:pt x="1" y="563"/>
                  </a:lnTo>
                  <a:cubicBezTo>
                    <a:pt x="1" y="1500"/>
                    <a:pt x="756" y="2256"/>
                    <a:pt x="1693" y="2259"/>
                  </a:cubicBezTo>
                  <a:lnTo>
                    <a:pt x="2982" y="2259"/>
                  </a:lnTo>
                  <a:cubicBezTo>
                    <a:pt x="2711" y="1527"/>
                    <a:pt x="2515" y="768"/>
                    <a:pt x="24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0" name="Google Shape;5060;p87">
              <a:extLst>
                <a:ext uri="{FF2B5EF4-FFF2-40B4-BE49-F238E27FC236}">
                  <a16:creationId xmlns:a16="http://schemas.microsoft.com/office/drawing/2014/main" id="{5B76DB99-9DC4-AECA-48E2-3ADB5F25F8C2}"/>
                </a:ext>
              </a:extLst>
            </p:cNvPr>
            <p:cNvSpPr/>
            <p:nvPr/>
          </p:nvSpPr>
          <p:spPr>
            <a:xfrm>
              <a:off x="3907325" y="2705450"/>
              <a:ext cx="282325" cy="283325"/>
            </a:xfrm>
            <a:custGeom>
              <a:avLst/>
              <a:gdLst/>
              <a:ahLst/>
              <a:cxnLst/>
              <a:rect l="l" t="t" r="r" b="b"/>
              <a:pathLst>
                <a:path w="11293" h="11333" extrusionOk="0">
                  <a:moveTo>
                    <a:pt x="1" y="1"/>
                  </a:moveTo>
                  <a:lnTo>
                    <a:pt x="1" y="11332"/>
                  </a:lnTo>
                  <a:lnTo>
                    <a:pt x="2283" y="11332"/>
                  </a:lnTo>
                  <a:cubicBezTo>
                    <a:pt x="2274" y="11142"/>
                    <a:pt x="2259" y="10956"/>
                    <a:pt x="2259" y="10766"/>
                  </a:cubicBezTo>
                  <a:lnTo>
                    <a:pt x="2259" y="9637"/>
                  </a:lnTo>
                  <a:cubicBezTo>
                    <a:pt x="2259" y="8396"/>
                    <a:pt x="2834" y="7249"/>
                    <a:pt x="3834" y="6490"/>
                  </a:cubicBezTo>
                  <a:lnTo>
                    <a:pt x="4517" y="5975"/>
                  </a:lnTo>
                  <a:lnTo>
                    <a:pt x="4517" y="3145"/>
                  </a:lnTo>
                  <a:cubicBezTo>
                    <a:pt x="4517" y="2051"/>
                    <a:pt x="5400" y="1169"/>
                    <a:pt x="6493" y="1169"/>
                  </a:cubicBezTo>
                  <a:cubicBezTo>
                    <a:pt x="7583" y="1169"/>
                    <a:pt x="8468" y="2051"/>
                    <a:pt x="8468" y="3145"/>
                  </a:cubicBezTo>
                  <a:lnTo>
                    <a:pt x="8468" y="3617"/>
                  </a:lnTo>
                  <a:cubicBezTo>
                    <a:pt x="8743" y="3487"/>
                    <a:pt x="9031" y="3426"/>
                    <a:pt x="9314" y="3426"/>
                  </a:cubicBezTo>
                  <a:cubicBezTo>
                    <a:pt x="10141" y="3426"/>
                    <a:pt x="10923" y="3949"/>
                    <a:pt x="11196" y="4795"/>
                  </a:cubicBezTo>
                  <a:cubicBezTo>
                    <a:pt x="11226" y="4780"/>
                    <a:pt x="11260" y="4771"/>
                    <a:pt x="11293" y="4759"/>
                  </a:cubicBezTo>
                  <a:lnTo>
                    <a:pt x="11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1" name="Google Shape;5061;p87">
              <a:extLst>
                <a:ext uri="{FF2B5EF4-FFF2-40B4-BE49-F238E27FC236}">
                  <a16:creationId xmlns:a16="http://schemas.microsoft.com/office/drawing/2014/main" id="{13676A79-1DB3-29A6-968C-7526E32B5D47}"/>
                </a:ext>
              </a:extLst>
            </p:cNvPr>
            <p:cNvSpPr/>
            <p:nvPr/>
          </p:nvSpPr>
          <p:spPr>
            <a:xfrm>
              <a:off x="3907325" y="2620775"/>
              <a:ext cx="282325" cy="56475"/>
            </a:xfrm>
            <a:custGeom>
              <a:avLst/>
              <a:gdLst/>
              <a:ahLst/>
              <a:cxnLst/>
              <a:rect l="l" t="t" r="r" b="b"/>
              <a:pathLst>
                <a:path w="11293" h="2259" extrusionOk="0">
                  <a:moveTo>
                    <a:pt x="1693" y="0"/>
                  </a:moveTo>
                  <a:cubicBezTo>
                    <a:pt x="756" y="0"/>
                    <a:pt x="1" y="759"/>
                    <a:pt x="1" y="1695"/>
                  </a:cubicBezTo>
                  <a:lnTo>
                    <a:pt x="1" y="2259"/>
                  </a:lnTo>
                  <a:lnTo>
                    <a:pt x="11293" y="2259"/>
                  </a:lnTo>
                  <a:lnTo>
                    <a:pt x="11293" y="1695"/>
                  </a:lnTo>
                  <a:cubicBezTo>
                    <a:pt x="11290" y="759"/>
                    <a:pt x="10534" y="0"/>
                    <a:pt x="9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2" name="Google Shape;5062;p87">
              <a:extLst>
                <a:ext uri="{FF2B5EF4-FFF2-40B4-BE49-F238E27FC236}">
                  <a16:creationId xmlns:a16="http://schemas.microsoft.com/office/drawing/2014/main" id="{A148A474-1B1B-1B1A-CD96-37ECECD30BD7}"/>
                </a:ext>
              </a:extLst>
            </p:cNvPr>
            <p:cNvSpPr/>
            <p:nvPr/>
          </p:nvSpPr>
          <p:spPr>
            <a:xfrm>
              <a:off x="3992025" y="2762900"/>
              <a:ext cx="310550" cy="339700"/>
            </a:xfrm>
            <a:custGeom>
              <a:avLst/>
              <a:gdLst/>
              <a:ahLst/>
              <a:cxnLst/>
              <a:rect l="l" t="t" r="r" b="b"/>
              <a:pathLst>
                <a:path w="12422" h="13588" extrusionOk="0">
                  <a:moveTo>
                    <a:pt x="3105" y="0"/>
                  </a:moveTo>
                  <a:cubicBezTo>
                    <a:pt x="2635" y="0"/>
                    <a:pt x="2259" y="377"/>
                    <a:pt x="2259" y="847"/>
                  </a:cubicBezTo>
                  <a:lnTo>
                    <a:pt x="2259" y="8468"/>
                  </a:lnTo>
                  <a:cubicBezTo>
                    <a:pt x="2259" y="8781"/>
                    <a:pt x="2006" y="9031"/>
                    <a:pt x="1693" y="9031"/>
                  </a:cubicBezTo>
                  <a:cubicBezTo>
                    <a:pt x="1379" y="9031"/>
                    <a:pt x="1129" y="8781"/>
                    <a:pt x="1129" y="8468"/>
                  </a:cubicBezTo>
                  <a:lnTo>
                    <a:pt x="1129" y="5095"/>
                  </a:lnTo>
                  <a:cubicBezTo>
                    <a:pt x="419" y="5622"/>
                    <a:pt x="0" y="6453"/>
                    <a:pt x="0" y="7339"/>
                  </a:cubicBezTo>
                  <a:lnTo>
                    <a:pt x="0" y="8468"/>
                  </a:lnTo>
                  <a:cubicBezTo>
                    <a:pt x="0" y="10052"/>
                    <a:pt x="368" y="11615"/>
                    <a:pt x="1069" y="13036"/>
                  </a:cubicBezTo>
                  <a:cubicBezTo>
                    <a:pt x="1223" y="13346"/>
                    <a:pt x="1322" y="13587"/>
                    <a:pt x="1693" y="13587"/>
                  </a:cubicBezTo>
                  <a:lnTo>
                    <a:pt x="10726" y="13587"/>
                  </a:lnTo>
                  <a:cubicBezTo>
                    <a:pt x="11097" y="13587"/>
                    <a:pt x="11196" y="13346"/>
                    <a:pt x="11350" y="13036"/>
                  </a:cubicBezTo>
                  <a:cubicBezTo>
                    <a:pt x="12051" y="11615"/>
                    <a:pt x="12419" y="10052"/>
                    <a:pt x="12422" y="8468"/>
                  </a:cubicBezTo>
                  <a:lnTo>
                    <a:pt x="12422" y="5363"/>
                  </a:lnTo>
                  <a:cubicBezTo>
                    <a:pt x="12422" y="4894"/>
                    <a:pt x="12042" y="4517"/>
                    <a:pt x="11572" y="4517"/>
                  </a:cubicBezTo>
                  <a:cubicBezTo>
                    <a:pt x="11106" y="4517"/>
                    <a:pt x="10726" y="4894"/>
                    <a:pt x="10726" y="5363"/>
                  </a:cubicBezTo>
                  <a:lnTo>
                    <a:pt x="10726" y="7339"/>
                  </a:lnTo>
                  <a:cubicBezTo>
                    <a:pt x="10726" y="7652"/>
                    <a:pt x="10473" y="7902"/>
                    <a:pt x="10163" y="7902"/>
                  </a:cubicBezTo>
                  <a:cubicBezTo>
                    <a:pt x="9850" y="7902"/>
                    <a:pt x="9597" y="7652"/>
                    <a:pt x="9597" y="7339"/>
                  </a:cubicBezTo>
                  <a:lnTo>
                    <a:pt x="9597" y="6297"/>
                  </a:lnTo>
                  <a:lnTo>
                    <a:pt x="9597" y="4234"/>
                  </a:lnTo>
                  <a:cubicBezTo>
                    <a:pt x="9597" y="3764"/>
                    <a:pt x="9218" y="3388"/>
                    <a:pt x="8751" y="3388"/>
                  </a:cubicBezTo>
                  <a:cubicBezTo>
                    <a:pt x="8281" y="3388"/>
                    <a:pt x="7905" y="3764"/>
                    <a:pt x="7905" y="4234"/>
                  </a:cubicBezTo>
                  <a:lnTo>
                    <a:pt x="7905" y="6210"/>
                  </a:lnTo>
                  <a:cubicBezTo>
                    <a:pt x="7905" y="6523"/>
                    <a:pt x="7652" y="6773"/>
                    <a:pt x="7339" y="6773"/>
                  </a:cubicBezTo>
                  <a:cubicBezTo>
                    <a:pt x="7025" y="6773"/>
                    <a:pt x="6776" y="6523"/>
                    <a:pt x="6776" y="6210"/>
                  </a:cubicBezTo>
                  <a:lnTo>
                    <a:pt x="6776" y="3105"/>
                  </a:lnTo>
                  <a:cubicBezTo>
                    <a:pt x="6776" y="2635"/>
                    <a:pt x="6396" y="2259"/>
                    <a:pt x="5926" y="2259"/>
                  </a:cubicBezTo>
                  <a:cubicBezTo>
                    <a:pt x="5460" y="2259"/>
                    <a:pt x="5080" y="2635"/>
                    <a:pt x="5080" y="3105"/>
                  </a:cubicBezTo>
                  <a:lnTo>
                    <a:pt x="5080" y="6210"/>
                  </a:lnTo>
                  <a:cubicBezTo>
                    <a:pt x="5080" y="6523"/>
                    <a:pt x="4827" y="6773"/>
                    <a:pt x="4517" y="6773"/>
                  </a:cubicBezTo>
                  <a:cubicBezTo>
                    <a:pt x="4204" y="6773"/>
                    <a:pt x="3951" y="6523"/>
                    <a:pt x="3951" y="6210"/>
                  </a:cubicBezTo>
                  <a:lnTo>
                    <a:pt x="3951" y="847"/>
                  </a:lnTo>
                  <a:cubicBezTo>
                    <a:pt x="3951" y="377"/>
                    <a:pt x="3572" y="0"/>
                    <a:pt x="31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" name="Google Shape;5063;p87">
            <a:extLst>
              <a:ext uri="{FF2B5EF4-FFF2-40B4-BE49-F238E27FC236}">
                <a16:creationId xmlns:a16="http://schemas.microsoft.com/office/drawing/2014/main" id="{5A1ECDAA-6FB4-6A68-141E-42C2A6D31611}"/>
              </a:ext>
            </a:extLst>
          </p:cNvPr>
          <p:cNvGrpSpPr/>
          <p:nvPr/>
        </p:nvGrpSpPr>
        <p:grpSpPr>
          <a:xfrm>
            <a:off x="10709428" y="2616165"/>
            <a:ext cx="542036" cy="508146"/>
            <a:chOff x="4456875" y="2635825"/>
            <a:chExt cx="481825" cy="451700"/>
          </a:xfrm>
          <a:solidFill>
            <a:srgbClr val="006870"/>
          </a:solidFill>
        </p:grpSpPr>
        <p:sp>
          <p:nvSpPr>
            <p:cNvPr id="143" name="Google Shape;5064;p87">
              <a:extLst>
                <a:ext uri="{FF2B5EF4-FFF2-40B4-BE49-F238E27FC236}">
                  <a16:creationId xmlns:a16="http://schemas.microsoft.com/office/drawing/2014/main" id="{0951F370-BFE8-80FE-5CCC-0FFDBFD57AE6}"/>
                </a:ext>
              </a:extLst>
            </p:cNvPr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4" name="Google Shape;5065;p87">
              <a:extLst>
                <a:ext uri="{FF2B5EF4-FFF2-40B4-BE49-F238E27FC236}">
                  <a16:creationId xmlns:a16="http://schemas.microsoft.com/office/drawing/2014/main" id="{7A3278EC-594E-B1DA-31EC-C236A4A58752}"/>
                </a:ext>
              </a:extLst>
            </p:cNvPr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" name="Google Shape;5066;p87">
              <a:extLst>
                <a:ext uri="{FF2B5EF4-FFF2-40B4-BE49-F238E27FC236}">
                  <a16:creationId xmlns:a16="http://schemas.microsoft.com/office/drawing/2014/main" id="{A2222690-EE6A-5D3C-9117-479A3A53AE26}"/>
                </a:ext>
              </a:extLst>
            </p:cNvPr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6" name="Google Shape;5067;p87">
              <a:extLst>
                <a:ext uri="{FF2B5EF4-FFF2-40B4-BE49-F238E27FC236}">
                  <a16:creationId xmlns:a16="http://schemas.microsoft.com/office/drawing/2014/main" id="{2A6F48F5-09AB-DFAE-F9B3-2E7308F42FF4}"/>
                </a:ext>
              </a:extLst>
            </p:cNvPr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7" name="Google Shape;5068;p87">
              <a:extLst>
                <a:ext uri="{FF2B5EF4-FFF2-40B4-BE49-F238E27FC236}">
                  <a16:creationId xmlns:a16="http://schemas.microsoft.com/office/drawing/2014/main" id="{36D36ED6-95F6-A528-3D14-9461085B8EAA}"/>
                </a:ext>
              </a:extLst>
            </p:cNvPr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8" name="Google Shape;5069;p87">
              <a:extLst>
                <a:ext uri="{FF2B5EF4-FFF2-40B4-BE49-F238E27FC236}">
                  <a16:creationId xmlns:a16="http://schemas.microsoft.com/office/drawing/2014/main" id="{EFB11ED7-1591-6C2E-77E9-4D2781F17AE2}"/>
                </a:ext>
              </a:extLst>
            </p:cNvPr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9" name="Google Shape;5070;p87">
            <a:extLst>
              <a:ext uri="{FF2B5EF4-FFF2-40B4-BE49-F238E27FC236}">
                <a16:creationId xmlns:a16="http://schemas.microsoft.com/office/drawing/2014/main" id="{21A203F2-4F12-D366-497D-D0E735A87B55}"/>
              </a:ext>
            </a:extLst>
          </p:cNvPr>
          <p:cNvGrpSpPr/>
          <p:nvPr/>
        </p:nvGrpSpPr>
        <p:grpSpPr>
          <a:xfrm>
            <a:off x="8082964" y="2616165"/>
            <a:ext cx="542036" cy="508146"/>
            <a:chOff x="5049725" y="2635825"/>
            <a:chExt cx="481825" cy="451700"/>
          </a:xfrm>
          <a:solidFill>
            <a:srgbClr val="006870"/>
          </a:solidFill>
        </p:grpSpPr>
        <p:sp>
          <p:nvSpPr>
            <p:cNvPr id="140" name="Google Shape;5071;p87">
              <a:extLst>
                <a:ext uri="{FF2B5EF4-FFF2-40B4-BE49-F238E27FC236}">
                  <a16:creationId xmlns:a16="http://schemas.microsoft.com/office/drawing/2014/main" id="{C90212FF-7D3B-2928-25BC-FC2C3C84D433}"/>
                </a:ext>
              </a:extLst>
            </p:cNvPr>
            <p:cNvSpPr/>
            <p:nvPr/>
          </p:nvSpPr>
          <p:spPr>
            <a:xfrm>
              <a:off x="5135325" y="3031050"/>
              <a:ext cx="310550" cy="56475"/>
            </a:xfrm>
            <a:custGeom>
              <a:avLst/>
              <a:gdLst/>
              <a:ahLst/>
              <a:cxnLst/>
              <a:rect l="l" t="t" r="r" b="b"/>
              <a:pathLst>
                <a:path w="12422" h="2259" extrusionOk="0">
                  <a:moveTo>
                    <a:pt x="2791" y="0"/>
                  </a:moveTo>
                  <a:lnTo>
                    <a:pt x="2415" y="1130"/>
                  </a:lnTo>
                  <a:lnTo>
                    <a:pt x="566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6" y="2259"/>
                  </a:cubicBezTo>
                  <a:lnTo>
                    <a:pt x="11858" y="2259"/>
                  </a:lnTo>
                  <a:cubicBezTo>
                    <a:pt x="12169" y="2259"/>
                    <a:pt x="12421" y="2006"/>
                    <a:pt x="12421" y="1696"/>
                  </a:cubicBezTo>
                  <a:cubicBezTo>
                    <a:pt x="12421" y="1383"/>
                    <a:pt x="12169" y="1130"/>
                    <a:pt x="11858" y="1130"/>
                  </a:cubicBezTo>
                  <a:lnTo>
                    <a:pt x="10006" y="1130"/>
                  </a:lnTo>
                  <a:lnTo>
                    <a:pt x="9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1" name="Google Shape;5072;p87">
              <a:extLst>
                <a:ext uri="{FF2B5EF4-FFF2-40B4-BE49-F238E27FC236}">
                  <a16:creationId xmlns:a16="http://schemas.microsoft.com/office/drawing/2014/main" id="{D8789305-32F2-9E9C-E56C-7B679DA2EFDA}"/>
                </a:ext>
              </a:extLst>
            </p:cNvPr>
            <p:cNvSpPr/>
            <p:nvPr/>
          </p:nvSpPr>
          <p:spPr>
            <a:xfrm>
              <a:off x="5049725" y="2946350"/>
              <a:ext cx="481825" cy="56500"/>
            </a:xfrm>
            <a:custGeom>
              <a:avLst/>
              <a:gdLst/>
              <a:ahLst/>
              <a:cxnLst/>
              <a:rect l="l" t="t" r="r" b="b"/>
              <a:pathLst>
                <a:path w="19273" h="2260" extrusionOk="0">
                  <a:moveTo>
                    <a:pt x="0" y="1"/>
                  </a:moveTo>
                  <a:lnTo>
                    <a:pt x="0" y="567"/>
                  </a:lnTo>
                  <a:cubicBezTo>
                    <a:pt x="0" y="1500"/>
                    <a:pt x="756" y="2259"/>
                    <a:pt x="1693" y="2259"/>
                  </a:cubicBezTo>
                  <a:lnTo>
                    <a:pt x="17577" y="2259"/>
                  </a:lnTo>
                  <a:cubicBezTo>
                    <a:pt x="18513" y="2259"/>
                    <a:pt x="19269" y="1500"/>
                    <a:pt x="19272" y="567"/>
                  </a:cubicBezTo>
                  <a:lnTo>
                    <a:pt x="192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2" name="Google Shape;5073;p87">
              <a:extLst>
                <a:ext uri="{FF2B5EF4-FFF2-40B4-BE49-F238E27FC236}">
                  <a16:creationId xmlns:a16="http://schemas.microsoft.com/office/drawing/2014/main" id="{E6C73EAD-BEED-B43C-962F-563ED84C03E9}"/>
                </a:ext>
              </a:extLst>
            </p:cNvPr>
            <p:cNvSpPr/>
            <p:nvPr/>
          </p:nvSpPr>
          <p:spPr>
            <a:xfrm>
              <a:off x="504972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0" y="759"/>
                    <a:pt x="0" y="1696"/>
                  </a:cubicBezTo>
                  <a:lnTo>
                    <a:pt x="0" y="11293"/>
                  </a:lnTo>
                  <a:lnTo>
                    <a:pt x="19272" y="11293"/>
                  </a:lnTo>
                  <a:lnTo>
                    <a:pt x="19272" y="1696"/>
                  </a:lnTo>
                  <a:cubicBezTo>
                    <a:pt x="19269" y="759"/>
                    <a:pt x="18513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0" name="Google Shape;5100;p87">
            <a:extLst>
              <a:ext uri="{FF2B5EF4-FFF2-40B4-BE49-F238E27FC236}">
                <a16:creationId xmlns:a16="http://schemas.microsoft.com/office/drawing/2014/main" id="{6A6A14EE-FEC6-0F12-4275-591C0169A241}"/>
              </a:ext>
            </a:extLst>
          </p:cNvPr>
          <p:cNvGrpSpPr/>
          <p:nvPr/>
        </p:nvGrpSpPr>
        <p:grpSpPr>
          <a:xfrm>
            <a:off x="10168590" y="3965482"/>
            <a:ext cx="269907" cy="542036"/>
            <a:chOff x="3984950" y="3213600"/>
            <a:chExt cx="239925" cy="481825"/>
          </a:xfrm>
          <a:solidFill>
            <a:srgbClr val="006870"/>
          </a:solidFill>
        </p:grpSpPr>
        <p:sp>
          <p:nvSpPr>
            <p:cNvPr id="138" name="Google Shape;5101;p87">
              <a:extLst>
                <a:ext uri="{FF2B5EF4-FFF2-40B4-BE49-F238E27FC236}">
                  <a16:creationId xmlns:a16="http://schemas.microsoft.com/office/drawing/2014/main" id="{A7384CE1-B130-FA8A-FCDF-2CC8E31BC5B2}"/>
                </a:ext>
              </a:extLst>
            </p:cNvPr>
            <p:cNvSpPr/>
            <p:nvPr/>
          </p:nvSpPr>
          <p:spPr>
            <a:xfrm>
              <a:off x="3984950" y="3213600"/>
              <a:ext cx="239925" cy="481825"/>
            </a:xfrm>
            <a:custGeom>
              <a:avLst/>
              <a:gdLst/>
              <a:ahLst/>
              <a:cxnLst/>
              <a:rect l="l" t="t" r="r" b="b"/>
              <a:pathLst>
                <a:path w="9597" h="19273" extrusionOk="0">
                  <a:moveTo>
                    <a:pt x="4800" y="3355"/>
                  </a:moveTo>
                  <a:cubicBezTo>
                    <a:pt x="5110" y="3355"/>
                    <a:pt x="5363" y="3608"/>
                    <a:pt x="5363" y="3918"/>
                  </a:cubicBezTo>
                  <a:lnTo>
                    <a:pt x="5363" y="12121"/>
                  </a:lnTo>
                  <a:cubicBezTo>
                    <a:pt x="6556" y="12407"/>
                    <a:pt x="7345" y="13542"/>
                    <a:pt x="7203" y="14759"/>
                  </a:cubicBezTo>
                  <a:cubicBezTo>
                    <a:pt x="7059" y="15978"/>
                    <a:pt x="6026" y="16897"/>
                    <a:pt x="4800" y="16897"/>
                  </a:cubicBezTo>
                  <a:cubicBezTo>
                    <a:pt x="3571" y="16897"/>
                    <a:pt x="2539" y="15978"/>
                    <a:pt x="2394" y="14759"/>
                  </a:cubicBezTo>
                  <a:cubicBezTo>
                    <a:pt x="2253" y="13542"/>
                    <a:pt x="3042" y="12407"/>
                    <a:pt x="4234" y="12121"/>
                  </a:cubicBezTo>
                  <a:lnTo>
                    <a:pt x="4234" y="3918"/>
                  </a:lnTo>
                  <a:cubicBezTo>
                    <a:pt x="4234" y="3608"/>
                    <a:pt x="4487" y="3355"/>
                    <a:pt x="4800" y="3355"/>
                  </a:cubicBezTo>
                  <a:close/>
                  <a:moveTo>
                    <a:pt x="4800" y="1"/>
                  </a:moveTo>
                  <a:cubicBezTo>
                    <a:pt x="3219" y="1"/>
                    <a:pt x="1939" y="1281"/>
                    <a:pt x="1939" y="2861"/>
                  </a:cubicBezTo>
                  <a:lnTo>
                    <a:pt x="1939" y="10567"/>
                  </a:lnTo>
                  <a:cubicBezTo>
                    <a:pt x="723" y="11501"/>
                    <a:pt x="9" y="12943"/>
                    <a:pt x="0" y="14476"/>
                  </a:cubicBezTo>
                  <a:cubicBezTo>
                    <a:pt x="0" y="17123"/>
                    <a:pt x="2150" y="19273"/>
                    <a:pt x="4800" y="19273"/>
                  </a:cubicBezTo>
                  <a:cubicBezTo>
                    <a:pt x="7450" y="19273"/>
                    <a:pt x="9597" y="17123"/>
                    <a:pt x="9597" y="14476"/>
                  </a:cubicBezTo>
                  <a:cubicBezTo>
                    <a:pt x="9597" y="13651"/>
                    <a:pt x="9395" y="12844"/>
                    <a:pt x="9007" y="12118"/>
                  </a:cubicBezTo>
                  <a:cubicBezTo>
                    <a:pt x="8679" y="11510"/>
                    <a:pt x="8221" y="10980"/>
                    <a:pt x="7664" y="10567"/>
                  </a:cubicBezTo>
                  <a:lnTo>
                    <a:pt x="7661" y="2861"/>
                  </a:lnTo>
                  <a:cubicBezTo>
                    <a:pt x="7661" y="1281"/>
                    <a:pt x="6378" y="1"/>
                    <a:pt x="48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9" name="Google Shape;5102;p87">
              <a:extLst>
                <a:ext uri="{FF2B5EF4-FFF2-40B4-BE49-F238E27FC236}">
                  <a16:creationId xmlns:a16="http://schemas.microsoft.com/office/drawing/2014/main" id="{477BE107-881F-3F7E-5ADF-C08942D94032}"/>
                </a:ext>
              </a:extLst>
            </p:cNvPr>
            <p:cNvSpPr/>
            <p:nvPr/>
          </p:nvSpPr>
          <p:spPr>
            <a:xfrm>
              <a:off x="4072650" y="3543175"/>
              <a:ext cx="64525" cy="64625"/>
            </a:xfrm>
            <a:custGeom>
              <a:avLst/>
              <a:gdLst/>
              <a:ahLst/>
              <a:cxnLst/>
              <a:rect l="l" t="t" r="r" b="b"/>
              <a:pathLst>
                <a:path w="2581" h="2585" extrusionOk="0">
                  <a:moveTo>
                    <a:pt x="1292" y="1"/>
                  </a:moveTo>
                  <a:cubicBezTo>
                    <a:pt x="578" y="1"/>
                    <a:pt x="0" y="579"/>
                    <a:pt x="0" y="1293"/>
                  </a:cubicBezTo>
                  <a:cubicBezTo>
                    <a:pt x="0" y="2006"/>
                    <a:pt x="578" y="2585"/>
                    <a:pt x="1292" y="2585"/>
                  </a:cubicBezTo>
                  <a:cubicBezTo>
                    <a:pt x="2003" y="2585"/>
                    <a:pt x="2581" y="2006"/>
                    <a:pt x="2581" y="1293"/>
                  </a:cubicBezTo>
                  <a:cubicBezTo>
                    <a:pt x="2581" y="579"/>
                    <a:pt x="2003" y="1"/>
                    <a:pt x="12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1" name="Google Shape;5124;p87">
            <a:extLst>
              <a:ext uri="{FF2B5EF4-FFF2-40B4-BE49-F238E27FC236}">
                <a16:creationId xmlns:a16="http://schemas.microsoft.com/office/drawing/2014/main" id="{993563FC-5F5E-80FF-C331-9F485E1F67E6}"/>
              </a:ext>
            </a:extLst>
          </p:cNvPr>
          <p:cNvGrpSpPr/>
          <p:nvPr/>
        </p:nvGrpSpPr>
        <p:grpSpPr>
          <a:xfrm>
            <a:off x="7386579" y="3939095"/>
            <a:ext cx="553370" cy="542627"/>
            <a:chOff x="1490050" y="3805975"/>
            <a:chExt cx="491900" cy="482350"/>
          </a:xfrm>
          <a:solidFill>
            <a:srgbClr val="006870"/>
          </a:solidFill>
        </p:grpSpPr>
        <p:sp>
          <p:nvSpPr>
            <p:cNvPr id="134" name="Google Shape;5125;p87">
              <a:extLst>
                <a:ext uri="{FF2B5EF4-FFF2-40B4-BE49-F238E27FC236}">
                  <a16:creationId xmlns:a16="http://schemas.microsoft.com/office/drawing/2014/main" id="{E016CFE7-7426-841F-492A-FF84E5A59695}"/>
                </a:ext>
              </a:extLst>
            </p:cNvPr>
            <p:cNvSpPr/>
            <p:nvPr/>
          </p:nvSpPr>
          <p:spPr>
            <a:xfrm>
              <a:off x="1541775" y="3877050"/>
              <a:ext cx="302500" cy="277225"/>
            </a:xfrm>
            <a:custGeom>
              <a:avLst/>
              <a:gdLst/>
              <a:ahLst/>
              <a:cxnLst/>
              <a:rect l="l" t="t" r="r" b="b"/>
              <a:pathLst>
                <a:path w="12100" h="11089" extrusionOk="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5" name="Google Shape;5126;p87">
              <a:extLst>
                <a:ext uri="{FF2B5EF4-FFF2-40B4-BE49-F238E27FC236}">
                  <a16:creationId xmlns:a16="http://schemas.microsoft.com/office/drawing/2014/main" id="{361D1D2C-B6AD-6C1B-0179-AD4095EFCB21}"/>
                </a:ext>
              </a:extLst>
            </p:cNvPr>
            <p:cNvSpPr/>
            <p:nvPr/>
          </p:nvSpPr>
          <p:spPr>
            <a:xfrm>
              <a:off x="1824450" y="3805975"/>
              <a:ext cx="157500" cy="150525"/>
            </a:xfrm>
            <a:custGeom>
              <a:avLst/>
              <a:gdLst/>
              <a:ahLst/>
              <a:cxnLst/>
              <a:rect l="l" t="t" r="r" b="b"/>
              <a:pathLst>
                <a:path w="6300" h="6021" extrusionOk="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6" name="Google Shape;5127;p87">
              <a:extLst>
                <a:ext uri="{FF2B5EF4-FFF2-40B4-BE49-F238E27FC236}">
                  <a16:creationId xmlns:a16="http://schemas.microsoft.com/office/drawing/2014/main" id="{124E9DE2-3F86-3781-D758-028F81440ECD}"/>
                </a:ext>
              </a:extLst>
            </p:cNvPr>
            <p:cNvSpPr/>
            <p:nvPr/>
          </p:nvSpPr>
          <p:spPr>
            <a:xfrm>
              <a:off x="1626675" y="3936600"/>
              <a:ext cx="277225" cy="302600"/>
            </a:xfrm>
            <a:custGeom>
              <a:avLst/>
              <a:gdLst/>
              <a:ahLst/>
              <a:cxnLst/>
              <a:rect l="l" t="t" r="r" b="b"/>
              <a:pathLst>
                <a:path w="11089" h="12104" extrusionOk="0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7" name="Google Shape;5128;p87">
              <a:extLst>
                <a:ext uri="{FF2B5EF4-FFF2-40B4-BE49-F238E27FC236}">
                  <a16:creationId xmlns:a16="http://schemas.microsoft.com/office/drawing/2014/main" id="{BAFEF16F-1B1A-6274-7846-1D2AE07513B8}"/>
                </a:ext>
              </a:extLst>
            </p:cNvPr>
            <p:cNvSpPr/>
            <p:nvPr/>
          </p:nvSpPr>
          <p:spPr>
            <a:xfrm>
              <a:off x="1490050" y="4166500"/>
              <a:ext cx="129950" cy="121825"/>
            </a:xfrm>
            <a:custGeom>
              <a:avLst/>
              <a:gdLst/>
              <a:ahLst/>
              <a:cxnLst/>
              <a:rect l="l" t="t" r="r" b="b"/>
              <a:pathLst>
                <a:path w="5198" h="4873" extrusionOk="0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2" name="Google Shape;5129;p87">
            <a:extLst>
              <a:ext uri="{FF2B5EF4-FFF2-40B4-BE49-F238E27FC236}">
                <a16:creationId xmlns:a16="http://schemas.microsoft.com/office/drawing/2014/main" id="{66BB361D-84F2-2CE2-40BE-FB98C056AE03}"/>
              </a:ext>
            </a:extLst>
          </p:cNvPr>
          <p:cNvGrpSpPr/>
          <p:nvPr/>
        </p:nvGrpSpPr>
        <p:grpSpPr>
          <a:xfrm>
            <a:off x="8063810" y="3939388"/>
            <a:ext cx="498331" cy="542036"/>
            <a:chOff x="2104275" y="3806450"/>
            <a:chExt cx="442975" cy="481825"/>
          </a:xfrm>
          <a:solidFill>
            <a:srgbClr val="006870"/>
          </a:solidFill>
        </p:grpSpPr>
        <p:sp>
          <p:nvSpPr>
            <p:cNvPr id="132" name="Google Shape;5130;p87">
              <a:extLst>
                <a:ext uri="{FF2B5EF4-FFF2-40B4-BE49-F238E27FC236}">
                  <a16:creationId xmlns:a16="http://schemas.microsoft.com/office/drawing/2014/main" id="{D7BB0D19-38D6-8179-01B0-CB0029CB78B3}"/>
                </a:ext>
              </a:extLst>
            </p:cNvPr>
            <p:cNvSpPr/>
            <p:nvPr/>
          </p:nvSpPr>
          <p:spPr>
            <a:xfrm>
              <a:off x="2104275" y="3806450"/>
              <a:ext cx="442975" cy="481825"/>
            </a:xfrm>
            <a:custGeom>
              <a:avLst/>
              <a:gdLst/>
              <a:ahLst/>
              <a:cxnLst/>
              <a:rect l="l" t="t" r="r" b="b"/>
              <a:pathLst>
                <a:path w="17719" h="19273" extrusionOk="0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3" name="Google Shape;5131;p87">
              <a:extLst>
                <a:ext uri="{FF2B5EF4-FFF2-40B4-BE49-F238E27FC236}">
                  <a16:creationId xmlns:a16="http://schemas.microsoft.com/office/drawing/2014/main" id="{55F4EC74-081F-F2AE-211C-53BEA869E5BF}"/>
                </a:ext>
              </a:extLst>
            </p:cNvPr>
            <p:cNvSpPr/>
            <p:nvPr/>
          </p:nvSpPr>
          <p:spPr>
            <a:xfrm>
              <a:off x="2284200" y="4005050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3" name="Google Shape;5132;p87">
            <a:extLst>
              <a:ext uri="{FF2B5EF4-FFF2-40B4-BE49-F238E27FC236}">
                <a16:creationId xmlns:a16="http://schemas.microsoft.com/office/drawing/2014/main" id="{19BBA25A-0A08-0BBA-4CB3-645D28D0F6E4}"/>
              </a:ext>
            </a:extLst>
          </p:cNvPr>
          <p:cNvGrpSpPr/>
          <p:nvPr/>
        </p:nvGrpSpPr>
        <p:grpSpPr>
          <a:xfrm>
            <a:off x="8740477" y="3939388"/>
            <a:ext cx="468801" cy="542036"/>
            <a:chOff x="2710875" y="3806450"/>
            <a:chExt cx="416725" cy="481825"/>
          </a:xfrm>
          <a:solidFill>
            <a:srgbClr val="006870"/>
          </a:solidFill>
        </p:grpSpPr>
        <p:sp>
          <p:nvSpPr>
            <p:cNvPr id="130" name="Google Shape;5133;p87">
              <a:extLst>
                <a:ext uri="{FF2B5EF4-FFF2-40B4-BE49-F238E27FC236}">
                  <a16:creationId xmlns:a16="http://schemas.microsoft.com/office/drawing/2014/main" id="{DB0F66BF-7AEE-A5C1-0381-66B8DFF47F04}"/>
                </a:ext>
              </a:extLst>
            </p:cNvPr>
            <p:cNvSpPr/>
            <p:nvPr/>
          </p:nvSpPr>
          <p:spPr>
            <a:xfrm>
              <a:off x="2710875" y="4144450"/>
              <a:ext cx="416725" cy="143825"/>
            </a:xfrm>
            <a:custGeom>
              <a:avLst/>
              <a:gdLst/>
              <a:ahLst/>
              <a:cxnLst/>
              <a:rect l="l" t="t" r="r" b="b"/>
              <a:pathLst>
                <a:path w="16669" h="5753" extrusionOk="0">
                  <a:moveTo>
                    <a:pt x="2313" y="1"/>
                  </a:moveTo>
                  <a:lnTo>
                    <a:pt x="260" y="3590"/>
                  </a:lnTo>
                  <a:cubicBezTo>
                    <a:pt x="1" y="4039"/>
                    <a:pt x="1" y="4590"/>
                    <a:pt x="266" y="5036"/>
                  </a:cubicBezTo>
                  <a:cubicBezTo>
                    <a:pt x="517" y="5479"/>
                    <a:pt x="986" y="5752"/>
                    <a:pt x="1495" y="5752"/>
                  </a:cubicBezTo>
                  <a:cubicBezTo>
                    <a:pt x="1498" y="5752"/>
                    <a:pt x="1501" y="5752"/>
                    <a:pt x="1503" y="5752"/>
                  </a:cubicBezTo>
                  <a:lnTo>
                    <a:pt x="15165" y="5752"/>
                  </a:lnTo>
                  <a:cubicBezTo>
                    <a:pt x="15168" y="5752"/>
                    <a:pt x="15171" y="5752"/>
                    <a:pt x="15174" y="5752"/>
                  </a:cubicBezTo>
                  <a:cubicBezTo>
                    <a:pt x="15682" y="5752"/>
                    <a:pt x="16151" y="5479"/>
                    <a:pt x="16403" y="5036"/>
                  </a:cubicBezTo>
                  <a:cubicBezTo>
                    <a:pt x="16668" y="4590"/>
                    <a:pt x="16668" y="4039"/>
                    <a:pt x="16409" y="3590"/>
                  </a:cubicBezTo>
                  <a:lnTo>
                    <a:pt x="14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1" name="Google Shape;5134;p87">
              <a:extLst>
                <a:ext uri="{FF2B5EF4-FFF2-40B4-BE49-F238E27FC236}">
                  <a16:creationId xmlns:a16="http://schemas.microsoft.com/office/drawing/2014/main" id="{0018C51D-9C8A-F0BE-6EA5-CFF84925F9D6}"/>
                </a:ext>
              </a:extLst>
            </p:cNvPr>
            <p:cNvSpPr/>
            <p:nvPr/>
          </p:nvSpPr>
          <p:spPr>
            <a:xfrm>
              <a:off x="2784800" y="3806450"/>
              <a:ext cx="268850" cy="309800"/>
            </a:xfrm>
            <a:custGeom>
              <a:avLst/>
              <a:gdLst/>
              <a:ahLst/>
              <a:cxnLst/>
              <a:rect l="l" t="t" r="r" b="b"/>
              <a:pathLst>
                <a:path w="10754" h="12392" extrusionOk="0">
                  <a:moveTo>
                    <a:pt x="5379" y="8113"/>
                  </a:moveTo>
                  <a:cubicBezTo>
                    <a:pt x="5882" y="8113"/>
                    <a:pt x="6132" y="8721"/>
                    <a:pt x="5776" y="9076"/>
                  </a:cubicBezTo>
                  <a:cubicBezTo>
                    <a:pt x="5661" y="9192"/>
                    <a:pt x="5519" y="9244"/>
                    <a:pt x="5380" y="9244"/>
                  </a:cubicBezTo>
                  <a:cubicBezTo>
                    <a:pt x="5091" y="9244"/>
                    <a:pt x="4813" y="9019"/>
                    <a:pt x="4813" y="8679"/>
                  </a:cubicBezTo>
                  <a:cubicBezTo>
                    <a:pt x="4813" y="8366"/>
                    <a:pt x="5066" y="8113"/>
                    <a:pt x="5379" y="8113"/>
                  </a:cubicBezTo>
                  <a:close/>
                  <a:moveTo>
                    <a:pt x="4280" y="9989"/>
                  </a:moveTo>
                  <a:cubicBezTo>
                    <a:pt x="4783" y="9989"/>
                    <a:pt x="5036" y="10597"/>
                    <a:pt x="4680" y="10952"/>
                  </a:cubicBezTo>
                  <a:cubicBezTo>
                    <a:pt x="4566" y="11067"/>
                    <a:pt x="4425" y="11118"/>
                    <a:pt x="4286" y="11118"/>
                  </a:cubicBezTo>
                  <a:cubicBezTo>
                    <a:pt x="3996" y="11118"/>
                    <a:pt x="3717" y="10892"/>
                    <a:pt x="3717" y="10552"/>
                  </a:cubicBezTo>
                  <a:cubicBezTo>
                    <a:pt x="3717" y="10242"/>
                    <a:pt x="3970" y="9989"/>
                    <a:pt x="4280" y="9989"/>
                  </a:cubicBezTo>
                  <a:close/>
                  <a:moveTo>
                    <a:pt x="6475" y="9989"/>
                  </a:moveTo>
                  <a:cubicBezTo>
                    <a:pt x="6978" y="9989"/>
                    <a:pt x="7231" y="10597"/>
                    <a:pt x="6875" y="10952"/>
                  </a:cubicBezTo>
                  <a:cubicBezTo>
                    <a:pt x="6761" y="11067"/>
                    <a:pt x="6620" y="11118"/>
                    <a:pt x="6481" y="11118"/>
                  </a:cubicBezTo>
                  <a:cubicBezTo>
                    <a:pt x="6191" y="11118"/>
                    <a:pt x="5912" y="10892"/>
                    <a:pt x="5912" y="10552"/>
                  </a:cubicBezTo>
                  <a:cubicBezTo>
                    <a:pt x="5912" y="10242"/>
                    <a:pt x="6162" y="9989"/>
                    <a:pt x="6475" y="9989"/>
                  </a:cubicBezTo>
                  <a:close/>
                  <a:moveTo>
                    <a:pt x="1744" y="0"/>
                  </a:moveTo>
                  <a:cubicBezTo>
                    <a:pt x="1434" y="0"/>
                    <a:pt x="1181" y="253"/>
                    <a:pt x="1181" y="566"/>
                  </a:cubicBezTo>
                  <a:cubicBezTo>
                    <a:pt x="1181" y="877"/>
                    <a:pt x="1434" y="1130"/>
                    <a:pt x="1744" y="1130"/>
                  </a:cubicBezTo>
                  <a:lnTo>
                    <a:pt x="2259" y="1130"/>
                  </a:lnTo>
                  <a:lnTo>
                    <a:pt x="2259" y="8444"/>
                  </a:lnTo>
                  <a:lnTo>
                    <a:pt x="1" y="12392"/>
                  </a:lnTo>
                  <a:lnTo>
                    <a:pt x="10754" y="12392"/>
                  </a:lnTo>
                  <a:lnTo>
                    <a:pt x="8496" y="8444"/>
                  </a:lnTo>
                  <a:lnTo>
                    <a:pt x="8496" y="1130"/>
                  </a:lnTo>
                  <a:lnTo>
                    <a:pt x="9010" y="1130"/>
                  </a:lnTo>
                  <a:cubicBezTo>
                    <a:pt x="9321" y="1130"/>
                    <a:pt x="9574" y="877"/>
                    <a:pt x="9574" y="566"/>
                  </a:cubicBezTo>
                  <a:cubicBezTo>
                    <a:pt x="9574" y="253"/>
                    <a:pt x="9321" y="0"/>
                    <a:pt x="90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4" name="Google Shape;5135;p87">
            <a:extLst>
              <a:ext uri="{FF2B5EF4-FFF2-40B4-BE49-F238E27FC236}">
                <a16:creationId xmlns:a16="http://schemas.microsoft.com/office/drawing/2014/main" id="{6BDBF697-5943-3603-3777-C353A7E23C8A}"/>
              </a:ext>
            </a:extLst>
          </p:cNvPr>
          <p:cNvGrpSpPr/>
          <p:nvPr/>
        </p:nvGrpSpPr>
        <p:grpSpPr>
          <a:xfrm>
            <a:off x="9371649" y="4004006"/>
            <a:ext cx="542036" cy="412805"/>
            <a:chOff x="3271200" y="3863875"/>
            <a:chExt cx="481825" cy="366950"/>
          </a:xfrm>
          <a:solidFill>
            <a:srgbClr val="006870"/>
          </a:solidFill>
        </p:grpSpPr>
        <p:sp>
          <p:nvSpPr>
            <p:cNvPr id="128" name="Google Shape;5136;p87">
              <a:extLst>
                <a:ext uri="{FF2B5EF4-FFF2-40B4-BE49-F238E27FC236}">
                  <a16:creationId xmlns:a16="http://schemas.microsoft.com/office/drawing/2014/main" id="{DDCE2BA7-4DC7-36B4-A986-AF4A1E0D4D07}"/>
                </a:ext>
              </a:extLst>
            </p:cNvPr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9" name="Google Shape;5137;p87">
              <a:extLst>
                <a:ext uri="{FF2B5EF4-FFF2-40B4-BE49-F238E27FC236}">
                  <a16:creationId xmlns:a16="http://schemas.microsoft.com/office/drawing/2014/main" id="{931C1C95-D7E0-7628-318A-DE450112E850}"/>
                </a:ext>
              </a:extLst>
            </p:cNvPr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" name="Google Shape;5141;p87">
            <a:extLst>
              <a:ext uri="{FF2B5EF4-FFF2-40B4-BE49-F238E27FC236}">
                <a16:creationId xmlns:a16="http://schemas.microsoft.com/office/drawing/2014/main" id="{557EEA18-48F4-DFB9-4541-F119DC5B9448}"/>
              </a:ext>
            </a:extLst>
          </p:cNvPr>
          <p:cNvGrpSpPr/>
          <p:nvPr/>
        </p:nvGrpSpPr>
        <p:grpSpPr>
          <a:xfrm>
            <a:off x="10711793" y="3939405"/>
            <a:ext cx="537311" cy="542007"/>
            <a:chOff x="4464775" y="3806475"/>
            <a:chExt cx="477625" cy="481800"/>
          </a:xfrm>
          <a:solidFill>
            <a:srgbClr val="006870"/>
          </a:solidFill>
        </p:grpSpPr>
        <p:sp>
          <p:nvSpPr>
            <p:cNvPr id="122" name="Google Shape;5142;p87">
              <a:extLst>
                <a:ext uri="{FF2B5EF4-FFF2-40B4-BE49-F238E27FC236}">
                  <a16:creationId xmlns:a16="http://schemas.microsoft.com/office/drawing/2014/main" id="{5BB853DB-EEFF-1EB8-7B0B-FE28EBD915EE}"/>
                </a:ext>
              </a:extLst>
            </p:cNvPr>
            <p:cNvSpPr/>
            <p:nvPr/>
          </p:nvSpPr>
          <p:spPr>
            <a:xfrm>
              <a:off x="4726375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3" y="1"/>
                  </a:moveTo>
                  <a:cubicBezTo>
                    <a:pt x="978" y="1"/>
                    <a:pt x="823" y="64"/>
                    <a:pt x="712" y="189"/>
                  </a:cubicBezTo>
                  <a:cubicBezTo>
                    <a:pt x="504" y="421"/>
                    <a:pt x="522" y="776"/>
                    <a:pt x="754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4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4" y="5501"/>
                  </a:cubicBezTo>
                  <a:cubicBezTo>
                    <a:pt x="861" y="5597"/>
                    <a:pt x="995" y="5644"/>
                    <a:pt x="1128" y="5644"/>
                  </a:cubicBezTo>
                  <a:cubicBezTo>
                    <a:pt x="1283" y="5644"/>
                    <a:pt x="1437" y="5580"/>
                    <a:pt x="1549" y="5456"/>
                  </a:cubicBezTo>
                  <a:cubicBezTo>
                    <a:pt x="1757" y="5224"/>
                    <a:pt x="1735" y="4869"/>
                    <a:pt x="1507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7" y="3242"/>
                  </a:cubicBezTo>
                  <a:cubicBezTo>
                    <a:pt x="1585" y="3173"/>
                    <a:pt x="2259" y="2544"/>
                    <a:pt x="2259" y="1692"/>
                  </a:cubicBezTo>
                  <a:cubicBezTo>
                    <a:pt x="2259" y="842"/>
                    <a:pt x="1585" y="213"/>
                    <a:pt x="1507" y="144"/>
                  </a:cubicBezTo>
                  <a:cubicBezTo>
                    <a:pt x="1399" y="48"/>
                    <a:pt x="1266" y="1"/>
                    <a:pt x="1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3" name="Google Shape;5143;p87">
              <a:extLst>
                <a:ext uri="{FF2B5EF4-FFF2-40B4-BE49-F238E27FC236}">
                  <a16:creationId xmlns:a16="http://schemas.microsoft.com/office/drawing/2014/main" id="{FEC21B36-1787-2B6B-69E5-55905C9DF971}"/>
                </a:ext>
              </a:extLst>
            </p:cNvPr>
            <p:cNvSpPr/>
            <p:nvPr/>
          </p:nvSpPr>
          <p:spPr>
            <a:xfrm>
              <a:off x="4641700" y="3806475"/>
              <a:ext cx="56475" cy="141125"/>
            </a:xfrm>
            <a:custGeom>
              <a:avLst/>
              <a:gdLst/>
              <a:ahLst/>
              <a:cxnLst/>
              <a:rect l="l" t="t" r="r" b="b"/>
              <a:pathLst>
                <a:path w="2259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3" y="421"/>
                    <a:pt x="521" y="776"/>
                    <a:pt x="753" y="984"/>
                  </a:cubicBezTo>
                  <a:cubicBezTo>
                    <a:pt x="831" y="1056"/>
                    <a:pt x="1130" y="1385"/>
                    <a:pt x="1130" y="1695"/>
                  </a:cubicBezTo>
                  <a:cubicBezTo>
                    <a:pt x="1130" y="1990"/>
                    <a:pt x="849" y="2315"/>
                    <a:pt x="753" y="2402"/>
                  </a:cubicBezTo>
                  <a:cubicBezTo>
                    <a:pt x="678" y="2472"/>
                    <a:pt x="0" y="3101"/>
                    <a:pt x="0" y="3953"/>
                  </a:cubicBezTo>
                  <a:cubicBezTo>
                    <a:pt x="0" y="4802"/>
                    <a:pt x="675" y="5432"/>
                    <a:pt x="753" y="5501"/>
                  </a:cubicBezTo>
                  <a:cubicBezTo>
                    <a:pt x="860" y="5597"/>
                    <a:pt x="994" y="5644"/>
                    <a:pt x="1127" y="5644"/>
                  </a:cubicBezTo>
                  <a:cubicBezTo>
                    <a:pt x="1282" y="5644"/>
                    <a:pt x="1436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1" y="3173"/>
                    <a:pt x="2259" y="2544"/>
                    <a:pt x="2259" y="1692"/>
                  </a:cubicBezTo>
                  <a:cubicBezTo>
                    <a:pt x="2259" y="842"/>
                    <a:pt x="1581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4" name="Google Shape;5144;p87">
              <a:extLst>
                <a:ext uri="{FF2B5EF4-FFF2-40B4-BE49-F238E27FC236}">
                  <a16:creationId xmlns:a16="http://schemas.microsoft.com/office/drawing/2014/main" id="{971F2493-A5E2-724A-245F-3297FC4BF8F0}"/>
                </a:ext>
              </a:extLst>
            </p:cNvPr>
            <p:cNvSpPr/>
            <p:nvPr/>
          </p:nvSpPr>
          <p:spPr>
            <a:xfrm>
              <a:off x="4557000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4" y="421"/>
                    <a:pt x="522" y="776"/>
                    <a:pt x="753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3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3" y="5501"/>
                  </a:cubicBezTo>
                  <a:cubicBezTo>
                    <a:pt x="861" y="5597"/>
                    <a:pt x="994" y="5644"/>
                    <a:pt x="1127" y="5644"/>
                  </a:cubicBezTo>
                  <a:cubicBezTo>
                    <a:pt x="1282" y="5644"/>
                    <a:pt x="1437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2" y="3173"/>
                    <a:pt x="2259" y="2544"/>
                    <a:pt x="2259" y="1692"/>
                  </a:cubicBezTo>
                  <a:cubicBezTo>
                    <a:pt x="2259" y="842"/>
                    <a:pt x="1582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5" name="Google Shape;5145;p87">
              <a:extLst>
                <a:ext uri="{FF2B5EF4-FFF2-40B4-BE49-F238E27FC236}">
                  <a16:creationId xmlns:a16="http://schemas.microsoft.com/office/drawing/2014/main" id="{C4E7A54E-EE55-955E-8A42-31F9F47A08A0}"/>
                </a:ext>
              </a:extLst>
            </p:cNvPr>
            <p:cNvSpPr/>
            <p:nvPr/>
          </p:nvSpPr>
          <p:spPr>
            <a:xfrm>
              <a:off x="4464775" y="4230875"/>
              <a:ext cx="395250" cy="57400"/>
            </a:xfrm>
            <a:custGeom>
              <a:avLst/>
              <a:gdLst/>
              <a:ahLst/>
              <a:cxnLst/>
              <a:rect l="l" t="t" r="r" b="b"/>
              <a:pathLst>
                <a:path w="15810" h="2296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910" y="1130"/>
                  </a:lnTo>
                  <a:lnTo>
                    <a:pt x="2006" y="1359"/>
                  </a:lnTo>
                  <a:cubicBezTo>
                    <a:pt x="2291" y="1932"/>
                    <a:pt x="2875" y="2295"/>
                    <a:pt x="3516" y="2295"/>
                  </a:cubicBezTo>
                  <a:cubicBezTo>
                    <a:pt x="3519" y="2295"/>
                    <a:pt x="3521" y="2295"/>
                    <a:pt x="3524" y="2295"/>
                  </a:cubicBezTo>
                  <a:lnTo>
                    <a:pt x="12290" y="2295"/>
                  </a:lnTo>
                  <a:cubicBezTo>
                    <a:pt x="12292" y="2295"/>
                    <a:pt x="12295" y="2295"/>
                    <a:pt x="12298" y="2295"/>
                  </a:cubicBezTo>
                  <a:cubicBezTo>
                    <a:pt x="12936" y="2295"/>
                    <a:pt x="13520" y="1932"/>
                    <a:pt x="13804" y="1359"/>
                  </a:cubicBezTo>
                  <a:lnTo>
                    <a:pt x="13901" y="1130"/>
                  </a:lnTo>
                  <a:lnTo>
                    <a:pt x="15247" y="1130"/>
                  </a:lnTo>
                  <a:cubicBezTo>
                    <a:pt x="15557" y="1130"/>
                    <a:pt x="15810" y="877"/>
                    <a:pt x="15810" y="564"/>
                  </a:cubicBezTo>
                  <a:cubicBezTo>
                    <a:pt x="15810" y="251"/>
                    <a:pt x="15557" y="1"/>
                    <a:pt x="15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6" name="Google Shape;5146;p87">
              <a:extLst>
                <a:ext uri="{FF2B5EF4-FFF2-40B4-BE49-F238E27FC236}">
                  <a16:creationId xmlns:a16="http://schemas.microsoft.com/office/drawing/2014/main" id="{15D4F3A0-D776-987C-6226-7E8084970631}"/>
                </a:ext>
              </a:extLst>
            </p:cNvPr>
            <p:cNvSpPr/>
            <p:nvPr/>
          </p:nvSpPr>
          <p:spPr>
            <a:xfrm>
              <a:off x="4840675" y="4007300"/>
              <a:ext cx="101725" cy="166025"/>
            </a:xfrm>
            <a:custGeom>
              <a:avLst/>
              <a:gdLst/>
              <a:ahLst/>
              <a:cxnLst/>
              <a:rect l="l" t="t" r="r" b="b"/>
              <a:pathLst>
                <a:path w="4069" h="6641" extrusionOk="0">
                  <a:moveTo>
                    <a:pt x="1870" y="0"/>
                  </a:moveTo>
                  <a:cubicBezTo>
                    <a:pt x="1852" y="380"/>
                    <a:pt x="1837" y="759"/>
                    <a:pt x="1795" y="1130"/>
                  </a:cubicBezTo>
                  <a:cubicBezTo>
                    <a:pt x="1927" y="1181"/>
                    <a:pt x="2048" y="1256"/>
                    <a:pt x="2150" y="1355"/>
                  </a:cubicBezTo>
                  <a:cubicBezTo>
                    <a:pt x="2800" y="2006"/>
                    <a:pt x="2433" y="3469"/>
                    <a:pt x="1352" y="4550"/>
                  </a:cubicBezTo>
                  <a:cubicBezTo>
                    <a:pt x="1177" y="4722"/>
                    <a:pt x="991" y="4879"/>
                    <a:pt x="792" y="5017"/>
                  </a:cubicBezTo>
                  <a:cubicBezTo>
                    <a:pt x="566" y="5577"/>
                    <a:pt x="301" y="6119"/>
                    <a:pt x="0" y="6640"/>
                  </a:cubicBezTo>
                  <a:cubicBezTo>
                    <a:pt x="747" y="6429"/>
                    <a:pt x="1506" y="5993"/>
                    <a:pt x="2150" y="5348"/>
                  </a:cubicBezTo>
                  <a:cubicBezTo>
                    <a:pt x="3716" y="3782"/>
                    <a:pt x="4068" y="1678"/>
                    <a:pt x="2948" y="557"/>
                  </a:cubicBezTo>
                  <a:cubicBezTo>
                    <a:pt x="2656" y="268"/>
                    <a:pt x="2280" y="97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7" name="Google Shape;5147;p87">
              <a:extLst>
                <a:ext uri="{FF2B5EF4-FFF2-40B4-BE49-F238E27FC236}">
                  <a16:creationId xmlns:a16="http://schemas.microsoft.com/office/drawing/2014/main" id="{849472C7-5470-1D0D-16E2-A4B0D5D7C9D2}"/>
                </a:ext>
              </a:extLst>
            </p:cNvPr>
            <p:cNvSpPr/>
            <p:nvPr/>
          </p:nvSpPr>
          <p:spPr>
            <a:xfrm>
              <a:off x="4464775" y="3976800"/>
              <a:ext cx="395250" cy="225875"/>
            </a:xfrm>
            <a:custGeom>
              <a:avLst/>
              <a:gdLst/>
              <a:ahLst/>
              <a:cxnLst/>
              <a:rect l="l" t="t" r="r" b="b"/>
              <a:pathLst>
                <a:path w="15810" h="9035" extrusionOk="0">
                  <a:moveTo>
                    <a:pt x="564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3930"/>
                    <a:pt x="1157" y="7026"/>
                    <a:pt x="3075" y="9035"/>
                  </a:cubicBezTo>
                  <a:lnTo>
                    <a:pt x="12735" y="9035"/>
                  </a:lnTo>
                  <a:cubicBezTo>
                    <a:pt x="14654" y="7026"/>
                    <a:pt x="15810" y="3930"/>
                    <a:pt x="15810" y="564"/>
                  </a:cubicBezTo>
                  <a:cubicBezTo>
                    <a:pt x="15810" y="251"/>
                    <a:pt x="15557" y="1"/>
                    <a:pt x="152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" name="Google Shape;5170;p87">
            <a:extLst>
              <a:ext uri="{FF2B5EF4-FFF2-40B4-BE49-F238E27FC236}">
                <a16:creationId xmlns:a16="http://schemas.microsoft.com/office/drawing/2014/main" id="{BF68443C-9AA6-50B1-3451-F8C123F16E0B}"/>
              </a:ext>
            </a:extLst>
          </p:cNvPr>
          <p:cNvGrpSpPr/>
          <p:nvPr/>
        </p:nvGrpSpPr>
        <p:grpSpPr>
          <a:xfrm>
            <a:off x="7392244" y="4623478"/>
            <a:ext cx="542036" cy="493324"/>
            <a:chOff x="1492675" y="4420975"/>
            <a:chExt cx="481825" cy="438525"/>
          </a:xfrm>
          <a:solidFill>
            <a:srgbClr val="006870"/>
          </a:solidFill>
        </p:grpSpPr>
        <p:sp>
          <p:nvSpPr>
            <p:cNvPr id="117" name="Google Shape;5171;p87">
              <a:extLst>
                <a:ext uri="{FF2B5EF4-FFF2-40B4-BE49-F238E27FC236}">
                  <a16:creationId xmlns:a16="http://schemas.microsoft.com/office/drawing/2014/main" id="{988029CA-41EC-1198-AC38-21E7B4E970AD}"/>
                </a:ext>
              </a:extLst>
            </p:cNvPr>
            <p:cNvSpPr/>
            <p:nvPr/>
          </p:nvSpPr>
          <p:spPr>
            <a:xfrm>
              <a:off x="1841375" y="4649825"/>
              <a:ext cx="43325" cy="43300"/>
            </a:xfrm>
            <a:custGeom>
              <a:avLst/>
              <a:gdLst/>
              <a:ahLst/>
              <a:cxnLst/>
              <a:rect l="l" t="t" r="r" b="b"/>
              <a:pathLst>
                <a:path w="1733" h="1732" extrusionOk="0">
                  <a:moveTo>
                    <a:pt x="868" y="0"/>
                  </a:moveTo>
                  <a:cubicBezTo>
                    <a:pt x="389" y="0"/>
                    <a:pt x="1" y="386"/>
                    <a:pt x="1" y="865"/>
                  </a:cubicBezTo>
                  <a:cubicBezTo>
                    <a:pt x="1" y="1343"/>
                    <a:pt x="389" y="1732"/>
                    <a:pt x="868" y="1732"/>
                  </a:cubicBezTo>
                  <a:cubicBezTo>
                    <a:pt x="1347" y="1732"/>
                    <a:pt x="1732" y="1343"/>
                    <a:pt x="1732" y="865"/>
                  </a:cubicBezTo>
                  <a:cubicBezTo>
                    <a:pt x="1732" y="386"/>
                    <a:pt x="1347" y="0"/>
                    <a:pt x="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8" name="Google Shape;5172;p87">
              <a:extLst>
                <a:ext uri="{FF2B5EF4-FFF2-40B4-BE49-F238E27FC236}">
                  <a16:creationId xmlns:a16="http://schemas.microsoft.com/office/drawing/2014/main" id="{A73BCD9E-5DF1-1F22-7AA8-2F2E776FDD28}"/>
                </a:ext>
              </a:extLst>
            </p:cNvPr>
            <p:cNvSpPr/>
            <p:nvPr/>
          </p:nvSpPr>
          <p:spPr>
            <a:xfrm>
              <a:off x="1582425" y="4649825"/>
              <a:ext cx="43300" cy="43300"/>
            </a:xfrm>
            <a:custGeom>
              <a:avLst/>
              <a:gdLst/>
              <a:ahLst/>
              <a:cxnLst/>
              <a:rect l="l" t="t" r="r" b="b"/>
              <a:pathLst>
                <a:path w="1732" h="1732" extrusionOk="0">
                  <a:moveTo>
                    <a:pt x="864" y="0"/>
                  </a:moveTo>
                  <a:cubicBezTo>
                    <a:pt x="386" y="0"/>
                    <a:pt x="0" y="386"/>
                    <a:pt x="0" y="865"/>
                  </a:cubicBezTo>
                  <a:cubicBezTo>
                    <a:pt x="0" y="1343"/>
                    <a:pt x="386" y="1732"/>
                    <a:pt x="864" y="1732"/>
                  </a:cubicBezTo>
                  <a:cubicBezTo>
                    <a:pt x="1343" y="1732"/>
                    <a:pt x="1732" y="1343"/>
                    <a:pt x="1732" y="865"/>
                  </a:cubicBezTo>
                  <a:cubicBezTo>
                    <a:pt x="1732" y="386"/>
                    <a:pt x="1343" y="0"/>
                    <a:pt x="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9" name="Google Shape;5173;p87">
              <a:extLst>
                <a:ext uri="{FF2B5EF4-FFF2-40B4-BE49-F238E27FC236}">
                  <a16:creationId xmlns:a16="http://schemas.microsoft.com/office/drawing/2014/main" id="{6E31082C-DC23-A054-61B6-885EB737937A}"/>
                </a:ext>
              </a:extLst>
            </p:cNvPr>
            <p:cNvSpPr/>
            <p:nvPr/>
          </p:nvSpPr>
          <p:spPr>
            <a:xfrm>
              <a:off x="1492675" y="4420975"/>
              <a:ext cx="481825" cy="356475"/>
            </a:xfrm>
            <a:custGeom>
              <a:avLst/>
              <a:gdLst/>
              <a:ahLst/>
              <a:cxnLst/>
              <a:rect l="l" t="t" r="r" b="b"/>
              <a:pathLst>
                <a:path w="19273" h="14259" extrusionOk="0">
                  <a:moveTo>
                    <a:pt x="12783" y="1126"/>
                  </a:moveTo>
                  <a:cubicBezTo>
                    <a:pt x="14322" y="1126"/>
                    <a:pt x="15629" y="2382"/>
                    <a:pt x="15822" y="4047"/>
                  </a:cubicBezTo>
                  <a:cubicBezTo>
                    <a:pt x="15825" y="4065"/>
                    <a:pt x="15828" y="4083"/>
                    <a:pt x="15831" y="4099"/>
                  </a:cubicBezTo>
                  <a:lnTo>
                    <a:pt x="16198" y="5854"/>
                  </a:lnTo>
                  <a:lnTo>
                    <a:pt x="9381" y="5854"/>
                  </a:lnTo>
                  <a:lnTo>
                    <a:pt x="11672" y="4099"/>
                  </a:lnTo>
                  <a:cubicBezTo>
                    <a:pt x="11925" y="3909"/>
                    <a:pt x="11973" y="3550"/>
                    <a:pt x="11784" y="3301"/>
                  </a:cubicBezTo>
                  <a:cubicBezTo>
                    <a:pt x="11672" y="3157"/>
                    <a:pt x="11504" y="3082"/>
                    <a:pt x="11334" y="3082"/>
                  </a:cubicBezTo>
                  <a:cubicBezTo>
                    <a:pt x="11212" y="3082"/>
                    <a:pt x="11089" y="3121"/>
                    <a:pt x="10986" y="3201"/>
                  </a:cubicBezTo>
                  <a:lnTo>
                    <a:pt x="7598" y="5800"/>
                  </a:lnTo>
                  <a:cubicBezTo>
                    <a:pt x="7577" y="5818"/>
                    <a:pt x="7556" y="5836"/>
                    <a:pt x="7535" y="5854"/>
                  </a:cubicBezTo>
                  <a:lnTo>
                    <a:pt x="3072" y="5854"/>
                  </a:lnTo>
                  <a:lnTo>
                    <a:pt x="3440" y="4099"/>
                  </a:lnTo>
                  <a:cubicBezTo>
                    <a:pt x="3446" y="4083"/>
                    <a:pt x="3446" y="4065"/>
                    <a:pt x="3449" y="4047"/>
                  </a:cubicBezTo>
                  <a:cubicBezTo>
                    <a:pt x="3641" y="2382"/>
                    <a:pt x="4948" y="1126"/>
                    <a:pt x="6490" y="1126"/>
                  </a:cubicBezTo>
                  <a:close/>
                  <a:moveTo>
                    <a:pt x="11404" y="9606"/>
                  </a:moveTo>
                  <a:cubicBezTo>
                    <a:pt x="11718" y="9606"/>
                    <a:pt x="11967" y="9856"/>
                    <a:pt x="11967" y="10169"/>
                  </a:cubicBezTo>
                  <a:cubicBezTo>
                    <a:pt x="11967" y="10482"/>
                    <a:pt x="11718" y="10735"/>
                    <a:pt x="11404" y="10735"/>
                  </a:cubicBezTo>
                  <a:lnTo>
                    <a:pt x="7755" y="10735"/>
                  </a:lnTo>
                  <a:cubicBezTo>
                    <a:pt x="7442" y="10735"/>
                    <a:pt x="7189" y="10482"/>
                    <a:pt x="7189" y="10169"/>
                  </a:cubicBezTo>
                  <a:cubicBezTo>
                    <a:pt x="7189" y="9856"/>
                    <a:pt x="7442" y="9606"/>
                    <a:pt x="7755" y="9606"/>
                  </a:cubicBezTo>
                  <a:close/>
                  <a:moveTo>
                    <a:pt x="4457" y="8025"/>
                  </a:moveTo>
                  <a:cubicBezTo>
                    <a:pt x="5264" y="8025"/>
                    <a:pt x="5990" y="8510"/>
                    <a:pt x="6300" y="9254"/>
                  </a:cubicBezTo>
                  <a:cubicBezTo>
                    <a:pt x="6607" y="10001"/>
                    <a:pt x="6439" y="10859"/>
                    <a:pt x="5867" y="11428"/>
                  </a:cubicBezTo>
                  <a:cubicBezTo>
                    <a:pt x="5486" y="11811"/>
                    <a:pt x="4976" y="12014"/>
                    <a:pt x="4456" y="12014"/>
                  </a:cubicBezTo>
                  <a:cubicBezTo>
                    <a:pt x="4199" y="12014"/>
                    <a:pt x="3940" y="11964"/>
                    <a:pt x="3693" y="11862"/>
                  </a:cubicBezTo>
                  <a:cubicBezTo>
                    <a:pt x="2949" y="11554"/>
                    <a:pt x="2461" y="10826"/>
                    <a:pt x="2461" y="10019"/>
                  </a:cubicBezTo>
                  <a:cubicBezTo>
                    <a:pt x="2464" y="8920"/>
                    <a:pt x="3355" y="8025"/>
                    <a:pt x="4454" y="8025"/>
                  </a:cubicBezTo>
                  <a:close/>
                  <a:moveTo>
                    <a:pt x="14816" y="8025"/>
                  </a:moveTo>
                  <a:cubicBezTo>
                    <a:pt x="15915" y="8025"/>
                    <a:pt x="16810" y="8917"/>
                    <a:pt x="16810" y="10019"/>
                  </a:cubicBezTo>
                  <a:cubicBezTo>
                    <a:pt x="16810" y="10826"/>
                    <a:pt x="16325" y="11554"/>
                    <a:pt x="15578" y="11862"/>
                  </a:cubicBezTo>
                  <a:cubicBezTo>
                    <a:pt x="15332" y="11964"/>
                    <a:pt x="15073" y="12014"/>
                    <a:pt x="14816" y="12014"/>
                  </a:cubicBezTo>
                  <a:cubicBezTo>
                    <a:pt x="14297" y="12014"/>
                    <a:pt x="13786" y="11811"/>
                    <a:pt x="13404" y="11428"/>
                  </a:cubicBezTo>
                  <a:cubicBezTo>
                    <a:pt x="12835" y="10859"/>
                    <a:pt x="12663" y="10001"/>
                    <a:pt x="12973" y="9254"/>
                  </a:cubicBezTo>
                  <a:cubicBezTo>
                    <a:pt x="13280" y="8510"/>
                    <a:pt x="14009" y="8025"/>
                    <a:pt x="14816" y="8025"/>
                  </a:cubicBezTo>
                  <a:close/>
                  <a:moveTo>
                    <a:pt x="6490" y="0"/>
                  </a:moveTo>
                  <a:cubicBezTo>
                    <a:pt x="4385" y="0"/>
                    <a:pt x="2599" y="1671"/>
                    <a:pt x="2331" y="3894"/>
                  </a:cubicBezTo>
                  <a:lnTo>
                    <a:pt x="1907" y="5917"/>
                  </a:lnTo>
                  <a:cubicBezTo>
                    <a:pt x="799" y="6143"/>
                    <a:pt x="1" y="7119"/>
                    <a:pt x="1" y="8251"/>
                  </a:cubicBezTo>
                  <a:lnTo>
                    <a:pt x="1" y="11877"/>
                  </a:lnTo>
                  <a:cubicBezTo>
                    <a:pt x="1" y="13192"/>
                    <a:pt x="1064" y="14255"/>
                    <a:pt x="2380" y="14258"/>
                  </a:cubicBezTo>
                  <a:lnTo>
                    <a:pt x="16894" y="14258"/>
                  </a:lnTo>
                  <a:cubicBezTo>
                    <a:pt x="18207" y="14255"/>
                    <a:pt x="19270" y="13192"/>
                    <a:pt x="19273" y="11880"/>
                  </a:cubicBezTo>
                  <a:lnTo>
                    <a:pt x="19273" y="8251"/>
                  </a:lnTo>
                  <a:cubicBezTo>
                    <a:pt x="19270" y="7119"/>
                    <a:pt x="18472" y="6143"/>
                    <a:pt x="17364" y="5917"/>
                  </a:cubicBezTo>
                  <a:lnTo>
                    <a:pt x="16939" y="3894"/>
                  </a:lnTo>
                  <a:cubicBezTo>
                    <a:pt x="16671" y="1671"/>
                    <a:pt x="14885" y="0"/>
                    <a:pt x="127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0" name="Google Shape;5174;p87">
              <a:extLst>
                <a:ext uri="{FF2B5EF4-FFF2-40B4-BE49-F238E27FC236}">
                  <a16:creationId xmlns:a16="http://schemas.microsoft.com/office/drawing/2014/main" id="{1B3B0332-C253-C6B6-4259-AB8493CDA639}"/>
                </a:ext>
              </a:extLst>
            </p:cNvPr>
            <p:cNvSpPr/>
            <p:nvPr/>
          </p:nvSpPr>
          <p:spPr>
            <a:xfrm>
              <a:off x="154687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1" name="Google Shape;5175;p87">
              <a:extLst>
                <a:ext uri="{FF2B5EF4-FFF2-40B4-BE49-F238E27FC236}">
                  <a16:creationId xmlns:a16="http://schemas.microsoft.com/office/drawing/2014/main" id="{61689757-0515-D38D-D1C1-2F939E30C043}"/>
                </a:ext>
              </a:extLst>
            </p:cNvPr>
            <p:cNvSpPr/>
            <p:nvPr/>
          </p:nvSpPr>
          <p:spPr>
            <a:xfrm>
              <a:off x="180132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" name="Google Shape;5176;p87">
            <a:extLst>
              <a:ext uri="{FF2B5EF4-FFF2-40B4-BE49-F238E27FC236}">
                <a16:creationId xmlns:a16="http://schemas.microsoft.com/office/drawing/2014/main" id="{DD3A2033-FBD6-8BE4-A7AE-58826C329A2A}"/>
              </a:ext>
            </a:extLst>
          </p:cNvPr>
          <p:cNvGrpSpPr/>
          <p:nvPr/>
        </p:nvGrpSpPr>
        <p:grpSpPr>
          <a:xfrm>
            <a:off x="8039297" y="4600191"/>
            <a:ext cx="547352" cy="539898"/>
            <a:chOff x="2084100" y="4400250"/>
            <a:chExt cx="486550" cy="479925"/>
          </a:xfrm>
          <a:solidFill>
            <a:srgbClr val="006870"/>
          </a:solidFill>
        </p:grpSpPr>
        <p:sp>
          <p:nvSpPr>
            <p:cNvPr id="111" name="Google Shape;5177;p87">
              <a:extLst>
                <a:ext uri="{FF2B5EF4-FFF2-40B4-BE49-F238E27FC236}">
                  <a16:creationId xmlns:a16="http://schemas.microsoft.com/office/drawing/2014/main" id="{893D37E1-7A4C-255F-7CC5-E44CB076D8F7}"/>
                </a:ext>
              </a:extLst>
            </p:cNvPr>
            <p:cNvSpPr/>
            <p:nvPr/>
          </p:nvSpPr>
          <p:spPr>
            <a:xfrm>
              <a:off x="2084100" y="4652250"/>
              <a:ext cx="105325" cy="90050"/>
            </a:xfrm>
            <a:custGeom>
              <a:avLst/>
              <a:gdLst/>
              <a:ahLst/>
              <a:cxnLst/>
              <a:rect l="l" t="t" r="r" b="b"/>
              <a:pathLst>
                <a:path w="4213" h="3602" extrusionOk="0">
                  <a:moveTo>
                    <a:pt x="2260" y="1"/>
                  </a:moveTo>
                  <a:cubicBezTo>
                    <a:pt x="2109" y="1"/>
                    <a:pt x="1966" y="60"/>
                    <a:pt x="1858" y="168"/>
                  </a:cubicBezTo>
                  <a:lnTo>
                    <a:pt x="259" y="1764"/>
                  </a:lnTo>
                  <a:cubicBezTo>
                    <a:pt x="0" y="2023"/>
                    <a:pt x="54" y="2457"/>
                    <a:pt x="367" y="2647"/>
                  </a:cubicBezTo>
                  <a:lnTo>
                    <a:pt x="1957" y="3601"/>
                  </a:lnTo>
                  <a:cubicBezTo>
                    <a:pt x="2078" y="3228"/>
                    <a:pt x="2274" y="2885"/>
                    <a:pt x="2533" y="2592"/>
                  </a:cubicBezTo>
                  <a:lnTo>
                    <a:pt x="4213" y="274"/>
                  </a:lnTo>
                  <a:lnTo>
                    <a:pt x="2337" y="6"/>
                  </a:lnTo>
                  <a:cubicBezTo>
                    <a:pt x="2311" y="2"/>
                    <a:pt x="2285" y="1"/>
                    <a:pt x="2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2" name="Google Shape;5178;p87">
              <a:extLst>
                <a:ext uri="{FF2B5EF4-FFF2-40B4-BE49-F238E27FC236}">
                  <a16:creationId xmlns:a16="http://schemas.microsoft.com/office/drawing/2014/main" id="{42F09009-1DF1-EFFE-A482-45AF438B5827}"/>
                </a:ext>
              </a:extLst>
            </p:cNvPr>
            <p:cNvSpPr/>
            <p:nvPr/>
          </p:nvSpPr>
          <p:spPr>
            <a:xfrm>
              <a:off x="2372575" y="4644175"/>
              <a:ext cx="175875" cy="226275"/>
            </a:xfrm>
            <a:custGeom>
              <a:avLst/>
              <a:gdLst/>
              <a:ahLst/>
              <a:cxnLst/>
              <a:rect l="l" t="t" r="r" b="b"/>
              <a:pathLst>
                <a:path w="7035" h="9051" extrusionOk="0">
                  <a:moveTo>
                    <a:pt x="4469" y="1"/>
                  </a:moveTo>
                  <a:cubicBezTo>
                    <a:pt x="3981" y="467"/>
                    <a:pt x="3466" y="901"/>
                    <a:pt x="2927" y="1304"/>
                  </a:cubicBezTo>
                  <a:lnTo>
                    <a:pt x="0" y="3436"/>
                  </a:lnTo>
                  <a:lnTo>
                    <a:pt x="3406" y="8787"/>
                  </a:lnTo>
                  <a:cubicBezTo>
                    <a:pt x="3514" y="8960"/>
                    <a:pt x="3697" y="9050"/>
                    <a:pt x="3882" y="9050"/>
                  </a:cubicBezTo>
                  <a:cubicBezTo>
                    <a:pt x="4025" y="9050"/>
                    <a:pt x="4170" y="8996"/>
                    <a:pt x="4282" y="8884"/>
                  </a:cubicBezTo>
                  <a:cubicBezTo>
                    <a:pt x="5818" y="7348"/>
                    <a:pt x="5990" y="7173"/>
                    <a:pt x="6821" y="6345"/>
                  </a:cubicBezTo>
                  <a:cubicBezTo>
                    <a:pt x="7034" y="6125"/>
                    <a:pt x="7031" y="5773"/>
                    <a:pt x="6812" y="5553"/>
                  </a:cubicBezTo>
                  <a:cubicBezTo>
                    <a:pt x="6702" y="5444"/>
                    <a:pt x="6558" y="5389"/>
                    <a:pt x="6413" y="5389"/>
                  </a:cubicBezTo>
                  <a:cubicBezTo>
                    <a:pt x="6272" y="5389"/>
                    <a:pt x="6130" y="5441"/>
                    <a:pt x="6020" y="5547"/>
                  </a:cubicBezTo>
                  <a:lnTo>
                    <a:pt x="5800" y="5767"/>
                  </a:lnTo>
                  <a:lnTo>
                    <a:pt x="5201" y="3174"/>
                  </a:lnTo>
                  <a:lnTo>
                    <a:pt x="5920" y="2455"/>
                  </a:lnTo>
                  <a:cubicBezTo>
                    <a:pt x="6134" y="2232"/>
                    <a:pt x="6131" y="1880"/>
                    <a:pt x="5914" y="1663"/>
                  </a:cubicBezTo>
                  <a:cubicBezTo>
                    <a:pt x="5804" y="1551"/>
                    <a:pt x="5660" y="1496"/>
                    <a:pt x="5515" y="1496"/>
                  </a:cubicBezTo>
                  <a:cubicBezTo>
                    <a:pt x="5374" y="1496"/>
                    <a:pt x="5232" y="1548"/>
                    <a:pt x="5122" y="1654"/>
                  </a:cubicBezTo>
                  <a:lnTo>
                    <a:pt x="4903" y="1877"/>
                  </a:lnTo>
                  <a:lnTo>
                    <a:pt x="44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3" name="Google Shape;5179;p87">
              <a:extLst>
                <a:ext uri="{FF2B5EF4-FFF2-40B4-BE49-F238E27FC236}">
                  <a16:creationId xmlns:a16="http://schemas.microsoft.com/office/drawing/2014/main" id="{B39D173F-9971-B82B-331F-E664939A8539}"/>
                </a:ext>
              </a:extLst>
            </p:cNvPr>
            <p:cNvSpPr/>
            <p:nvPr/>
          </p:nvSpPr>
          <p:spPr>
            <a:xfrm>
              <a:off x="2093950" y="4419400"/>
              <a:ext cx="228500" cy="174750"/>
            </a:xfrm>
            <a:custGeom>
              <a:avLst/>
              <a:gdLst/>
              <a:ahLst/>
              <a:cxnLst/>
              <a:rect l="l" t="t" r="r" b="b"/>
              <a:pathLst>
                <a:path w="9140" h="6990" extrusionOk="0">
                  <a:moveTo>
                    <a:pt x="3194" y="1"/>
                  </a:moveTo>
                  <a:cubicBezTo>
                    <a:pt x="3049" y="1"/>
                    <a:pt x="2905" y="56"/>
                    <a:pt x="2795" y="166"/>
                  </a:cubicBezTo>
                  <a:lnTo>
                    <a:pt x="257" y="2704"/>
                  </a:lnTo>
                  <a:cubicBezTo>
                    <a:pt x="1" y="2960"/>
                    <a:pt x="46" y="3385"/>
                    <a:pt x="350" y="3580"/>
                  </a:cubicBezTo>
                  <a:lnTo>
                    <a:pt x="5707" y="6989"/>
                  </a:lnTo>
                  <a:lnTo>
                    <a:pt x="7824" y="4071"/>
                  </a:lnTo>
                  <a:cubicBezTo>
                    <a:pt x="8230" y="3526"/>
                    <a:pt x="8670" y="3008"/>
                    <a:pt x="9140" y="2517"/>
                  </a:cubicBezTo>
                  <a:lnTo>
                    <a:pt x="7264" y="2084"/>
                  </a:lnTo>
                  <a:lnTo>
                    <a:pt x="7484" y="1864"/>
                  </a:lnTo>
                  <a:cubicBezTo>
                    <a:pt x="7697" y="1641"/>
                    <a:pt x="7694" y="1289"/>
                    <a:pt x="7478" y="1072"/>
                  </a:cubicBezTo>
                  <a:cubicBezTo>
                    <a:pt x="7368" y="961"/>
                    <a:pt x="7223" y="905"/>
                    <a:pt x="7078" y="905"/>
                  </a:cubicBezTo>
                  <a:cubicBezTo>
                    <a:pt x="6937" y="905"/>
                    <a:pt x="6795" y="958"/>
                    <a:pt x="6686" y="1063"/>
                  </a:cubicBezTo>
                  <a:lnTo>
                    <a:pt x="5966" y="1786"/>
                  </a:lnTo>
                  <a:lnTo>
                    <a:pt x="3370" y="1186"/>
                  </a:lnTo>
                  <a:lnTo>
                    <a:pt x="3593" y="964"/>
                  </a:lnTo>
                  <a:cubicBezTo>
                    <a:pt x="3813" y="744"/>
                    <a:pt x="3813" y="385"/>
                    <a:pt x="3593" y="166"/>
                  </a:cubicBezTo>
                  <a:cubicBezTo>
                    <a:pt x="3483" y="56"/>
                    <a:pt x="3339" y="1"/>
                    <a:pt x="3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4" name="Google Shape;5180;p87">
              <a:extLst>
                <a:ext uri="{FF2B5EF4-FFF2-40B4-BE49-F238E27FC236}">
                  <a16:creationId xmlns:a16="http://schemas.microsoft.com/office/drawing/2014/main" id="{C8D45676-6B1D-8508-3B3D-A69AFF2D7185}"/>
                </a:ext>
              </a:extLst>
            </p:cNvPr>
            <p:cNvSpPr/>
            <p:nvPr/>
          </p:nvSpPr>
          <p:spPr>
            <a:xfrm>
              <a:off x="2224425" y="4777500"/>
              <a:ext cx="90425" cy="102675"/>
            </a:xfrm>
            <a:custGeom>
              <a:avLst/>
              <a:gdLst/>
              <a:ahLst/>
              <a:cxnLst/>
              <a:rect l="l" t="t" r="r" b="b"/>
              <a:pathLst>
                <a:path w="3617" h="4107" extrusionOk="0">
                  <a:moveTo>
                    <a:pt x="3324" y="0"/>
                  </a:moveTo>
                  <a:lnTo>
                    <a:pt x="846" y="1804"/>
                  </a:lnTo>
                  <a:cubicBezTo>
                    <a:pt x="638" y="1994"/>
                    <a:pt x="340" y="2144"/>
                    <a:pt x="0" y="2250"/>
                  </a:cubicBezTo>
                  <a:lnTo>
                    <a:pt x="949" y="3831"/>
                  </a:lnTo>
                  <a:cubicBezTo>
                    <a:pt x="1057" y="4011"/>
                    <a:pt x="1245" y="4106"/>
                    <a:pt x="1435" y="4106"/>
                  </a:cubicBezTo>
                  <a:cubicBezTo>
                    <a:pt x="1578" y="4106"/>
                    <a:pt x="1723" y="4052"/>
                    <a:pt x="1834" y="3939"/>
                  </a:cubicBezTo>
                  <a:lnTo>
                    <a:pt x="3430" y="2343"/>
                  </a:lnTo>
                  <a:cubicBezTo>
                    <a:pt x="3556" y="2217"/>
                    <a:pt x="3617" y="2039"/>
                    <a:pt x="3589" y="1864"/>
                  </a:cubicBezTo>
                  <a:lnTo>
                    <a:pt x="33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5" name="Google Shape;5181;p87">
              <a:extLst>
                <a:ext uri="{FF2B5EF4-FFF2-40B4-BE49-F238E27FC236}">
                  <a16:creationId xmlns:a16="http://schemas.microsoft.com/office/drawing/2014/main" id="{2879C5FE-FD25-4787-DB51-B861D884C7FE}"/>
                </a:ext>
              </a:extLst>
            </p:cNvPr>
            <p:cNvSpPr/>
            <p:nvPr/>
          </p:nvSpPr>
          <p:spPr>
            <a:xfrm>
              <a:off x="2454100" y="4400250"/>
              <a:ext cx="116550" cy="107300"/>
            </a:xfrm>
            <a:custGeom>
              <a:avLst/>
              <a:gdLst/>
              <a:ahLst/>
              <a:cxnLst/>
              <a:rect l="l" t="t" r="r" b="b"/>
              <a:pathLst>
                <a:path w="4662" h="4292" extrusionOk="0">
                  <a:moveTo>
                    <a:pt x="2188" y="0"/>
                  </a:moveTo>
                  <a:cubicBezTo>
                    <a:pt x="1911" y="0"/>
                    <a:pt x="1630" y="51"/>
                    <a:pt x="1361" y="155"/>
                  </a:cubicBezTo>
                  <a:cubicBezTo>
                    <a:pt x="1015" y="287"/>
                    <a:pt x="675" y="432"/>
                    <a:pt x="341" y="588"/>
                  </a:cubicBezTo>
                  <a:cubicBezTo>
                    <a:pt x="0" y="1600"/>
                    <a:pt x="265" y="2717"/>
                    <a:pt x="1021" y="3470"/>
                  </a:cubicBezTo>
                  <a:cubicBezTo>
                    <a:pt x="1558" y="4004"/>
                    <a:pt x="2275" y="4291"/>
                    <a:pt x="3007" y="4291"/>
                  </a:cubicBezTo>
                  <a:cubicBezTo>
                    <a:pt x="3307" y="4291"/>
                    <a:pt x="3609" y="4243"/>
                    <a:pt x="3903" y="4145"/>
                  </a:cubicBezTo>
                  <a:cubicBezTo>
                    <a:pt x="4060" y="3813"/>
                    <a:pt x="4204" y="3473"/>
                    <a:pt x="4337" y="3130"/>
                  </a:cubicBezTo>
                  <a:cubicBezTo>
                    <a:pt x="4662" y="2281"/>
                    <a:pt x="4457" y="1320"/>
                    <a:pt x="3816" y="676"/>
                  </a:cubicBezTo>
                  <a:cubicBezTo>
                    <a:pt x="3375" y="235"/>
                    <a:pt x="2787" y="0"/>
                    <a:pt x="2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6" name="Google Shape;5182;p87">
              <a:extLst>
                <a:ext uri="{FF2B5EF4-FFF2-40B4-BE49-F238E27FC236}">
                  <a16:creationId xmlns:a16="http://schemas.microsoft.com/office/drawing/2014/main" id="{35A183F6-5105-78E2-668C-CBF59743B8B7}"/>
                </a:ext>
              </a:extLst>
            </p:cNvPr>
            <p:cNvSpPr/>
            <p:nvPr/>
          </p:nvSpPr>
          <p:spPr>
            <a:xfrm>
              <a:off x="2152975" y="4431500"/>
              <a:ext cx="381925" cy="377725"/>
            </a:xfrm>
            <a:custGeom>
              <a:avLst/>
              <a:gdLst/>
              <a:ahLst/>
              <a:cxnLst/>
              <a:rect l="l" t="t" r="r" b="b"/>
              <a:pathLst>
                <a:path w="15277" h="15109" extrusionOk="0">
                  <a:moveTo>
                    <a:pt x="11062" y="3658"/>
                  </a:moveTo>
                  <a:cubicBezTo>
                    <a:pt x="11207" y="3658"/>
                    <a:pt x="11353" y="3714"/>
                    <a:pt x="11464" y="3825"/>
                  </a:cubicBezTo>
                  <a:cubicBezTo>
                    <a:pt x="11681" y="4042"/>
                    <a:pt x="11684" y="4394"/>
                    <a:pt x="11470" y="4617"/>
                  </a:cubicBezTo>
                  <a:lnTo>
                    <a:pt x="9076" y="7011"/>
                  </a:lnTo>
                  <a:cubicBezTo>
                    <a:pt x="8965" y="7122"/>
                    <a:pt x="8820" y="7178"/>
                    <a:pt x="8675" y="7178"/>
                  </a:cubicBezTo>
                  <a:cubicBezTo>
                    <a:pt x="8530" y="7178"/>
                    <a:pt x="8385" y="7122"/>
                    <a:pt x="8275" y="7011"/>
                  </a:cubicBezTo>
                  <a:cubicBezTo>
                    <a:pt x="8055" y="6791"/>
                    <a:pt x="8055" y="6433"/>
                    <a:pt x="8275" y="6213"/>
                  </a:cubicBezTo>
                  <a:lnTo>
                    <a:pt x="10672" y="3816"/>
                  </a:lnTo>
                  <a:cubicBezTo>
                    <a:pt x="10781" y="3711"/>
                    <a:pt x="10921" y="3658"/>
                    <a:pt x="11062" y="3658"/>
                  </a:cubicBezTo>
                  <a:close/>
                  <a:moveTo>
                    <a:pt x="11136" y="1"/>
                  </a:moveTo>
                  <a:lnTo>
                    <a:pt x="11136" y="1"/>
                  </a:lnTo>
                  <a:cubicBezTo>
                    <a:pt x="9278" y="1079"/>
                    <a:pt x="7658" y="2524"/>
                    <a:pt x="6378" y="4253"/>
                  </a:cubicBezTo>
                  <a:lnTo>
                    <a:pt x="624" y="12169"/>
                  </a:lnTo>
                  <a:cubicBezTo>
                    <a:pt x="0" y="12877"/>
                    <a:pt x="15" y="13979"/>
                    <a:pt x="660" y="14623"/>
                  </a:cubicBezTo>
                  <a:cubicBezTo>
                    <a:pt x="992" y="14957"/>
                    <a:pt x="1464" y="15108"/>
                    <a:pt x="1921" y="15108"/>
                  </a:cubicBezTo>
                  <a:cubicBezTo>
                    <a:pt x="2351" y="15108"/>
                    <a:pt x="2767" y="14974"/>
                    <a:pt x="3039" y="14732"/>
                  </a:cubicBezTo>
                  <a:lnTo>
                    <a:pt x="11037" y="8905"/>
                  </a:lnTo>
                  <a:cubicBezTo>
                    <a:pt x="12759" y="7628"/>
                    <a:pt x="14201" y="6014"/>
                    <a:pt x="15276" y="4162"/>
                  </a:cubicBezTo>
                  <a:lnTo>
                    <a:pt x="15276" y="4162"/>
                  </a:lnTo>
                  <a:cubicBezTo>
                    <a:pt x="15201" y="4166"/>
                    <a:pt x="15126" y="4168"/>
                    <a:pt x="15052" y="4168"/>
                  </a:cubicBezTo>
                  <a:cubicBezTo>
                    <a:pt x="13942" y="4168"/>
                    <a:pt x="12979" y="3729"/>
                    <a:pt x="12265" y="3018"/>
                  </a:cubicBezTo>
                  <a:cubicBezTo>
                    <a:pt x="11446" y="2199"/>
                    <a:pt x="11076" y="1091"/>
                    <a:pt x="11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" name="Google Shape;5183;p87">
            <a:extLst>
              <a:ext uri="{FF2B5EF4-FFF2-40B4-BE49-F238E27FC236}">
                <a16:creationId xmlns:a16="http://schemas.microsoft.com/office/drawing/2014/main" id="{5F5834FD-1672-220F-3FAD-E096169A7871}"/>
              </a:ext>
            </a:extLst>
          </p:cNvPr>
          <p:cNvGrpSpPr/>
          <p:nvPr/>
        </p:nvGrpSpPr>
        <p:grpSpPr>
          <a:xfrm>
            <a:off x="8736679" y="4599151"/>
            <a:ext cx="476395" cy="541980"/>
            <a:chOff x="2707950" y="4399325"/>
            <a:chExt cx="423475" cy="481775"/>
          </a:xfrm>
          <a:solidFill>
            <a:srgbClr val="006870"/>
          </a:solidFill>
        </p:grpSpPr>
        <p:sp>
          <p:nvSpPr>
            <p:cNvPr id="99" name="Google Shape;5184;p87">
              <a:extLst>
                <a:ext uri="{FF2B5EF4-FFF2-40B4-BE49-F238E27FC236}">
                  <a16:creationId xmlns:a16="http://schemas.microsoft.com/office/drawing/2014/main" id="{6F4BD8B1-DAAE-3913-FC54-EE210FE5CC17}"/>
                </a:ext>
              </a:extLst>
            </p:cNvPr>
            <p:cNvSpPr/>
            <p:nvPr/>
          </p:nvSpPr>
          <p:spPr>
            <a:xfrm>
              <a:off x="2905550" y="4515000"/>
              <a:ext cx="28275" cy="366100"/>
            </a:xfrm>
            <a:custGeom>
              <a:avLst/>
              <a:gdLst/>
              <a:ahLst/>
              <a:cxnLst/>
              <a:rect l="l" t="t" r="r" b="b"/>
              <a:pathLst>
                <a:path w="1131" h="14644" extrusionOk="0">
                  <a:moveTo>
                    <a:pt x="1" y="0"/>
                  </a:moveTo>
                  <a:lnTo>
                    <a:pt x="1" y="14644"/>
                  </a:lnTo>
                  <a:lnTo>
                    <a:pt x="1130" y="14644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0" name="Google Shape;5185;p87">
              <a:extLst>
                <a:ext uri="{FF2B5EF4-FFF2-40B4-BE49-F238E27FC236}">
                  <a16:creationId xmlns:a16="http://schemas.microsoft.com/office/drawing/2014/main" id="{C87B965C-E9E4-1BEE-A2D4-55753579726B}"/>
                </a:ext>
              </a:extLst>
            </p:cNvPr>
            <p:cNvSpPr/>
            <p:nvPr/>
          </p:nvSpPr>
          <p:spPr>
            <a:xfrm>
              <a:off x="296202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0" y="0"/>
                  </a:moveTo>
                  <a:lnTo>
                    <a:pt x="0" y="1169"/>
                  </a:lnTo>
                  <a:lnTo>
                    <a:pt x="5646" y="1169"/>
                  </a:lnTo>
                  <a:lnTo>
                    <a:pt x="56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1" name="Google Shape;5186;p87">
              <a:extLst>
                <a:ext uri="{FF2B5EF4-FFF2-40B4-BE49-F238E27FC236}">
                  <a16:creationId xmlns:a16="http://schemas.microsoft.com/office/drawing/2014/main" id="{33CC2969-A6B4-211B-ABD6-8C66A48A8A74}"/>
                </a:ext>
              </a:extLst>
            </p:cNvPr>
            <p:cNvSpPr/>
            <p:nvPr/>
          </p:nvSpPr>
          <p:spPr>
            <a:xfrm>
              <a:off x="296202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0" y="0"/>
                  </a:moveTo>
                  <a:lnTo>
                    <a:pt x="0" y="4517"/>
                  </a:lnTo>
                  <a:lnTo>
                    <a:pt x="3951" y="4517"/>
                  </a:lnTo>
                  <a:cubicBezTo>
                    <a:pt x="4888" y="4517"/>
                    <a:pt x="5646" y="3758"/>
                    <a:pt x="5646" y="2825"/>
                  </a:cubicBezTo>
                  <a:lnTo>
                    <a:pt x="56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2" name="Google Shape;5187;p87">
              <a:extLst>
                <a:ext uri="{FF2B5EF4-FFF2-40B4-BE49-F238E27FC236}">
                  <a16:creationId xmlns:a16="http://schemas.microsoft.com/office/drawing/2014/main" id="{1E967989-EB91-B94C-7A90-850A5BF08C84}"/>
                </a:ext>
              </a:extLst>
            </p:cNvPr>
            <p:cNvSpPr/>
            <p:nvPr/>
          </p:nvSpPr>
          <p:spPr>
            <a:xfrm>
              <a:off x="273617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1" y="0"/>
                  </a:moveTo>
                  <a:lnTo>
                    <a:pt x="1" y="1169"/>
                  </a:lnTo>
                  <a:lnTo>
                    <a:pt x="5647" y="1169"/>
                  </a:lnTo>
                  <a:lnTo>
                    <a:pt x="5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3" name="Google Shape;5188;p87">
              <a:extLst>
                <a:ext uri="{FF2B5EF4-FFF2-40B4-BE49-F238E27FC236}">
                  <a16:creationId xmlns:a16="http://schemas.microsoft.com/office/drawing/2014/main" id="{1E1B1340-1F6C-B879-AB4E-5148E8A8F582}"/>
                </a:ext>
              </a:extLst>
            </p:cNvPr>
            <p:cNvSpPr/>
            <p:nvPr/>
          </p:nvSpPr>
          <p:spPr>
            <a:xfrm>
              <a:off x="273617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1" y="0"/>
                  </a:moveTo>
                  <a:lnTo>
                    <a:pt x="1" y="2825"/>
                  </a:lnTo>
                  <a:cubicBezTo>
                    <a:pt x="1" y="3758"/>
                    <a:pt x="759" y="4517"/>
                    <a:pt x="1693" y="4517"/>
                  </a:cubicBezTo>
                  <a:lnTo>
                    <a:pt x="5647" y="4517"/>
                  </a:lnTo>
                  <a:lnTo>
                    <a:pt x="5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" name="Google Shape;5189;p87">
              <a:extLst>
                <a:ext uri="{FF2B5EF4-FFF2-40B4-BE49-F238E27FC236}">
                  <a16:creationId xmlns:a16="http://schemas.microsoft.com/office/drawing/2014/main" id="{3CD4713A-AB57-AB2A-6314-D13B853EF4DF}"/>
                </a:ext>
              </a:extLst>
            </p:cNvPr>
            <p:cNvSpPr/>
            <p:nvPr/>
          </p:nvSpPr>
          <p:spPr>
            <a:xfrm>
              <a:off x="2707950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1693" y="0"/>
                  </a:moveTo>
                  <a:cubicBezTo>
                    <a:pt x="759" y="0"/>
                    <a:pt x="0" y="756"/>
                    <a:pt x="0" y="1693"/>
                  </a:cubicBezTo>
                  <a:lnTo>
                    <a:pt x="0" y="2747"/>
                  </a:lnTo>
                  <a:cubicBezTo>
                    <a:pt x="0" y="3060"/>
                    <a:pt x="253" y="3313"/>
                    <a:pt x="563" y="3313"/>
                  </a:cubicBezTo>
                  <a:lnTo>
                    <a:pt x="6776" y="3313"/>
                  </a:lnTo>
                  <a:lnTo>
                    <a:pt x="67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" name="Google Shape;5190;p87">
              <a:extLst>
                <a:ext uri="{FF2B5EF4-FFF2-40B4-BE49-F238E27FC236}">
                  <a16:creationId xmlns:a16="http://schemas.microsoft.com/office/drawing/2014/main" id="{C3CA6C72-17CC-9D3D-3BDC-1EABB903849B}"/>
                </a:ext>
              </a:extLst>
            </p:cNvPr>
            <p:cNvSpPr/>
            <p:nvPr/>
          </p:nvSpPr>
          <p:spPr>
            <a:xfrm>
              <a:off x="273617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1" y="1"/>
                  </a:moveTo>
                  <a:lnTo>
                    <a:pt x="1" y="2259"/>
                  </a:lnTo>
                  <a:lnTo>
                    <a:pt x="5647" y="2259"/>
                  </a:lnTo>
                  <a:lnTo>
                    <a:pt x="5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6" name="Google Shape;5191;p87">
              <a:extLst>
                <a:ext uri="{FF2B5EF4-FFF2-40B4-BE49-F238E27FC236}">
                  <a16:creationId xmlns:a16="http://schemas.microsoft.com/office/drawing/2014/main" id="{E52B0052-2C91-C6B0-FF73-2E9CD9F0A323}"/>
                </a:ext>
              </a:extLst>
            </p:cNvPr>
            <p:cNvSpPr/>
            <p:nvPr/>
          </p:nvSpPr>
          <p:spPr>
            <a:xfrm>
              <a:off x="2850525" y="4430375"/>
              <a:ext cx="138325" cy="56500"/>
            </a:xfrm>
            <a:custGeom>
              <a:avLst/>
              <a:gdLst/>
              <a:ahLst/>
              <a:cxnLst/>
              <a:rect l="l" t="t" r="r" b="b"/>
              <a:pathLst>
                <a:path w="5533" h="2260" extrusionOk="0">
                  <a:moveTo>
                    <a:pt x="2765" y="1"/>
                  </a:moveTo>
                  <a:cubicBezTo>
                    <a:pt x="1500" y="1"/>
                    <a:pt x="275" y="916"/>
                    <a:pt x="1" y="2259"/>
                  </a:cubicBezTo>
                  <a:lnTo>
                    <a:pt x="5532" y="2259"/>
                  </a:lnTo>
                  <a:cubicBezTo>
                    <a:pt x="5258" y="910"/>
                    <a:pt x="4030" y="1"/>
                    <a:pt x="2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" name="Google Shape;5192;p87">
              <a:extLst>
                <a:ext uri="{FF2B5EF4-FFF2-40B4-BE49-F238E27FC236}">
                  <a16:creationId xmlns:a16="http://schemas.microsoft.com/office/drawing/2014/main" id="{EA96749E-092E-C598-BBC2-508C7CC89508}"/>
                </a:ext>
              </a:extLst>
            </p:cNvPr>
            <p:cNvSpPr/>
            <p:nvPr/>
          </p:nvSpPr>
          <p:spPr>
            <a:xfrm>
              <a:off x="2974300" y="4399350"/>
              <a:ext cx="129650" cy="87525"/>
            </a:xfrm>
            <a:custGeom>
              <a:avLst/>
              <a:gdLst/>
              <a:ahLst/>
              <a:cxnLst/>
              <a:rect l="l" t="t" r="r" b="b"/>
              <a:pathLst>
                <a:path w="5186" h="3501" extrusionOk="0">
                  <a:moveTo>
                    <a:pt x="2058" y="0"/>
                  </a:moveTo>
                  <a:cubicBezTo>
                    <a:pt x="1374" y="0"/>
                    <a:pt x="670" y="239"/>
                    <a:pt x="0" y="775"/>
                  </a:cubicBezTo>
                  <a:cubicBezTo>
                    <a:pt x="931" y="1398"/>
                    <a:pt x="1554" y="2389"/>
                    <a:pt x="1714" y="3500"/>
                  </a:cubicBezTo>
                  <a:lnTo>
                    <a:pt x="4397" y="3500"/>
                  </a:lnTo>
                  <a:cubicBezTo>
                    <a:pt x="4842" y="3497"/>
                    <a:pt x="5185" y="3109"/>
                    <a:pt x="5131" y="2666"/>
                  </a:cubicBezTo>
                  <a:cubicBezTo>
                    <a:pt x="5128" y="2639"/>
                    <a:pt x="5125" y="2609"/>
                    <a:pt x="5119" y="2579"/>
                  </a:cubicBezTo>
                  <a:cubicBezTo>
                    <a:pt x="4936" y="1482"/>
                    <a:pt x="4207" y="609"/>
                    <a:pt x="3171" y="212"/>
                  </a:cubicBezTo>
                  <a:cubicBezTo>
                    <a:pt x="2813" y="74"/>
                    <a:pt x="2438" y="0"/>
                    <a:pt x="20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" name="Google Shape;5193;p87">
              <a:extLst>
                <a:ext uri="{FF2B5EF4-FFF2-40B4-BE49-F238E27FC236}">
                  <a16:creationId xmlns:a16="http://schemas.microsoft.com/office/drawing/2014/main" id="{CB9B658E-7050-76CF-9216-D02FF21B8B92}"/>
                </a:ext>
              </a:extLst>
            </p:cNvPr>
            <p:cNvSpPr/>
            <p:nvPr/>
          </p:nvSpPr>
          <p:spPr>
            <a:xfrm>
              <a:off x="2735425" y="4399325"/>
              <a:ext cx="129650" cy="87475"/>
            </a:xfrm>
            <a:custGeom>
              <a:avLst/>
              <a:gdLst/>
              <a:ahLst/>
              <a:cxnLst/>
              <a:rect l="l" t="t" r="r" b="b"/>
              <a:pathLst>
                <a:path w="5186" h="3499" extrusionOk="0">
                  <a:moveTo>
                    <a:pt x="3150" y="0"/>
                  </a:moveTo>
                  <a:cubicBezTo>
                    <a:pt x="2765" y="0"/>
                    <a:pt x="2385" y="77"/>
                    <a:pt x="2015" y="219"/>
                  </a:cubicBezTo>
                  <a:cubicBezTo>
                    <a:pt x="979" y="616"/>
                    <a:pt x="250" y="1483"/>
                    <a:pt x="67" y="2580"/>
                  </a:cubicBezTo>
                  <a:cubicBezTo>
                    <a:pt x="64" y="2610"/>
                    <a:pt x="58" y="2637"/>
                    <a:pt x="55" y="2667"/>
                  </a:cubicBezTo>
                  <a:cubicBezTo>
                    <a:pt x="0" y="3110"/>
                    <a:pt x="344" y="3498"/>
                    <a:pt x="789" y="3498"/>
                  </a:cubicBezTo>
                  <a:lnTo>
                    <a:pt x="3475" y="3498"/>
                  </a:lnTo>
                  <a:cubicBezTo>
                    <a:pt x="3632" y="2390"/>
                    <a:pt x="4255" y="1399"/>
                    <a:pt x="5186" y="776"/>
                  </a:cubicBezTo>
                  <a:cubicBezTo>
                    <a:pt x="4510" y="236"/>
                    <a:pt x="3823" y="0"/>
                    <a:pt x="31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" name="Google Shape;5194;p87">
              <a:extLst>
                <a:ext uri="{FF2B5EF4-FFF2-40B4-BE49-F238E27FC236}">
                  <a16:creationId xmlns:a16="http://schemas.microsoft.com/office/drawing/2014/main" id="{3352D179-C1B3-73A3-0EFD-136065C521C4}"/>
                </a:ext>
              </a:extLst>
            </p:cNvPr>
            <p:cNvSpPr/>
            <p:nvPr/>
          </p:nvSpPr>
          <p:spPr>
            <a:xfrm>
              <a:off x="2962025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0" y="0"/>
                  </a:moveTo>
                  <a:lnTo>
                    <a:pt x="0" y="3313"/>
                  </a:lnTo>
                  <a:lnTo>
                    <a:pt x="6209" y="3313"/>
                  </a:lnTo>
                  <a:cubicBezTo>
                    <a:pt x="6523" y="3313"/>
                    <a:pt x="6776" y="3060"/>
                    <a:pt x="6776" y="2747"/>
                  </a:cubicBezTo>
                  <a:lnTo>
                    <a:pt x="6776" y="1693"/>
                  </a:lnTo>
                  <a:cubicBezTo>
                    <a:pt x="6776" y="756"/>
                    <a:pt x="6017" y="0"/>
                    <a:pt x="5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" name="Google Shape;5195;p87">
              <a:extLst>
                <a:ext uri="{FF2B5EF4-FFF2-40B4-BE49-F238E27FC236}">
                  <a16:creationId xmlns:a16="http://schemas.microsoft.com/office/drawing/2014/main" id="{D786CE1C-B4D1-5597-EC23-252030DDA8D3}"/>
                </a:ext>
              </a:extLst>
            </p:cNvPr>
            <p:cNvSpPr/>
            <p:nvPr/>
          </p:nvSpPr>
          <p:spPr>
            <a:xfrm>
              <a:off x="296202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0" y="1"/>
                  </a:moveTo>
                  <a:lnTo>
                    <a:pt x="0" y="2259"/>
                  </a:lnTo>
                  <a:lnTo>
                    <a:pt x="5646" y="2259"/>
                  </a:lnTo>
                  <a:lnTo>
                    <a:pt x="56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" name="Google Shape;5196;p87">
            <a:extLst>
              <a:ext uri="{FF2B5EF4-FFF2-40B4-BE49-F238E27FC236}">
                <a16:creationId xmlns:a16="http://schemas.microsoft.com/office/drawing/2014/main" id="{990D5B55-F4E0-A61B-FEFA-1B8FD45E80FC}"/>
              </a:ext>
            </a:extLst>
          </p:cNvPr>
          <p:cNvGrpSpPr/>
          <p:nvPr/>
        </p:nvGrpSpPr>
        <p:grpSpPr>
          <a:xfrm>
            <a:off x="9422933" y="4599112"/>
            <a:ext cx="439468" cy="542065"/>
            <a:chOff x="3330525" y="4399275"/>
            <a:chExt cx="390650" cy="481850"/>
          </a:xfrm>
          <a:solidFill>
            <a:srgbClr val="006870"/>
          </a:solidFill>
        </p:grpSpPr>
        <p:sp>
          <p:nvSpPr>
            <p:cNvPr id="92" name="Google Shape;5197;p87">
              <a:extLst>
                <a:ext uri="{FF2B5EF4-FFF2-40B4-BE49-F238E27FC236}">
                  <a16:creationId xmlns:a16="http://schemas.microsoft.com/office/drawing/2014/main" id="{0E554F38-070E-A91E-810C-DC055F58DF68}"/>
                </a:ext>
              </a:extLst>
            </p:cNvPr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3" name="Google Shape;5198;p87">
              <a:extLst>
                <a:ext uri="{FF2B5EF4-FFF2-40B4-BE49-F238E27FC236}">
                  <a16:creationId xmlns:a16="http://schemas.microsoft.com/office/drawing/2014/main" id="{71EEB239-461C-0E28-3F09-03882F7343A5}"/>
                </a:ext>
              </a:extLst>
            </p:cNvPr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" name="Google Shape;5199;p87">
              <a:extLst>
                <a:ext uri="{FF2B5EF4-FFF2-40B4-BE49-F238E27FC236}">
                  <a16:creationId xmlns:a16="http://schemas.microsoft.com/office/drawing/2014/main" id="{D7805CC0-669F-1960-D874-2CA015A83536}"/>
                </a:ext>
              </a:extLst>
            </p:cNvPr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5" name="Google Shape;5200;p87">
              <a:extLst>
                <a:ext uri="{FF2B5EF4-FFF2-40B4-BE49-F238E27FC236}">
                  <a16:creationId xmlns:a16="http://schemas.microsoft.com/office/drawing/2014/main" id="{139D8356-0DB3-267B-80DC-0B827FC9A993}"/>
                </a:ext>
              </a:extLst>
            </p:cNvPr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" name="Google Shape;5201;p87">
              <a:extLst>
                <a:ext uri="{FF2B5EF4-FFF2-40B4-BE49-F238E27FC236}">
                  <a16:creationId xmlns:a16="http://schemas.microsoft.com/office/drawing/2014/main" id="{67D23AD9-D98E-D31C-EACA-40C6482A30F5}"/>
                </a:ext>
              </a:extLst>
            </p:cNvPr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7" name="Google Shape;5202;p87">
              <a:extLst>
                <a:ext uri="{FF2B5EF4-FFF2-40B4-BE49-F238E27FC236}">
                  <a16:creationId xmlns:a16="http://schemas.microsoft.com/office/drawing/2014/main" id="{74F36EA8-BF10-F76B-3133-8ADE28A315FD}"/>
                </a:ext>
              </a:extLst>
            </p:cNvPr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8" name="Google Shape;5203;p87">
              <a:extLst>
                <a:ext uri="{FF2B5EF4-FFF2-40B4-BE49-F238E27FC236}">
                  <a16:creationId xmlns:a16="http://schemas.microsoft.com/office/drawing/2014/main" id="{173E9C38-B716-EEB9-92E2-87525E22575A}"/>
                </a:ext>
              </a:extLst>
            </p:cNvPr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60" name="Google Shape;5204;p87">
            <a:extLst>
              <a:ext uri="{FF2B5EF4-FFF2-40B4-BE49-F238E27FC236}">
                <a16:creationId xmlns:a16="http://schemas.microsoft.com/office/drawing/2014/main" id="{CA167DD9-0870-0237-E501-6682E6FAD08A}"/>
              </a:ext>
            </a:extLst>
          </p:cNvPr>
          <p:cNvGrpSpPr/>
          <p:nvPr/>
        </p:nvGrpSpPr>
        <p:grpSpPr>
          <a:xfrm>
            <a:off x="10101217" y="4599124"/>
            <a:ext cx="404650" cy="542036"/>
            <a:chOff x="3938800" y="4399275"/>
            <a:chExt cx="359700" cy="481825"/>
          </a:xfrm>
          <a:solidFill>
            <a:srgbClr val="006870"/>
          </a:solidFill>
        </p:grpSpPr>
        <p:sp>
          <p:nvSpPr>
            <p:cNvPr id="87" name="Google Shape;5205;p87">
              <a:extLst>
                <a:ext uri="{FF2B5EF4-FFF2-40B4-BE49-F238E27FC236}">
                  <a16:creationId xmlns:a16="http://schemas.microsoft.com/office/drawing/2014/main" id="{AE788E9F-9D1D-2BC3-B33E-5790FB2B59F0}"/>
                </a:ext>
              </a:extLst>
            </p:cNvPr>
            <p:cNvSpPr/>
            <p:nvPr/>
          </p:nvSpPr>
          <p:spPr>
            <a:xfrm>
              <a:off x="4022650" y="4427525"/>
              <a:ext cx="166625" cy="84700"/>
            </a:xfrm>
            <a:custGeom>
              <a:avLst/>
              <a:gdLst/>
              <a:ahLst/>
              <a:cxnLst/>
              <a:rect l="l" t="t" r="r" b="b"/>
              <a:pathLst>
                <a:path w="6665" h="3388" extrusionOk="0">
                  <a:moveTo>
                    <a:pt x="3909" y="0"/>
                  </a:moveTo>
                  <a:cubicBezTo>
                    <a:pt x="1946" y="3"/>
                    <a:pt x="284" y="1446"/>
                    <a:pt x="1" y="3388"/>
                  </a:cubicBezTo>
                  <a:lnTo>
                    <a:pt x="3909" y="3388"/>
                  </a:lnTo>
                  <a:cubicBezTo>
                    <a:pt x="4807" y="3385"/>
                    <a:pt x="5647" y="2957"/>
                    <a:pt x="6180" y="2235"/>
                  </a:cubicBezTo>
                  <a:cubicBezTo>
                    <a:pt x="6421" y="1909"/>
                    <a:pt x="6589" y="1530"/>
                    <a:pt x="6665" y="1129"/>
                  </a:cubicBezTo>
                  <a:cubicBezTo>
                    <a:pt x="6135" y="602"/>
                    <a:pt x="5463" y="241"/>
                    <a:pt x="4734" y="91"/>
                  </a:cubicBezTo>
                  <a:cubicBezTo>
                    <a:pt x="4463" y="30"/>
                    <a:pt x="4186" y="0"/>
                    <a:pt x="39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8" name="Google Shape;5206;p87">
              <a:extLst>
                <a:ext uri="{FF2B5EF4-FFF2-40B4-BE49-F238E27FC236}">
                  <a16:creationId xmlns:a16="http://schemas.microsoft.com/office/drawing/2014/main" id="{779AD1A9-DC57-A0DF-21C3-C7BC39793D6E}"/>
                </a:ext>
              </a:extLst>
            </p:cNvPr>
            <p:cNvSpPr/>
            <p:nvPr/>
          </p:nvSpPr>
          <p:spPr>
            <a:xfrm>
              <a:off x="4021450" y="4484275"/>
              <a:ext cx="197650" cy="199225"/>
            </a:xfrm>
            <a:custGeom>
              <a:avLst/>
              <a:gdLst/>
              <a:ahLst/>
              <a:cxnLst/>
              <a:rect l="l" t="t" r="r" b="b"/>
              <a:pathLst>
                <a:path w="7906" h="7969" extrusionOk="0">
                  <a:moveTo>
                    <a:pt x="7526" y="1"/>
                  </a:moveTo>
                  <a:cubicBezTo>
                    <a:pt x="7420" y="223"/>
                    <a:pt x="7291" y="434"/>
                    <a:pt x="7140" y="633"/>
                  </a:cubicBezTo>
                  <a:cubicBezTo>
                    <a:pt x="6396" y="1648"/>
                    <a:pt x="5216" y="2247"/>
                    <a:pt x="3957" y="2247"/>
                  </a:cubicBezTo>
                  <a:lnTo>
                    <a:pt x="4" y="2247"/>
                  </a:lnTo>
                  <a:lnTo>
                    <a:pt x="4" y="4018"/>
                  </a:lnTo>
                  <a:cubicBezTo>
                    <a:pt x="1" y="4635"/>
                    <a:pt x="148" y="5243"/>
                    <a:pt x="434" y="5788"/>
                  </a:cubicBezTo>
                  <a:lnTo>
                    <a:pt x="434" y="5800"/>
                  </a:lnTo>
                  <a:cubicBezTo>
                    <a:pt x="615" y="6159"/>
                    <a:pt x="850" y="6487"/>
                    <a:pt x="1133" y="6773"/>
                  </a:cubicBezTo>
                  <a:lnTo>
                    <a:pt x="1202" y="6839"/>
                  </a:lnTo>
                  <a:cubicBezTo>
                    <a:pt x="1967" y="7592"/>
                    <a:pt x="2962" y="7968"/>
                    <a:pt x="3958" y="7968"/>
                  </a:cubicBezTo>
                  <a:cubicBezTo>
                    <a:pt x="4959" y="7968"/>
                    <a:pt x="5959" y="7588"/>
                    <a:pt x="6725" y="6827"/>
                  </a:cubicBezTo>
                  <a:lnTo>
                    <a:pt x="6758" y="6794"/>
                  </a:lnTo>
                  <a:cubicBezTo>
                    <a:pt x="6972" y="6583"/>
                    <a:pt x="7158" y="6342"/>
                    <a:pt x="7312" y="6083"/>
                  </a:cubicBezTo>
                  <a:lnTo>
                    <a:pt x="7321" y="6083"/>
                  </a:lnTo>
                  <a:cubicBezTo>
                    <a:pt x="7703" y="5463"/>
                    <a:pt x="7905" y="4746"/>
                    <a:pt x="7902" y="4018"/>
                  </a:cubicBezTo>
                  <a:lnTo>
                    <a:pt x="7902" y="1684"/>
                  </a:lnTo>
                  <a:cubicBezTo>
                    <a:pt x="7902" y="1407"/>
                    <a:pt x="7875" y="1130"/>
                    <a:pt x="7818" y="859"/>
                  </a:cubicBezTo>
                  <a:cubicBezTo>
                    <a:pt x="7764" y="561"/>
                    <a:pt x="7664" y="272"/>
                    <a:pt x="75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" name="Google Shape;5207;p87">
              <a:extLst>
                <a:ext uri="{FF2B5EF4-FFF2-40B4-BE49-F238E27FC236}">
                  <a16:creationId xmlns:a16="http://schemas.microsoft.com/office/drawing/2014/main" id="{9C5A72EB-36C6-1AD5-506C-077634F907C5}"/>
                </a:ext>
              </a:extLst>
            </p:cNvPr>
            <p:cNvSpPr/>
            <p:nvPr/>
          </p:nvSpPr>
          <p:spPr>
            <a:xfrm>
              <a:off x="4054050" y="4692500"/>
              <a:ext cx="132975" cy="47450"/>
            </a:xfrm>
            <a:custGeom>
              <a:avLst/>
              <a:gdLst/>
              <a:ahLst/>
              <a:cxnLst/>
              <a:rect l="l" t="t" r="r" b="b"/>
              <a:pathLst>
                <a:path w="5319" h="1898" extrusionOk="0">
                  <a:moveTo>
                    <a:pt x="5318" y="1"/>
                  </a:moveTo>
                  <a:lnTo>
                    <a:pt x="5318" y="1"/>
                  </a:lnTo>
                  <a:cubicBezTo>
                    <a:pt x="4550" y="498"/>
                    <a:pt x="3635" y="769"/>
                    <a:pt x="2653" y="769"/>
                  </a:cubicBezTo>
                  <a:cubicBezTo>
                    <a:pt x="2648" y="769"/>
                    <a:pt x="2643" y="769"/>
                    <a:pt x="2637" y="769"/>
                  </a:cubicBezTo>
                  <a:cubicBezTo>
                    <a:pt x="1703" y="769"/>
                    <a:pt x="791" y="507"/>
                    <a:pt x="0" y="13"/>
                  </a:cubicBezTo>
                  <a:lnTo>
                    <a:pt x="0" y="13"/>
                  </a:lnTo>
                  <a:cubicBezTo>
                    <a:pt x="82" y="272"/>
                    <a:pt x="202" y="516"/>
                    <a:pt x="362" y="736"/>
                  </a:cubicBezTo>
                  <a:cubicBezTo>
                    <a:pt x="898" y="1464"/>
                    <a:pt x="1747" y="1895"/>
                    <a:pt x="2653" y="1898"/>
                  </a:cubicBezTo>
                  <a:cubicBezTo>
                    <a:pt x="2660" y="1898"/>
                    <a:pt x="2667" y="1898"/>
                    <a:pt x="2674" y="1898"/>
                  </a:cubicBezTo>
                  <a:cubicBezTo>
                    <a:pt x="3870" y="1898"/>
                    <a:pt x="4935" y="1135"/>
                    <a:pt x="5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" name="Google Shape;5208;p87">
              <a:extLst>
                <a:ext uri="{FF2B5EF4-FFF2-40B4-BE49-F238E27FC236}">
                  <a16:creationId xmlns:a16="http://schemas.microsoft.com/office/drawing/2014/main" id="{E56FCBC8-B855-E3E1-402E-F253D25A33B8}"/>
                </a:ext>
              </a:extLst>
            </p:cNvPr>
            <p:cNvSpPr/>
            <p:nvPr/>
          </p:nvSpPr>
          <p:spPr>
            <a:xfrm>
              <a:off x="4163275" y="4399275"/>
              <a:ext cx="84275" cy="84200"/>
            </a:xfrm>
            <a:custGeom>
              <a:avLst/>
              <a:gdLst/>
              <a:ahLst/>
              <a:cxnLst/>
              <a:rect l="l" t="t" r="r" b="b"/>
              <a:pathLst>
                <a:path w="3371" h="3368" extrusionOk="0">
                  <a:moveTo>
                    <a:pt x="1090" y="1"/>
                  </a:moveTo>
                  <a:cubicBezTo>
                    <a:pt x="707" y="1"/>
                    <a:pt x="330" y="106"/>
                    <a:pt x="1" y="305"/>
                  </a:cubicBezTo>
                  <a:cubicBezTo>
                    <a:pt x="338" y="420"/>
                    <a:pt x="660" y="573"/>
                    <a:pt x="961" y="769"/>
                  </a:cubicBezTo>
                  <a:lnTo>
                    <a:pt x="961" y="781"/>
                  </a:lnTo>
                  <a:cubicBezTo>
                    <a:pt x="1443" y="1070"/>
                    <a:pt x="1874" y="1446"/>
                    <a:pt x="2226" y="1886"/>
                  </a:cubicBezTo>
                  <a:cubicBezTo>
                    <a:pt x="2587" y="2329"/>
                    <a:pt x="2871" y="2829"/>
                    <a:pt x="3060" y="3368"/>
                  </a:cubicBezTo>
                  <a:cubicBezTo>
                    <a:pt x="3262" y="3033"/>
                    <a:pt x="3370" y="2651"/>
                    <a:pt x="3364" y="2259"/>
                  </a:cubicBezTo>
                  <a:cubicBezTo>
                    <a:pt x="3361" y="1236"/>
                    <a:pt x="2672" y="341"/>
                    <a:pt x="1684" y="79"/>
                  </a:cubicBezTo>
                  <a:cubicBezTo>
                    <a:pt x="1615" y="58"/>
                    <a:pt x="1543" y="46"/>
                    <a:pt x="1467" y="46"/>
                  </a:cubicBezTo>
                  <a:cubicBezTo>
                    <a:pt x="1344" y="34"/>
                    <a:pt x="1232" y="1"/>
                    <a:pt x="1106" y="1"/>
                  </a:cubicBezTo>
                  <a:cubicBezTo>
                    <a:pt x="1101" y="1"/>
                    <a:pt x="1095" y="1"/>
                    <a:pt x="10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1" name="Google Shape;5209;p87">
              <a:extLst>
                <a:ext uri="{FF2B5EF4-FFF2-40B4-BE49-F238E27FC236}">
                  <a16:creationId xmlns:a16="http://schemas.microsoft.com/office/drawing/2014/main" id="{4D16379D-00BA-9A42-2BC4-3AC050D727A9}"/>
                </a:ext>
              </a:extLst>
            </p:cNvPr>
            <p:cNvSpPr/>
            <p:nvPr/>
          </p:nvSpPr>
          <p:spPr>
            <a:xfrm>
              <a:off x="3938800" y="4692800"/>
              <a:ext cx="359700" cy="188300"/>
            </a:xfrm>
            <a:custGeom>
              <a:avLst/>
              <a:gdLst/>
              <a:ahLst/>
              <a:cxnLst/>
              <a:rect l="l" t="t" r="r" b="b"/>
              <a:pathLst>
                <a:path w="14388" h="7532" extrusionOk="0">
                  <a:moveTo>
                    <a:pt x="11160" y="4144"/>
                  </a:moveTo>
                  <a:cubicBezTo>
                    <a:pt x="11470" y="4144"/>
                    <a:pt x="11723" y="4397"/>
                    <a:pt x="11723" y="4710"/>
                  </a:cubicBezTo>
                  <a:cubicBezTo>
                    <a:pt x="11723" y="5021"/>
                    <a:pt x="11470" y="5274"/>
                    <a:pt x="11160" y="5274"/>
                  </a:cubicBezTo>
                  <a:lnTo>
                    <a:pt x="10031" y="5274"/>
                  </a:lnTo>
                  <a:cubicBezTo>
                    <a:pt x="9718" y="5274"/>
                    <a:pt x="9465" y="5021"/>
                    <a:pt x="9465" y="4710"/>
                  </a:cubicBezTo>
                  <a:cubicBezTo>
                    <a:pt x="9465" y="4397"/>
                    <a:pt x="9718" y="4144"/>
                    <a:pt x="10031" y="4144"/>
                  </a:cubicBezTo>
                  <a:close/>
                  <a:moveTo>
                    <a:pt x="3379" y="1"/>
                  </a:moveTo>
                  <a:lnTo>
                    <a:pt x="2385" y="248"/>
                  </a:lnTo>
                  <a:cubicBezTo>
                    <a:pt x="922" y="615"/>
                    <a:pt x="0" y="2067"/>
                    <a:pt x="295" y="3545"/>
                  </a:cubicBezTo>
                  <a:lnTo>
                    <a:pt x="1006" y="7080"/>
                  </a:lnTo>
                  <a:cubicBezTo>
                    <a:pt x="1060" y="7342"/>
                    <a:pt x="1292" y="7532"/>
                    <a:pt x="1560" y="7532"/>
                  </a:cubicBezTo>
                  <a:lnTo>
                    <a:pt x="12831" y="7532"/>
                  </a:lnTo>
                  <a:cubicBezTo>
                    <a:pt x="12833" y="7532"/>
                    <a:pt x="12835" y="7532"/>
                    <a:pt x="12837" y="7532"/>
                  </a:cubicBezTo>
                  <a:cubicBezTo>
                    <a:pt x="13103" y="7532"/>
                    <a:pt x="13331" y="7343"/>
                    <a:pt x="13382" y="7080"/>
                  </a:cubicBezTo>
                  <a:lnTo>
                    <a:pt x="14096" y="3545"/>
                  </a:lnTo>
                  <a:cubicBezTo>
                    <a:pt x="14388" y="2070"/>
                    <a:pt x="13476" y="621"/>
                    <a:pt x="12018" y="248"/>
                  </a:cubicBezTo>
                  <a:lnTo>
                    <a:pt x="11046" y="13"/>
                  </a:lnTo>
                  <a:cubicBezTo>
                    <a:pt x="10678" y="1506"/>
                    <a:pt x="9474" y="2648"/>
                    <a:pt x="7965" y="2943"/>
                  </a:cubicBezTo>
                  <a:cubicBezTo>
                    <a:pt x="7714" y="2991"/>
                    <a:pt x="7463" y="3015"/>
                    <a:pt x="7214" y="3015"/>
                  </a:cubicBezTo>
                  <a:cubicBezTo>
                    <a:pt x="5960" y="3015"/>
                    <a:pt x="4762" y="2417"/>
                    <a:pt x="4011" y="1377"/>
                  </a:cubicBezTo>
                  <a:cubicBezTo>
                    <a:pt x="3707" y="967"/>
                    <a:pt x="3493" y="498"/>
                    <a:pt x="3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61" name="Google Shape;5210;p87">
            <a:extLst>
              <a:ext uri="{FF2B5EF4-FFF2-40B4-BE49-F238E27FC236}">
                <a16:creationId xmlns:a16="http://schemas.microsoft.com/office/drawing/2014/main" id="{DF23E97D-47E5-522A-47E7-FFF07D434FB6}"/>
              </a:ext>
            </a:extLst>
          </p:cNvPr>
          <p:cNvGrpSpPr/>
          <p:nvPr/>
        </p:nvGrpSpPr>
        <p:grpSpPr>
          <a:xfrm>
            <a:off x="10853395" y="4599124"/>
            <a:ext cx="254102" cy="542036"/>
            <a:chOff x="4584850" y="4399275"/>
            <a:chExt cx="225875" cy="481825"/>
          </a:xfrm>
          <a:solidFill>
            <a:srgbClr val="006870"/>
          </a:solidFill>
        </p:grpSpPr>
        <p:sp>
          <p:nvSpPr>
            <p:cNvPr id="85" name="Google Shape;5211;p87">
              <a:extLst>
                <a:ext uri="{FF2B5EF4-FFF2-40B4-BE49-F238E27FC236}">
                  <a16:creationId xmlns:a16="http://schemas.microsoft.com/office/drawing/2014/main" id="{65314445-2DC2-9C5D-11EE-963C36168204}"/>
                </a:ext>
              </a:extLst>
            </p:cNvPr>
            <p:cNvSpPr/>
            <p:nvPr/>
          </p:nvSpPr>
          <p:spPr>
            <a:xfrm>
              <a:off x="4655400" y="4399275"/>
              <a:ext cx="84700" cy="84725"/>
            </a:xfrm>
            <a:custGeom>
              <a:avLst/>
              <a:gdLst/>
              <a:ahLst/>
              <a:cxnLst/>
              <a:rect l="l" t="t" r="r" b="b"/>
              <a:pathLst>
                <a:path w="3388" h="3389" extrusionOk="0">
                  <a:moveTo>
                    <a:pt x="1696" y="1"/>
                  </a:moveTo>
                  <a:cubicBezTo>
                    <a:pt x="759" y="1"/>
                    <a:pt x="0" y="760"/>
                    <a:pt x="0" y="1696"/>
                  </a:cubicBezTo>
                  <a:cubicBezTo>
                    <a:pt x="0" y="2630"/>
                    <a:pt x="759" y="3389"/>
                    <a:pt x="1696" y="3389"/>
                  </a:cubicBezTo>
                  <a:cubicBezTo>
                    <a:pt x="2629" y="3389"/>
                    <a:pt x="3388" y="2630"/>
                    <a:pt x="3388" y="1696"/>
                  </a:cubicBezTo>
                  <a:cubicBezTo>
                    <a:pt x="3388" y="760"/>
                    <a:pt x="2629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6" name="Google Shape;5212;p87">
              <a:extLst>
                <a:ext uri="{FF2B5EF4-FFF2-40B4-BE49-F238E27FC236}">
                  <a16:creationId xmlns:a16="http://schemas.microsoft.com/office/drawing/2014/main" id="{25EB2534-E3F5-5619-1F02-771696D852E7}"/>
                </a:ext>
              </a:extLst>
            </p:cNvPr>
            <p:cNvSpPr/>
            <p:nvPr/>
          </p:nvSpPr>
          <p:spPr>
            <a:xfrm>
              <a:off x="4584850" y="4512200"/>
              <a:ext cx="225875" cy="368900"/>
            </a:xfrm>
            <a:custGeom>
              <a:avLst/>
              <a:gdLst/>
              <a:ahLst/>
              <a:cxnLst/>
              <a:rect l="l" t="t" r="r" b="b"/>
              <a:pathLst>
                <a:path w="9035" h="14756" extrusionOk="0">
                  <a:moveTo>
                    <a:pt x="2259" y="1"/>
                  </a:moveTo>
                  <a:cubicBezTo>
                    <a:pt x="1013" y="1"/>
                    <a:pt x="1" y="1052"/>
                    <a:pt x="1" y="2298"/>
                  </a:cubicBezTo>
                  <a:lnTo>
                    <a:pt x="1" y="5686"/>
                  </a:lnTo>
                  <a:cubicBezTo>
                    <a:pt x="1" y="6280"/>
                    <a:pt x="414" y="6792"/>
                    <a:pt x="1106" y="6792"/>
                  </a:cubicBezTo>
                  <a:cubicBezTo>
                    <a:pt x="1284" y="6792"/>
                    <a:pt x="1480" y="6758"/>
                    <a:pt x="1693" y="6683"/>
                  </a:cubicBezTo>
                  <a:lnTo>
                    <a:pt x="1693" y="13627"/>
                  </a:lnTo>
                  <a:cubicBezTo>
                    <a:pt x="1693" y="14250"/>
                    <a:pt x="2199" y="14756"/>
                    <a:pt x="2822" y="14756"/>
                  </a:cubicBezTo>
                  <a:cubicBezTo>
                    <a:pt x="3446" y="14756"/>
                    <a:pt x="3952" y="14250"/>
                    <a:pt x="3952" y="13627"/>
                  </a:cubicBezTo>
                  <a:lnTo>
                    <a:pt x="3952" y="9637"/>
                  </a:lnTo>
                  <a:cubicBezTo>
                    <a:pt x="3952" y="9324"/>
                    <a:pt x="4204" y="9074"/>
                    <a:pt x="4518" y="9074"/>
                  </a:cubicBezTo>
                  <a:cubicBezTo>
                    <a:pt x="4828" y="9074"/>
                    <a:pt x="5081" y="9324"/>
                    <a:pt x="5081" y="9637"/>
                  </a:cubicBezTo>
                  <a:lnTo>
                    <a:pt x="5081" y="13627"/>
                  </a:lnTo>
                  <a:cubicBezTo>
                    <a:pt x="5081" y="14250"/>
                    <a:pt x="5587" y="14756"/>
                    <a:pt x="6210" y="14756"/>
                  </a:cubicBezTo>
                  <a:cubicBezTo>
                    <a:pt x="6833" y="14756"/>
                    <a:pt x="7339" y="14250"/>
                    <a:pt x="7339" y="13627"/>
                  </a:cubicBezTo>
                  <a:lnTo>
                    <a:pt x="7339" y="6683"/>
                  </a:lnTo>
                  <a:cubicBezTo>
                    <a:pt x="7552" y="6758"/>
                    <a:pt x="7749" y="6792"/>
                    <a:pt x="7927" y="6792"/>
                  </a:cubicBezTo>
                  <a:cubicBezTo>
                    <a:pt x="8619" y="6792"/>
                    <a:pt x="9035" y="6280"/>
                    <a:pt x="9035" y="5686"/>
                  </a:cubicBezTo>
                  <a:lnTo>
                    <a:pt x="9035" y="2298"/>
                  </a:lnTo>
                  <a:cubicBezTo>
                    <a:pt x="9035" y="1052"/>
                    <a:pt x="8020" y="1"/>
                    <a:pt x="6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62" name="Google Shape;5213;p87">
            <a:extLst>
              <a:ext uri="{FF2B5EF4-FFF2-40B4-BE49-F238E27FC236}">
                <a16:creationId xmlns:a16="http://schemas.microsoft.com/office/drawing/2014/main" id="{401DBBA0-BE9E-C257-4174-7A6DD9C4FDDE}"/>
              </a:ext>
            </a:extLst>
          </p:cNvPr>
          <p:cNvSpPr/>
          <p:nvPr/>
        </p:nvSpPr>
        <p:spPr>
          <a:xfrm>
            <a:off x="707832" y="4599015"/>
            <a:ext cx="594796" cy="541811"/>
          </a:xfrm>
          <a:custGeom>
            <a:avLst/>
            <a:gdLst/>
            <a:ahLst/>
            <a:cxnLst/>
            <a:rect l="l" t="t" r="r" b="b"/>
            <a:pathLst>
              <a:path w="21149" h="19265" extrusionOk="0">
                <a:moveTo>
                  <a:pt x="10580" y="3417"/>
                </a:moveTo>
                <a:cubicBezTo>
                  <a:pt x="12186" y="3417"/>
                  <a:pt x="13773" y="4040"/>
                  <a:pt x="14967" y="5236"/>
                </a:cubicBezTo>
                <a:cubicBezTo>
                  <a:pt x="16933" y="7199"/>
                  <a:pt x="17352" y="10231"/>
                  <a:pt x="15997" y="12655"/>
                </a:cubicBezTo>
                <a:lnTo>
                  <a:pt x="7550" y="4209"/>
                </a:lnTo>
                <a:cubicBezTo>
                  <a:pt x="8500" y="3676"/>
                  <a:pt x="9544" y="3417"/>
                  <a:pt x="10580" y="3417"/>
                </a:cubicBezTo>
                <a:close/>
                <a:moveTo>
                  <a:pt x="5156" y="6603"/>
                </a:moveTo>
                <a:lnTo>
                  <a:pt x="13600" y="15049"/>
                </a:lnTo>
                <a:cubicBezTo>
                  <a:pt x="12650" y="15584"/>
                  <a:pt x="11607" y="15844"/>
                  <a:pt x="10570" y="15844"/>
                </a:cubicBezTo>
                <a:cubicBezTo>
                  <a:pt x="8964" y="15844"/>
                  <a:pt x="7375" y="15218"/>
                  <a:pt x="6183" y="14019"/>
                </a:cubicBezTo>
                <a:cubicBezTo>
                  <a:pt x="4210" y="12059"/>
                  <a:pt x="3789" y="9024"/>
                  <a:pt x="5156" y="6603"/>
                </a:cubicBezTo>
                <a:close/>
                <a:moveTo>
                  <a:pt x="10574" y="0"/>
                </a:moveTo>
                <a:cubicBezTo>
                  <a:pt x="8127" y="0"/>
                  <a:pt x="5681" y="948"/>
                  <a:pt x="3789" y="2842"/>
                </a:cubicBezTo>
                <a:cubicBezTo>
                  <a:pt x="1" y="6630"/>
                  <a:pt x="1" y="12628"/>
                  <a:pt x="3789" y="16413"/>
                </a:cubicBezTo>
                <a:cubicBezTo>
                  <a:pt x="5662" y="18289"/>
                  <a:pt x="8113" y="19265"/>
                  <a:pt x="10576" y="19265"/>
                </a:cubicBezTo>
                <a:cubicBezTo>
                  <a:pt x="13036" y="19265"/>
                  <a:pt x="15488" y="18289"/>
                  <a:pt x="17361" y="16413"/>
                </a:cubicBezTo>
                <a:cubicBezTo>
                  <a:pt x="21149" y="12625"/>
                  <a:pt x="21149" y="6630"/>
                  <a:pt x="17361" y="2842"/>
                </a:cubicBezTo>
                <a:cubicBezTo>
                  <a:pt x="15467" y="948"/>
                  <a:pt x="13020" y="0"/>
                  <a:pt x="10574" y="0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>
              <a:solidFill>
                <a:srgbClr val="435D74"/>
              </a:solidFill>
            </a:endParaRPr>
          </a:p>
        </p:txBody>
      </p:sp>
      <p:grpSp>
        <p:nvGrpSpPr>
          <p:cNvPr id="63" name="Google Shape;5217;p87">
            <a:extLst>
              <a:ext uri="{FF2B5EF4-FFF2-40B4-BE49-F238E27FC236}">
                <a16:creationId xmlns:a16="http://schemas.microsoft.com/office/drawing/2014/main" id="{5D2BB5D8-4517-3738-2C5E-F54DB21CEAC7}"/>
              </a:ext>
            </a:extLst>
          </p:cNvPr>
          <p:cNvGrpSpPr/>
          <p:nvPr/>
        </p:nvGrpSpPr>
        <p:grpSpPr>
          <a:xfrm>
            <a:off x="2805439" y="4582528"/>
            <a:ext cx="580482" cy="503984"/>
            <a:chOff x="6218300" y="4416175"/>
            <a:chExt cx="516000" cy="448000"/>
          </a:xfrm>
          <a:solidFill>
            <a:srgbClr val="006870"/>
          </a:solidFill>
        </p:grpSpPr>
        <p:sp>
          <p:nvSpPr>
            <p:cNvPr id="82" name="Google Shape;5218;p87">
              <a:extLst>
                <a:ext uri="{FF2B5EF4-FFF2-40B4-BE49-F238E27FC236}">
                  <a16:creationId xmlns:a16="http://schemas.microsoft.com/office/drawing/2014/main" id="{6D1BC3FB-A835-DDBD-A8F3-6D7636205093}"/>
                </a:ext>
              </a:extLst>
            </p:cNvPr>
            <p:cNvSpPr/>
            <p:nvPr/>
          </p:nvSpPr>
          <p:spPr>
            <a:xfrm>
              <a:off x="6462150" y="4525375"/>
              <a:ext cx="28250" cy="141250"/>
            </a:xfrm>
            <a:custGeom>
              <a:avLst/>
              <a:gdLst/>
              <a:ahLst/>
              <a:cxnLst/>
              <a:rect l="l" t="t" r="r" b="b"/>
              <a:pathLst>
                <a:path w="1130" h="565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lnTo>
                    <a:pt x="0" y="5087"/>
                  </a:lnTo>
                  <a:cubicBezTo>
                    <a:pt x="0" y="5397"/>
                    <a:pt x="253" y="5650"/>
                    <a:pt x="566" y="5650"/>
                  </a:cubicBezTo>
                  <a:cubicBezTo>
                    <a:pt x="877" y="5650"/>
                    <a:pt x="1130" y="5397"/>
                    <a:pt x="1130" y="5087"/>
                  </a:cubicBezTo>
                  <a:lnTo>
                    <a:pt x="1130" y="567"/>
                  </a:lnTo>
                  <a:cubicBezTo>
                    <a:pt x="1130" y="254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3" name="Google Shape;5219;p87">
              <a:extLst>
                <a:ext uri="{FF2B5EF4-FFF2-40B4-BE49-F238E27FC236}">
                  <a16:creationId xmlns:a16="http://schemas.microsoft.com/office/drawing/2014/main" id="{5574ECA1-DE6E-91C7-46AC-111160BDA98D}"/>
                </a:ext>
              </a:extLst>
            </p:cNvPr>
            <p:cNvSpPr/>
            <p:nvPr/>
          </p:nvSpPr>
          <p:spPr>
            <a:xfrm>
              <a:off x="6218300" y="4416175"/>
              <a:ext cx="516000" cy="448000"/>
            </a:xfrm>
            <a:custGeom>
              <a:avLst/>
              <a:gdLst/>
              <a:ahLst/>
              <a:cxnLst/>
              <a:rect l="l" t="t" r="r" b="b"/>
              <a:pathLst>
                <a:path w="20640" h="17920" extrusionOk="0">
                  <a:moveTo>
                    <a:pt x="10320" y="3240"/>
                  </a:moveTo>
                  <a:cubicBezTo>
                    <a:pt x="11254" y="3240"/>
                    <a:pt x="12013" y="3998"/>
                    <a:pt x="12013" y="4935"/>
                  </a:cubicBezTo>
                  <a:lnTo>
                    <a:pt x="12013" y="9452"/>
                  </a:lnTo>
                  <a:cubicBezTo>
                    <a:pt x="12013" y="10385"/>
                    <a:pt x="11254" y="11144"/>
                    <a:pt x="10320" y="11144"/>
                  </a:cubicBezTo>
                  <a:cubicBezTo>
                    <a:pt x="9384" y="11144"/>
                    <a:pt x="8625" y="10385"/>
                    <a:pt x="8625" y="9452"/>
                  </a:cubicBezTo>
                  <a:lnTo>
                    <a:pt x="8625" y="4935"/>
                  </a:lnTo>
                  <a:cubicBezTo>
                    <a:pt x="8625" y="3998"/>
                    <a:pt x="9384" y="3240"/>
                    <a:pt x="10320" y="3240"/>
                  </a:cubicBezTo>
                  <a:close/>
                  <a:moveTo>
                    <a:pt x="10320" y="12274"/>
                  </a:moveTo>
                  <a:cubicBezTo>
                    <a:pt x="10538" y="12274"/>
                    <a:pt x="10758" y="12316"/>
                    <a:pt x="10968" y="12403"/>
                  </a:cubicBezTo>
                  <a:cubicBezTo>
                    <a:pt x="11600" y="12665"/>
                    <a:pt x="12013" y="13282"/>
                    <a:pt x="12013" y="13969"/>
                  </a:cubicBezTo>
                  <a:cubicBezTo>
                    <a:pt x="12013" y="14902"/>
                    <a:pt x="11254" y="15661"/>
                    <a:pt x="10320" y="15661"/>
                  </a:cubicBezTo>
                  <a:cubicBezTo>
                    <a:pt x="9634" y="15661"/>
                    <a:pt x="9017" y="15248"/>
                    <a:pt x="8755" y="14616"/>
                  </a:cubicBezTo>
                  <a:cubicBezTo>
                    <a:pt x="8493" y="13984"/>
                    <a:pt x="8637" y="13255"/>
                    <a:pt x="9122" y="12770"/>
                  </a:cubicBezTo>
                  <a:cubicBezTo>
                    <a:pt x="9446" y="12446"/>
                    <a:pt x="9880" y="12274"/>
                    <a:pt x="10320" y="12274"/>
                  </a:cubicBezTo>
                  <a:close/>
                  <a:moveTo>
                    <a:pt x="10319" y="1"/>
                  </a:moveTo>
                  <a:cubicBezTo>
                    <a:pt x="9352" y="1"/>
                    <a:pt x="8386" y="487"/>
                    <a:pt x="7848" y="1460"/>
                  </a:cubicBezTo>
                  <a:lnTo>
                    <a:pt x="1040" y="13731"/>
                  </a:lnTo>
                  <a:cubicBezTo>
                    <a:pt x="1" y="15613"/>
                    <a:pt x="1359" y="17919"/>
                    <a:pt x="3509" y="17919"/>
                  </a:cubicBezTo>
                  <a:lnTo>
                    <a:pt x="17129" y="17919"/>
                  </a:lnTo>
                  <a:cubicBezTo>
                    <a:pt x="19279" y="17919"/>
                    <a:pt x="20640" y="15616"/>
                    <a:pt x="19598" y="13731"/>
                  </a:cubicBezTo>
                  <a:lnTo>
                    <a:pt x="12790" y="1460"/>
                  </a:lnTo>
                  <a:cubicBezTo>
                    <a:pt x="12252" y="487"/>
                    <a:pt x="11286" y="1"/>
                    <a:pt x="103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4" name="Google Shape;5220;p87">
              <a:extLst>
                <a:ext uri="{FF2B5EF4-FFF2-40B4-BE49-F238E27FC236}">
                  <a16:creationId xmlns:a16="http://schemas.microsoft.com/office/drawing/2014/main" id="{F90EB276-AD8F-A994-6F1D-E37AAF7B7699}"/>
                </a:ext>
              </a:extLst>
            </p:cNvPr>
            <p:cNvSpPr/>
            <p:nvPr/>
          </p:nvSpPr>
          <p:spPr>
            <a:xfrm>
              <a:off x="6462150" y="47512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7"/>
                  </a:cubicBezTo>
                  <a:cubicBezTo>
                    <a:pt x="1130" y="253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64" name="Google Shape;5221;p87">
            <a:extLst>
              <a:ext uri="{FF2B5EF4-FFF2-40B4-BE49-F238E27FC236}">
                <a16:creationId xmlns:a16="http://schemas.microsoft.com/office/drawing/2014/main" id="{B8BE003A-A4DD-5C0E-E6B3-1805CFB9F814}"/>
              </a:ext>
            </a:extLst>
          </p:cNvPr>
          <p:cNvGrpSpPr/>
          <p:nvPr/>
        </p:nvGrpSpPr>
        <p:grpSpPr>
          <a:xfrm>
            <a:off x="10032521" y="3281671"/>
            <a:ext cx="542036" cy="542036"/>
            <a:chOff x="899850" y="4992125"/>
            <a:chExt cx="481825" cy="481825"/>
          </a:xfrm>
          <a:solidFill>
            <a:srgbClr val="006870"/>
          </a:solidFill>
        </p:grpSpPr>
        <p:sp>
          <p:nvSpPr>
            <p:cNvPr id="79" name="Google Shape;5222;p87">
              <a:extLst>
                <a:ext uri="{FF2B5EF4-FFF2-40B4-BE49-F238E27FC236}">
                  <a16:creationId xmlns:a16="http://schemas.microsoft.com/office/drawing/2014/main" id="{488E34F1-C041-68D3-B920-DB1271CECBC9}"/>
                </a:ext>
              </a:extLst>
            </p:cNvPr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" name="Google Shape;5223;p87">
              <a:extLst>
                <a:ext uri="{FF2B5EF4-FFF2-40B4-BE49-F238E27FC236}">
                  <a16:creationId xmlns:a16="http://schemas.microsoft.com/office/drawing/2014/main" id="{44C086D8-8F00-896E-10CC-57273000A52A}"/>
                </a:ext>
              </a:extLst>
            </p:cNvPr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1" name="Google Shape;5224;p87">
              <a:extLst>
                <a:ext uri="{FF2B5EF4-FFF2-40B4-BE49-F238E27FC236}">
                  <a16:creationId xmlns:a16="http://schemas.microsoft.com/office/drawing/2014/main" id="{A49144BB-1A97-43E6-926C-8EF063B414AB}"/>
                </a:ext>
              </a:extLst>
            </p:cNvPr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dirty="0">
                <a:solidFill>
                  <a:srgbClr val="435D74"/>
                </a:solidFill>
              </a:endParaRPr>
            </a:p>
          </p:txBody>
        </p:sp>
      </p:grpSp>
      <p:grpSp>
        <p:nvGrpSpPr>
          <p:cNvPr id="65" name="Google Shape;5228;p87">
            <a:extLst>
              <a:ext uri="{FF2B5EF4-FFF2-40B4-BE49-F238E27FC236}">
                <a16:creationId xmlns:a16="http://schemas.microsoft.com/office/drawing/2014/main" id="{A671B46B-A8B4-4E1A-D039-D8BD68A63AD0}"/>
              </a:ext>
            </a:extLst>
          </p:cNvPr>
          <p:cNvGrpSpPr/>
          <p:nvPr/>
        </p:nvGrpSpPr>
        <p:grpSpPr>
          <a:xfrm>
            <a:off x="8217563" y="3281671"/>
            <a:ext cx="1399285" cy="542036"/>
            <a:chOff x="2085525" y="4992125"/>
            <a:chExt cx="1243849" cy="481825"/>
          </a:xfrm>
          <a:solidFill>
            <a:srgbClr val="006870"/>
          </a:solidFill>
        </p:grpSpPr>
        <p:sp>
          <p:nvSpPr>
            <p:cNvPr id="76" name="Google Shape;5229;p87">
              <a:extLst>
                <a:ext uri="{FF2B5EF4-FFF2-40B4-BE49-F238E27FC236}">
                  <a16:creationId xmlns:a16="http://schemas.microsoft.com/office/drawing/2014/main" id="{22C97337-286E-B0E1-91C7-3FBFAB7A176C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7" name="Google Shape;5230;p87">
              <a:extLst>
                <a:ext uri="{FF2B5EF4-FFF2-40B4-BE49-F238E27FC236}">
                  <a16:creationId xmlns:a16="http://schemas.microsoft.com/office/drawing/2014/main" id="{548CA358-A190-FE60-09D2-ACAF9D794F8B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78" name="Google Shape;5230;p87">
              <a:extLst>
                <a:ext uri="{FF2B5EF4-FFF2-40B4-BE49-F238E27FC236}">
                  <a16:creationId xmlns:a16="http://schemas.microsoft.com/office/drawing/2014/main" id="{67E69941-F367-FCAE-6100-A0E3B6352D8F}"/>
                </a:ext>
              </a:extLst>
            </p:cNvPr>
            <p:cNvSpPr/>
            <p:nvPr/>
          </p:nvSpPr>
          <p:spPr>
            <a:xfrm>
              <a:off x="2847549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dirty="0">
                <a:solidFill>
                  <a:srgbClr val="435D74"/>
                </a:solidFill>
              </a:endParaRPr>
            </a:p>
          </p:txBody>
        </p:sp>
      </p:grpSp>
      <p:grpSp>
        <p:nvGrpSpPr>
          <p:cNvPr id="66" name="Google Shape;5235;p87">
            <a:extLst>
              <a:ext uri="{FF2B5EF4-FFF2-40B4-BE49-F238E27FC236}">
                <a16:creationId xmlns:a16="http://schemas.microsoft.com/office/drawing/2014/main" id="{8125BFCA-119A-7EE1-1C75-E30AF9DED0BD}"/>
              </a:ext>
            </a:extLst>
          </p:cNvPr>
          <p:cNvGrpSpPr/>
          <p:nvPr/>
        </p:nvGrpSpPr>
        <p:grpSpPr>
          <a:xfrm>
            <a:off x="7483566" y="3281671"/>
            <a:ext cx="542036" cy="542036"/>
            <a:chOff x="3271200" y="4992125"/>
            <a:chExt cx="481825" cy="481825"/>
          </a:xfrm>
          <a:solidFill>
            <a:srgbClr val="006870"/>
          </a:solidFill>
        </p:grpSpPr>
        <p:sp>
          <p:nvSpPr>
            <p:cNvPr id="73" name="Google Shape;5236;p87">
              <a:extLst>
                <a:ext uri="{FF2B5EF4-FFF2-40B4-BE49-F238E27FC236}">
                  <a16:creationId xmlns:a16="http://schemas.microsoft.com/office/drawing/2014/main" id="{24F0D395-6447-A599-7992-CE5F89B1CA99}"/>
                </a:ext>
              </a:extLst>
            </p:cNvPr>
            <p:cNvSpPr/>
            <p:nvPr/>
          </p:nvSpPr>
          <p:spPr>
            <a:xfrm>
              <a:off x="3497950" y="51060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4" name="Google Shape;5237;p87">
              <a:extLst>
                <a:ext uri="{FF2B5EF4-FFF2-40B4-BE49-F238E27FC236}">
                  <a16:creationId xmlns:a16="http://schemas.microsoft.com/office/drawing/2014/main" id="{109741B7-1B5A-0709-0C39-5F4189B5F234}"/>
                </a:ext>
              </a:extLst>
            </p:cNvPr>
            <p:cNvSpPr/>
            <p:nvPr/>
          </p:nvSpPr>
          <p:spPr>
            <a:xfrm>
              <a:off x="3497950" y="5218950"/>
              <a:ext cx="28250" cy="141175"/>
            </a:xfrm>
            <a:custGeom>
              <a:avLst/>
              <a:gdLst/>
              <a:ahLst/>
              <a:cxnLst/>
              <a:rect l="l" t="t" r="r" b="b"/>
              <a:pathLst>
                <a:path w="1130" h="5647" extrusionOk="0">
                  <a:moveTo>
                    <a:pt x="0" y="0"/>
                  </a:moveTo>
                  <a:lnTo>
                    <a:pt x="0" y="5647"/>
                  </a:lnTo>
                  <a:lnTo>
                    <a:pt x="1130" y="5647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5" name="Google Shape;5238;p87">
              <a:extLst>
                <a:ext uri="{FF2B5EF4-FFF2-40B4-BE49-F238E27FC236}">
                  <a16:creationId xmlns:a16="http://schemas.microsoft.com/office/drawing/2014/main" id="{27CBAF30-B825-E4F0-9E58-FEE509F2375F}"/>
                </a:ext>
              </a:extLst>
            </p:cNvPr>
            <p:cNvSpPr/>
            <p:nvPr/>
          </p:nvSpPr>
          <p:spPr>
            <a:xfrm>
              <a:off x="327120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3427"/>
                  </a:moveTo>
                  <a:cubicBezTo>
                    <a:pt x="10320" y="3427"/>
                    <a:pt x="10937" y="3840"/>
                    <a:pt x="11199" y="4472"/>
                  </a:cubicBezTo>
                  <a:cubicBezTo>
                    <a:pt x="11461" y="5105"/>
                    <a:pt x="11317" y="5833"/>
                    <a:pt x="10832" y="6318"/>
                  </a:cubicBezTo>
                  <a:cubicBezTo>
                    <a:pt x="10508" y="6642"/>
                    <a:pt x="10074" y="6814"/>
                    <a:pt x="9634" y="6814"/>
                  </a:cubicBezTo>
                  <a:cubicBezTo>
                    <a:pt x="9415" y="6814"/>
                    <a:pt x="9195" y="6772"/>
                    <a:pt x="8986" y="6686"/>
                  </a:cubicBezTo>
                  <a:cubicBezTo>
                    <a:pt x="8354" y="6424"/>
                    <a:pt x="7941" y="5806"/>
                    <a:pt x="7941" y="5120"/>
                  </a:cubicBezTo>
                  <a:cubicBezTo>
                    <a:pt x="7941" y="4183"/>
                    <a:pt x="8700" y="3427"/>
                    <a:pt x="9636" y="3427"/>
                  </a:cubicBezTo>
                  <a:close/>
                  <a:moveTo>
                    <a:pt x="10766" y="7944"/>
                  </a:moveTo>
                  <a:cubicBezTo>
                    <a:pt x="11076" y="7944"/>
                    <a:pt x="11329" y="8194"/>
                    <a:pt x="11329" y="8507"/>
                  </a:cubicBezTo>
                  <a:lnTo>
                    <a:pt x="11329" y="14720"/>
                  </a:lnTo>
                  <a:lnTo>
                    <a:pt x="11895" y="14720"/>
                  </a:lnTo>
                  <a:cubicBezTo>
                    <a:pt x="12205" y="14720"/>
                    <a:pt x="12458" y="14969"/>
                    <a:pt x="12458" y="15283"/>
                  </a:cubicBezTo>
                  <a:cubicBezTo>
                    <a:pt x="12458" y="15596"/>
                    <a:pt x="12205" y="15849"/>
                    <a:pt x="11895" y="15849"/>
                  </a:cubicBezTo>
                  <a:lnTo>
                    <a:pt x="7378" y="15849"/>
                  </a:lnTo>
                  <a:cubicBezTo>
                    <a:pt x="7065" y="15849"/>
                    <a:pt x="6812" y="15596"/>
                    <a:pt x="6812" y="15283"/>
                  </a:cubicBezTo>
                  <a:cubicBezTo>
                    <a:pt x="6812" y="14969"/>
                    <a:pt x="7065" y="14720"/>
                    <a:pt x="7378" y="14720"/>
                  </a:cubicBezTo>
                  <a:lnTo>
                    <a:pt x="7941" y="14720"/>
                  </a:lnTo>
                  <a:lnTo>
                    <a:pt x="7941" y="9073"/>
                  </a:lnTo>
                  <a:lnTo>
                    <a:pt x="7378" y="9073"/>
                  </a:lnTo>
                  <a:cubicBezTo>
                    <a:pt x="7065" y="9073"/>
                    <a:pt x="6812" y="8821"/>
                    <a:pt x="6812" y="8507"/>
                  </a:cubicBezTo>
                  <a:cubicBezTo>
                    <a:pt x="6812" y="8194"/>
                    <a:pt x="7065" y="7944"/>
                    <a:pt x="7378" y="7944"/>
                  </a:cubicBezTo>
                  <a:close/>
                  <a:moveTo>
                    <a:pt x="1693" y="1"/>
                  </a:moveTo>
                  <a:cubicBezTo>
                    <a:pt x="756" y="1"/>
                    <a:pt x="0" y="759"/>
                    <a:pt x="0" y="1696"/>
                  </a:cubicBezTo>
                  <a:lnTo>
                    <a:pt x="0" y="17580"/>
                  </a:lnTo>
                  <a:cubicBezTo>
                    <a:pt x="0" y="18514"/>
                    <a:pt x="756" y="19273"/>
                    <a:pt x="1693" y="19273"/>
                  </a:cubicBezTo>
                  <a:lnTo>
                    <a:pt x="17577" y="19273"/>
                  </a:lnTo>
                  <a:cubicBezTo>
                    <a:pt x="18514" y="19273"/>
                    <a:pt x="19269" y="18514"/>
                    <a:pt x="19272" y="17580"/>
                  </a:cubicBezTo>
                  <a:lnTo>
                    <a:pt x="19272" y="1696"/>
                  </a:lnTo>
                  <a:cubicBezTo>
                    <a:pt x="19269" y="759"/>
                    <a:pt x="18514" y="1"/>
                    <a:pt x="17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67" name="Google Shape;5239;p87">
            <a:extLst>
              <a:ext uri="{FF2B5EF4-FFF2-40B4-BE49-F238E27FC236}">
                <a16:creationId xmlns:a16="http://schemas.microsoft.com/office/drawing/2014/main" id="{4E176DC4-CD93-D8A7-282D-BDC00C7E21FD}"/>
              </a:ext>
            </a:extLst>
          </p:cNvPr>
          <p:cNvGrpSpPr/>
          <p:nvPr/>
        </p:nvGrpSpPr>
        <p:grpSpPr>
          <a:xfrm>
            <a:off x="10671445" y="3283305"/>
            <a:ext cx="542288" cy="538773"/>
            <a:chOff x="5049575" y="4993600"/>
            <a:chExt cx="482050" cy="478925"/>
          </a:xfrm>
          <a:solidFill>
            <a:srgbClr val="006870"/>
          </a:solidFill>
        </p:grpSpPr>
        <p:sp>
          <p:nvSpPr>
            <p:cNvPr id="69" name="Google Shape;5240;p87">
              <a:extLst>
                <a:ext uri="{FF2B5EF4-FFF2-40B4-BE49-F238E27FC236}">
                  <a16:creationId xmlns:a16="http://schemas.microsoft.com/office/drawing/2014/main" id="{0A2FB7ED-A835-4081-D0E1-2BD5CF2EB7D1}"/>
                </a:ext>
              </a:extLst>
            </p:cNvPr>
            <p:cNvSpPr/>
            <p:nvPr/>
          </p:nvSpPr>
          <p:spPr>
            <a:xfrm>
              <a:off x="506320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0" name="Google Shape;5241;p87">
              <a:extLst>
                <a:ext uri="{FF2B5EF4-FFF2-40B4-BE49-F238E27FC236}">
                  <a16:creationId xmlns:a16="http://schemas.microsoft.com/office/drawing/2014/main" id="{4856A31F-104D-B01C-BB26-9FC08B171F9F}"/>
                </a:ext>
              </a:extLst>
            </p:cNvPr>
            <p:cNvSpPr/>
            <p:nvPr/>
          </p:nvSpPr>
          <p:spPr>
            <a:xfrm>
              <a:off x="529942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1" name="Google Shape;5242;p87">
              <a:extLst>
                <a:ext uri="{FF2B5EF4-FFF2-40B4-BE49-F238E27FC236}">
                  <a16:creationId xmlns:a16="http://schemas.microsoft.com/office/drawing/2014/main" id="{BEE2B9EB-D85C-EB87-49C2-252A4AAADC0F}"/>
                </a:ext>
              </a:extLst>
            </p:cNvPr>
            <p:cNvSpPr/>
            <p:nvPr/>
          </p:nvSpPr>
          <p:spPr>
            <a:xfrm>
              <a:off x="5184475" y="4993600"/>
              <a:ext cx="334125" cy="168525"/>
            </a:xfrm>
            <a:custGeom>
              <a:avLst/>
              <a:gdLst/>
              <a:ahLst/>
              <a:cxnLst/>
              <a:rect l="l" t="t" r="r" b="b"/>
              <a:pathLst>
                <a:path w="13365" h="6741" extrusionOk="0">
                  <a:moveTo>
                    <a:pt x="4040" y="0"/>
                  </a:moveTo>
                  <a:cubicBezTo>
                    <a:pt x="3830" y="0"/>
                    <a:pt x="3621" y="50"/>
                    <a:pt x="3430" y="149"/>
                  </a:cubicBezTo>
                  <a:lnTo>
                    <a:pt x="0" y="1971"/>
                  </a:lnTo>
                  <a:lnTo>
                    <a:pt x="9013" y="6741"/>
                  </a:lnTo>
                  <a:lnTo>
                    <a:pt x="13364" y="4588"/>
                  </a:lnTo>
                  <a:cubicBezTo>
                    <a:pt x="13298" y="4537"/>
                    <a:pt x="13226" y="4492"/>
                    <a:pt x="13151" y="4455"/>
                  </a:cubicBezTo>
                  <a:lnTo>
                    <a:pt x="4638" y="140"/>
                  </a:lnTo>
                  <a:lnTo>
                    <a:pt x="4635" y="140"/>
                  </a:lnTo>
                  <a:cubicBezTo>
                    <a:pt x="4446" y="47"/>
                    <a:pt x="4243" y="0"/>
                    <a:pt x="4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2" name="Google Shape;5243;p87">
              <a:extLst>
                <a:ext uri="{FF2B5EF4-FFF2-40B4-BE49-F238E27FC236}">
                  <a16:creationId xmlns:a16="http://schemas.microsoft.com/office/drawing/2014/main" id="{CBABD5D5-02ED-729F-5034-BD283E3BBEEB}"/>
                </a:ext>
              </a:extLst>
            </p:cNvPr>
            <p:cNvSpPr/>
            <p:nvPr/>
          </p:nvSpPr>
          <p:spPr>
            <a:xfrm>
              <a:off x="504957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5803" y="5648"/>
                  </a:moveTo>
                  <a:cubicBezTo>
                    <a:pt x="5997" y="5648"/>
                    <a:pt x="6186" y="5748"/>
                    <a:pt x="6291" y="5927"/>
                  </a:cubicBezTo>
                  <a:cubicBezTo>
                    <a:pt x="6450" y="6195"/>
                    <a:pt x="6360" y="6541"/>
                    <a:pt x="6092" y="6701"/>
                  </a:cubicBezTo>
                  <a:lnTo>
                    <a:pt x="3843" y="8016"/>
                  </a:lnTo>
                  <a:lnTo>
                    <a:pt x="3834" y="8023"/>
                  </a:lnTo>
                  <a:lnTo>
                    <a:pt x="3831" y="8026"/>
                  </a:lnTo>
                  <a:lnTo>
                    <a:pt x="3818" y="8029"/>
                  </a:lnTo>
                  <a:cubicBezTo>
                    <a:pt x="3812" y="8032"/>
                    <a:pt x="3806" y="8035"/>
                    <a:pt x="3800" y="8038"/>
                  </a:cubicBezTo>
                  <a:lnTo>
                    <a:pt x="3785" y="8047"/>
                  </a:lnTo>
                  <a:lnTo>
                    <a:pt x="3767" y="8053"/>
                  </a:lnTo>
                  <a:lnTo>
                    <a:pt x="3752" y="8059"/>
                  </a:lnTo>
                  <a:lnTo>
                    <a:pt x="3734" y="8065"/>
                  </a:lnTo>
                  <a:lnTo>
                    <a:pt x="3716" y="8071"/>
                  </a:lnTo>
                  <a:lnTo>
                    <a:pt x="3698" y="8077"/>
                  </a:lnTo>
                  <a:cubicBezTo>
                    <a:pt x="3692" y="8077"/>
                    <a:pt x="3686" y="8080"/>
                    <a:pt x="3680" y="8080"/>
                  </a:cubicBezTo>
                  <a:cubicBezTo>
                    <a:pt x="3671" y="8083"/>
                    <a:pt x="3668" y="8083"/>
                    <a:pt x="3665" y="8083"/>
                  </a:cubicBezTo>
                  <a:lnTo>
                    <a:pt x="3641" y="8089"/>
                  </a:lnTo>
                  <a:lnTo>
                    <a:pt x="3629" y="8089"/>
                  </a:lnTo>
                  <a:cubicBezTo>
                    <a:pt x="3620" y="8089"/>
                    <a:pt x="3611" y="8092"/>
                    <a:pt x="3602" y="8092"/>
                  </a:cubicBezTo>
                  <a:lnTo>
                    <a:pt x="3484" y="8092"/>
                  </a:lnTo>
                  <a:lnTo>
                    <a:pt x="3466" y="8089"/>
                  </a:lnTo>
                  <a:cubicBezTo>
                    <a:pt x="3460" y="8089"/>
                    <a:pt x="3454" y="8086"/>
                    <a:pt x="3448" y="8086"/>
                  </a:cubicBezTo>
                  <a:cubicBezTo>
                    <a:pt x="3442" y="8083"/>
                    <a:pt x="3436" y="8083"/>
                    <a:pt x="3433" y="8080"/>
                  </a:cubicBezTo>
                  <a:lnTo>
                    <a:pt x="3412" y="8077"/>
                  </a:lnTo>
                  <a:cubicBezTo>
                    <a:pt x="3406" y="8077"/>
                    <a:pt x="3403" y="8074"/>
                    <a:pt x="3397" y="8071"/>
                  </a:cubicBezTo>
                  <a:lnTo>
                    <a:pt x="3376" y="8065"/>
                  </a:lnTo>
                  <a:lnTo>
                    <a:pt x="3361" y="8062"/>
                  </a:lnTo>
                  <a:lnTo>
                    <a:pt x="3343" y="8053"/>
                  </a:lnTo>
                  <a:lnTo>
                    <a:pt x="3328" y="8047"/>
                  </a:lnTo>
                  <a:lnTo>
                    <a:pt x="3310" y="8038"/>
                  </a:lnTo>
                  <a:lnTo>
                    <a:pt x="3295" y="8032"/>
                  </a:lnTo>
                  <a:cubicBezTo>
                    <a:pt x="3289" y="8029"/>
                    <a:pt x="3282" y="8026"/>
                    <a:pt x="3276" y="8019"/>
                  </a:cubicBezTo>
                  <a:lnTo>
                    <a:pt x="3261" y="8013"/>
                  </a:lnTo>
                  <a:lnTo>
                    <a:pt x="3246" y="8001"/>
                  </a:lnTo>
                  <a:cubicBezTo>
                    <a:pt x="3240" y="7998"/>
                    <a:pt x="3237" y="7995"/>
                    <a:pt x="3231" y="7992"/>
                  </a:cubicBezTo>
                  <a:lnTo>
                    <a:pt x="3216" y="7980"/>
                  </a:lnTo>
                  <a:cubicBezTo>
                    <a:pt x="3210" y="7977"/>
                    <a:pt x="3207" y="7974"/>
                    <a:pt x="3201" y="7968"/>
                  </a:cubicBezTo>
                  <a:cubicBezTo>
                    <a:pt x="3198" y="7965"/>
                    <a:pt x="3192" y="7962"/>
                    <a:pt x="3186" y="7956"/>
                  </a:cubicBezTo>
                  <a:lnTo>
                    <a:pt x="3174" y="7944"/>
                  </a:lnTo>
                  <a:lnTo>
                    <a:pt x="3159" y="7932"/>
                  </a:lnTo>
                  <a:lnTo>
                    <a:pt x="3147" y="7917"/>
                  </a:lnTo>
                  <a:cubicBezTo>
                    <a:pt x="3141" y="7914"/>
                    <a:pt x="3138" y="7908"/>
                    <a:pt x="3135" y="7905"/>
                  </a:cubicBezTo>
                  <a:lnTo>
                    <a:pt x="3120" y="7890"/>
                  </a:lnTo>
                  <a:lnTo>
                    <a:pt x="3111" y="7875"/>
                  </a:lnTo>
                  <a:cubicBezTo>
                    <a:pt x="3105" y="7869"/>
                    <a:pt x="3102" y="7863"/>
                    <a:pt x="3096" y="7857"/>
                  </a:cubicBezTo>
                  <a:lnTo>
                    <a:pt x="3087" y="7845"/>
                  </a:lnTo>
                  <a:lnTo>
                    <a:pt x="3075" y="7827"/>
                  </a:lnTo>
                  <a:lnTo>
                    <a:pt x="3069" y="7815"/>
                  </a:lnTo>
                  <a:lnTo>
                    <a:pt x="3069" y="7812"/>
                  </a:lnTo>
                  <a:lnTo>
                    <a:pt x="3063" y="7803"/>
                  </a:lnTo>
                  <a:lnTo>
                    <a:pt x="2415" y="6631"/>
                  </a:lnTo>
                  <a:cubicBezTo>
                    <a:pt x="2265" y="6357"/>
                    <a:pt x="2367" y="6014"/>
                    <a:pt x="2641" y="5863"/>
                  </a:cubicBezTo>
                  <a:lnTo>
                    <a:pt x="2635" y="5863"/>
                  </a:lnTo>
                  <a:cubicBezTo>
                    <a:pt x="2722" y="5816"/>
                    <a:pt x="2815" y="5793"/>
                    <a:pt x="2908" y="5793"/>
                  </a:cubicBezTo>
                  <a:cubicBezTo>
                    <a:pt x="3107" y="5793"/>
                    <a:pt x="3300" y="5899"/>
                    <a:pt x="3403" y="6086"/>
                  </a:cubicBezTo>
                  <a:lnTo>
                    <a:pt x="3770" y="6752"/>
                  </a:lnTo>
                  <a:lnTo>
                    <a:pt x="5520" y="5725"/>
                  </a:lnTo>
                  <a:cubicBezTo>
                    <a:pt x="5609" y="5673"/>
                    <a:pt x="5707" y="5648"/>
                    <a:pt x="5803" y="5648"/>
                  </a:cubicBezTo>
                  <a:close/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1B38D074-A543-13B3-FF50-7A79AD174F3A}"/>
              </a:ext>
            </a:extLst>
          </p:cNvPr>
          <p:cNvSpPr txBox="1"/>
          <p:nvPr/>
        </p:nvSpPr>
        <p:spPr>
          <a:xfrm>
            <a:off x="7429783" y="1716823"/>
            <a:ext cx="40543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3383461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A2384-209D-43C2-8D09-418357346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43C051FB-8B13-EFC1-750A-822BA3F5D54F}"/>
              </a:ext>
            </a:extLst>
          </p:cNvPr>
          <p:cNvSpPr txBox="1"/>
          <p:nvPr/>
        </p:nvSpPr>
        <p:spPr>
          <a:xfrm>
            <a:off x="7429783" y="1716823"/>
            <a:ext cx="40543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ICONS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553B26-AE4F-EA89-0350-7A817DCE5F8A}"/>
              </a:ext>
            </a:extLst>
          </p:cNvPr>
          <p:cNvGrpSpPr/>
          <p:nvPr/>
        </p:nvGrpSpPr>
        <p:grpSpPr>
          <a:xfrm>
            <a:off x="921246" y="2526163"/>
            <a:ext cx="10349508" cy="2976373"/>
            <a:chOff x="4565650" y="2840249"/>
            <a:chExt cx="11124710" cy="3035539"/>
          </a:xfrm>
          <a:solidFill>
            <a:srgbClr val="006870"/>
          </a:solidFill>
        </p:grpSpPr>
        <p:grpSp>
          <p:nvGrpSpPr>
            <p:cNvPr id="4" name="Google Shape;5272;p88">
              <a:extLst>
                <a:ext uri="{FF2B5EF4-FFF2-40B4-BE49-F238E27FC236}">
                  <a16:creationId xmlns:a16="http://schemas.microsoft.com/office/drawing/2014/main" id="{3D14A5CC-DF09-39F3-9E46-13EBF9CE5003}"/>
                </a:ext>
              </a:extLst>
            </p:cNvPr>
            <p:cNvGrpSpPr/>
            <p:nvPr/>
          </p:nvGrpSpPr>
          <p:grpSpPr>
            <a:xfrm>
              <a:off x="13422480" y="2841210"/>
              <a:ext cx="441528" cy="507916"/>
              <a:chOff x="-42971725" y="3217825"/>
              <a:chExt cx="275675" cy="317125"/>
            </a:xfrm>
            <a:grpFill/>
          </p:grpSpPr>
          <p:sp>
            <p:nvSpPr>
              <p:cNvPr id="681" name="Google Shape;5273;p88">
                <a:extLst>
                  <a:ext uri="{FF2B5EF4-FFF2-40B4-BE49-F238E27FC236}">
                    <a16:creationId xmlns:a16="http://schemas.microsoft.com/office/drawing/2014/main" id="{6346AD76-E60A-30FA-8351-B3053C97DC55}"/>
                  </a:ext>
                </a:extLst>
              </p:cNvPr>
              <p:cNvSpPr/>
              <p:nvPr/>
            </p:nvSpPr>
            <p:spPr>
              <a:xfrm>
                <a:off x="-42951250" y="3279250"/>
                <a:ext cx="233950" cy="152050"/>
              </a:xfrm>
              <a:custGeom>
                <a:avLst/>
                <a:gdLst/>
                <a:ahLst/>
                <a:cxnLst/>
                <a:rect l="l" t="t" r="r" b="b"/>
                <a:pathLst>
                  <a:path w="9358" h="6082" extrusionOk="0">
                    <a:moveTo>
                      <a:pt x="379" y="1"/>
                    </a:moveTo>
                    <a:cubicBezTo>
                      <a:pt x="158" y="1"/>
                      <a:pt x="1" y="221"/>
                      <a:pt x="1" y="410"/>
                    </a:cubicBezTo>
                    <a:lnTo>
                      <a:pt x="1" y="6081"/>
                    </a:lnTo>
                    <a:lnTo>
                      <a:pt x="9357" y="6081"/>
                    </a:lnTo>
                    <a:lnTo>
                      <a:pt x="9357" y="410"/>
                    </a:lnTo>
                    <a:cubicBezTo>
                      <a:pt x="9357" y="158"/>
                      <a:pt x="9168" y="1"/>
                      <a:pt x="89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2" name="Google Shape;5274;p88">
                <a:extLst>
                  <a:ext uri="{FF2B5EF4-FFF2-40B4-BE49-F238E27FC236}">
                    <a16:creationId xmlns:a16="http://schemas.microsoft.com/office/drawing/2014/main" id="{EE0C8F72-7C69-5ABC-3ECC-FD75073A0EC4}"/>
                  </a:ext>
                </a:extLst>
              </p:cNvPr>
              <p:cNvSpPr/>
              <p:nvPr/>
            </p:nvSpPr>
            <p:spPr>
              <a:xfrm>
                <a:off x="-42971725" y="3451750"/>
                <a:ext cx="275675" cy="832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3328" extrusionOk="0">
                    <a:moveTo>
                      <a:pt x="63" y="0"/>
                    </a:moveTo>
                    <a:cubicBezTo>
                      <a:pt x="32" y="126"/>
                      <a:pt x="0" y="284"/>
                      <a:pt x="0" y="410"/>
                    </a:cubicBezTo>
                    <a:cubicBezTo>
                      <a:pt x="0" y="1103"/>
                      <a:pt x="536" y="1670"/>
                      <a:pt x="1198" y="1670"/>
                    </a:cubicBezTo>
                    <a:lnTo>
                      <a:pt x="3151" y="1670"/>
                    </a:lnTo>
                    <a:lnTo>
                      <a:pt x="2615" y="2710"/>
                    </a:lnTo>
                    <a:cubicBezTo>
                      <a:pt x="2521" y="2930"/>
                      <a:pt x="2615" y="3182"/>
                      <a:pt x="2836" y="3277"/>
                    </a:cubicBezTo>
                    <a:cubicBezTo>
                      <a:pt x="2889" y="3312"/>
                      <a:pt x="2949" y="3328"/>
                      <a:pt x="3009" y="3328"/>
                    </a:cubicBezTo>
                    <a:cubicBezTo>
                      <a:pt x="3166" y="3328"/>
                      <a:pt x="3326" y="3224"/>
                      <a:pt x="3371" y="3088"/>
                    </a:cubicBezTo>
                    <a:lnTo>
                      <a:pt x="4096" y="1639"/>
                    </a:lnTo>
                    <a:lnTo>
                      <a:pt x="5073" y="1639"/>
                    </a:lnTo>
                    <a:lnTo>
                      <a:pt x="5073" y="2867"/>
                    </a:lnTo>
                    <a:cubicBezTo>
                      <a:pt x="5073" y="3119"/>
                      <a:pt x="5262" y="3308"/>
                      <a:pt x="5514" y="3308"/>
                    </a:cubicBezTo>
                    <a:cubicBezTo>
                      <a:pt x="5734" y="3308"/>
                      <a:pt x="5892" y="3119"/>
                      <a:pt x="5892" y="2867"/>
                    </a:cubicBezTo>
                    <a:lnTo>
                      <a:pt x="5892" y="1639"/>
                    </a:lnTo>
                    <a:lnTo>
                      <a:pt x="6868" y="1639"/>
                    </a:lnTo>
                    <a:lnTo>
                      <a:pt x="7593" y="3088"/>
                    </a:lnTo>
                    <a:cubicBezTo>
                      <a:pt x="7688" y="3230"/>
                      <a:pt x="7835" y="3301"/>
                      <a:pt x="7983" y="3301"/>
                    </a:cubicBezTo>
                    <a:cubicBezTo>
                      <a:pt x="8032" y="3301"/>
                      <a:pt x="8081" y="3293"/>
                      <a:pt x="8129" y="3277"/>
                    </a:cubicBezTo>
                    <a:cubicBezTo>
                      <a:pt x="8349" y="3151"/>
                      <a:pt x="8412" y="2930"/>
                      <a:pt x="8349" y="2710"/>
                    </a:cubicBezTo>
                    <a:lnTo>
                      <a:pt x="7814" y="1670"/>
                    </a:lnTo>
                    <a:lnTo>
                      <a:pt x="9767" y="1670"/>
                    </a:lnTo>
                    <a:cubicBezTo>
                      <a:pt x="10429" y="1670"/>
                      <a:pt x="11027" y="1103"/>
                      <a:pt x="11027" y="410"/>
                    </a:cubicBezTo>
                    <a:cubicBezTo>
                      <a:pt x="11027" y="252"/>
                      <a:pt x="10964" y="126"/>
                      <a:pt x="109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3" name="Google Shape;5275;p88">
                <a:extLst>
                  <a:ext uri="{FF2B5EF4-FFF2-40B4-BE49-F238E27FC236}">
                    <a16:creationId xmlns:a16="http://schemas.microsoft.com/office/drawing/2014/main" id="{F3FF359F-7D58-A998-EA61-6DA1DE507573}"/>
                  </a:ext>
                </a:extLst>
              </p:cNvPr>
              <p:cNvSpPr/>
              <p:nvPr/>
            </p:nvSpPr>
            <p:spPr>
              <a:xfrm>
                <a:off x="-42866975" y="3217825"/>
                <a:ext cx="6302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639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410"/>
                    </a:cubicBezTo>
                    <a:lnTo>
                      <a:pt x="1" y="1639"/>
                    </a:lnTo>
                    <a:lnTo>
                      <a:pt x="2489" y="1639"/>
                    </a:lnTo>
                    <a:lnTo>
                      <a:pt x="2489" y="410"/>
                    </a:lnTo>
                    <a:lnTo>
                      <a:pt x="2521" y="410"/>
                    </a:lnTo>
                    <a:cubicBezTo>
                      <a:pt x="2521" y="189"/>
                      <a:pt x="2332" y="0"/>
                      <a:pt x="21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" name="Google Shape;5284;p88">
              <a:extLst>
                <a:ext uri="{FF2B5EF4-FFF2-40B4-BE49-F238E27FC236}">
                  <a16:creationId xmlns:a16="http://schemas.microsoft.com/office/drawing/2014/main" id="{84106750-703E-BE79-17BF-5CFDBF118D20}"/>
                </a:ext>
              </a:extLst>
            </p:cNvPr>
            <p:cNvGrpSpPr/>
            <p:nvPr/>
          </p:nvGrpSpPr>
          <p:grpSpPr>
            <a:xfrm>
              <a:off x="11809345" y="5274657"/>
              <a:ext cx="509637" cy="508395"/>
              <a:chOff x="-41111350" y="3239100"/>
              <a:chExt cx="318200" cy="317425"/>
            </a:xfrm>
            <a:grpFill/>
          </p:grpSpPr>
          <p:sp>
            <p:nvSpPr>
              <p:cNvPr id="677" name="Google Shape;5285;p88">
                <a:extLst>
                  <a:ext uri="{FF2B5EF4-FFF2-40B4-BE49-F238E27FC236}">
                    <a16:creationId xmlns:a16="http://schemas.microsoft.com/office/drawing/2014/main" id="{D7BE25FF-A402-EB11-060C-37D2B4533E92}"/>
                  </a:ext>
                </a:extLst>
              </p:cNvPr>
              <p:cNvSpPr/>
              <p:nvPr/>
            </p:nvSpPr>
            <p:spPr>
              <a:xfrm>
                <a:off x="-41111350" y="3239100"/>
                <a:ext cx="145725" cy="144925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797" extrusionOk="0">
                    <a:moveTo>
                      <a:pt x="2930" y="1670"/>
                    </a:moveTo>
                    <a:cubicBezTo>
                      <a:pt x="3119" y="1670"/>
                      <a:pt x="3308" y="1859"/>
                      <a:pt x="3308" y="2048"/>
                    </a:cubicBezTo>
                    <a:lnTo>
                      <a:pt x="3308" y="2489"/>
                    </a:lnTo>
                    <a:lnTo>
                      <a:pt x="3749" y="2489"/>
                    </a:lnTo>
                    <a:cubicBezTo>
                      <a:pt x="4001" y="2489"/>
                      <a:pt x="4159" y="2678"/>
                      <a:pt x="4159" y="2930"/>
                    </a:cubicBezTo>
                    <a:cubicBezTo>
                      <a:pt x="4159" y="3151"/>
                      <a:pt x="3938" y="3340"/>
                      <a:pt x="3749" y="3340"/>
                    </a:cubicBezTo>
                    <a:lnTo>
                      <a:pt x="3308" y="3340"/>
                    </a:lnTo>
                    <a:lnTo>
                      <a:pt x="3308" y="3781"/>
                    </a:lnTo>
                    <a:cubicBezTo>
                      <a:pt x="3308" y="4001"/>
                      <a:pt x="3119" y="4159"/>
                      <a:pt x="2930" y="4159"/>
                    </a:cubicBezTo>
                    <a:cubicBezTo>
                      <a:pt x="2710" y="4159"/>
                      <a:pt x="2520" y="3970"/>
                      <a:pt x="2520" y="3781"/>
                    </a:cubicBezTo>
                    <a:lnTo>
                      <a:pt x="2520" y="3340"/>
                    </a:lnTo>
                    <a:lnTo>
                      <a:pt x="2079" y="3340"/>
                    </a:lnTo>
                    <a:cubicBezTo>
                      <a:pt x="1859" y="3340"/>
                      <a:pt x="1701" y="3151"/>
                      <a:pt x="1701" y="2930"/>
                    </a:cubicBezTo>
                    <a:cubicBezTo>
                      <a:pt x="1701" y="2678"/>
                      <a:pt x="1859" y="2489"/>
                      <a:pt x="2079" y="2489"/>
                    </a:cubicBezTo>
                    <a:lnTo>
                      <a:pt x="2520" y="2489"/>
                    </a:lnTo>
                    <a:lnTo>
                      <a:pt x="2520" y="2048"/>
                    </a:lnTo>
                    <a:cubicBezTo>
                      <a:pt x="2520" y="1827"/>
                      <a:pt x="2710" y="1670"/>
                      <a:pt x="2930" y="1670"/>
                    </a:cubicBezTo>
                    <a:close/>
                    <a:moveTo>
                      <a:pt x="441" y="0"/>
                    </a:moveTo>
                    <a:cubicBezTo>
                      <a:pt x="189" y="0"/>
                      <a:pt x="0" y="189"/>
                      <a:pt x="0" y="441"/>
                    </a:cubicBezTo>
                    <a:lnTo>
                      <a:pt x="0" y="5387"/>
                    </a:lnTo>
                    <a:cubicBezTo>
                      <a:pt x="32" y="5639"/>
                      <a:pt x="221" y="5797"/>
                      <a:pt x="441" y="5797"/>
                    </a:cubicBezTo>
                    <a:lnTo>
                      <a:pt x="5387" y="5797"/>
                    </a:lnTo>
                    <a:cubicBezTo>
                      <a:pt x="5639" y="5797"/>
                      <a:pt x="5829" y="5608"/>
                      <a:pt x="5829" y="5387"/>
                    </a:cubicBezTo>
                    <a:lnTo>
                      <a:pt x="5829" y="441"/>
                    </a:lnTo>
                    <a:cubicBezTo>
                      <a:pt x="5829" y="189"/>
                      <a:pt x="5639" y="0"/>
                      <a:pt x="5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8" name="Google Shape;5286;p88">
                <a:extLst>
                  <a:ext uri="{FF2B5EF4-FFF2-40B4-BE49-F238E27FC236}">
                    <a16:creationId xmlns:a16="http://schemas.microsoft.com/office/drawing/2014/main" id="{CD4A960C-8C5F-6FD2-AA18-9D951137DD43}"/>
                  </a:ext>
                </a:extLst>
              </p:cNvPr>
              <p:cNvSpPr/>
              <p:nvPr/>
            </p:nvSpPr>
            <p:spPr>
              <a:xfrm>
                <a:off x="-41110575" y="3412375"/>
                <a:ext cx="146525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5861" h="5766" extrusionOk="0">
                    <a:moveTo>
                      <a:pt x="3450" y="1859"/>
                    </a:moveTo>
                    <a:cubicBezTo>
                      <a:pt x="3561" y="1859"/>
                      <a:pt x="3671" y="1890"/>
                      <a:pt x="3750" y="1953"/>
                    </a:cubicBezTo>
                    <a:cubicBezTo>
                      <a:pt x="3907" y="2111"/>
                      <a:pt x="3907" y="2395"/>
                      <a:pt x="3750" y="2552"/>
                    </a:cubicBezTo>
                    <a:lnTo>
                      <a:pt x="3466" y="2836"/>
                    </a:lnTo>
                    <a:lnTo>
                      <a:pt x="3750" y="3119"/>
                    </a:lnTo>
                    <a:cubicBezTo>
                      <a:pt x="3907" y="3277"/>
                      <a:pt x="3907" y="3529"/>
                      <a:pt x="3750" y="3686"/>
                    </a:cubicBezTo>
                    <a:cubicBezTo>
                      <a:pt x="3671" y="3765"/>
                      <a:pt x="3561" y="3804"/>
                      <a:pt x="3450" y="3804"/>
                    </a:cubicBezTo>
                    <a:cubicBezTo>
                      <a:pt x="3340" y="3804"/>
                      <a:pt x="3230" y="3765"/>
                      <a:pt x="3151" y="3686"/>
                    </a:cubicBezTo>
                    <a:lnTo>
                      <a:pt x="2899" y="3434"/>
                    </a:lnTo>
                    <a:lnTo>
                      <a:pt x="2616" y="3686"/>
                    </a:lnTo>
                    <a:cubicBezTo>
                      <a:pt x="2537" y="3765"/>
                      <a:pt x="2426" y="3804"/>
                      <a:pt x="2316" y="3804"/>
                    </a:cubicBezTo>
                    <a:cubicBezTo>
                      <a:pt x="2206" y="3804"/>
                      <a:pt x="2096" y="3765"/>
                      <a:pt x="2017" y="3686"/>
                    </a:cubicBezTo>
                    <a:cubicBezTo>
                      <a:pt x="1859" y="3529"/>
                      <a:pt x="1859" y="3277"/>
                      <a:pt x="2017" y="3119"/>
                    </a:cubicBezTo>
                    <a:lnTo>
                      <a:pt x="2300" y="2836"/>
                    </a:lnTo>
                    <a:lnTo>
                      <a:pt x="2017" y="2552"/>
                    </a:lnTo>
                    <a:cubicBezTo>
                      <a:pt x="1859" y="2395"/>
                      <a:pt x="1859" y="2111"/>
                      <a:pt x="2017" y="1953"/>
                    </a:cubicBezTo>
                    <a:cubicBezTo>
                      <a:pt x="2096" y="1890"/>
                      <a:pt x="2206" y="1859"/>
                      <a:pt x="2316" y="1859"/>
                    </a:cubicBezTo>
                    <a:cubicBezTo>
                      <a:pt x="2426" y="1859"/>
                      <a:pt x="2537" y="1890"/>
                      <a:pt x="2616" y="1953"/>
                    </a:cubicBezTo>
                    <a:lnTo>
                      <a:pt x="2899" y="2237"/>
                    </a:lnTo>
                    <a:lnTo>
                      <a:pt x="3151" y="1953"/>
                    </a:lnTo>
                    <a:cubicBezTo>
                      <a:pt x="3230" y="1890"/>
                      <a:pt x="3340" y="1859"/>
                      <a:pt x="3450" y="1859"/>
                    </a:cubicBezTo>
                    <a:close/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lnTo>
                      <a:pt x="1" y="5356"/>
                    </a:lnTo>
                    <a:cubicBezTo>
                      <a:pt x="1" y="5608"/>
                      <a:pt x="221" y="5766"/>
                      <a:pt x="442" y="5766"/>
                    </a:cubicBezTo>
                    <a:lnTo>
                      <a:pt x="5419" y="5766"/>
                    </a:lnTo>
                    <a:cubicBezTo>
                      <a:pt x="5640" y="5766"/>
                      <a:pt x="5861" y="5545"/>
                      <a:pt x="5861" y="5356"/>
                    </a:cubicBezTo>
                    <a:lnTo>
                      <a:pt x="5861" y="378"/>
                    </a:lnTo>
                    <a:cubicBezTo>
                      <a:pt x="5861" y="158"/>
                      <a:pt x="5640" y="0"/>
                      <a:pt x="54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9" name="Google Shape;5287;p88">
                <a:extLst>
                  <a:ext uri="{FF2B5EF4-FFF2-40B4-BE49-F238E27FC236}">
                    <a16:creationId xmlns:a16="http://schemas.microsoft.com/office/drawing/2014/main" id="{2B5242AD-2D26-9133-7139-3A7A86178B41}"/>
                  </a:ext>
                </a:extLst>
              </p:cNvPr>
              <p:cNvSpPr/>
              <p:nvPr/>
            </p:nvSpPr>
            <p:spPr>
              <a:xfrm>
                <a:off x="-40938875" y="3239100"/>
                <a:ext cx="145725" cy="144925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797" extrusionOk="0">
                    <a:moveTo>
                      <a:pt x="3750" y="2457"/>
                    </a:moveTo>
                    <a:cubicBezTo>
                      <a:pt x="3970" y="2457"/>
                      <a:pt x="4128" y="2646"/>
                      <a:pt x="4128" y="2867"/>
                    </a:cubicBezTo>
                    <a:cubicBezTo>
                      <a:pt x="4159" y="3151"/>
                      <a:pt x="3970" y="3308"/>
                      <a:pt x="3750" y="3308"/>
                    </a:cubicBezTo>
                    <a:lnTo>
                      <a:pt x="2080" y="3308"/>
                    </a:lnTo>
                    <a:cubicBezTo>
                      <a:pt x="1859" y="3308"/>
                      <a:pt x="1702" y="3119"/>
                      <a:pt x="1702" y="2867"/>
                    </a:cubicBezTo>
                    <a:cubicBezTo>
                      <a:pt x="1702" y="2646"/>
                      <a:pt x="1891" y="2457"/>
                      <a:pt x="2080" y="2457"/>
                    </a:cubicBezTo>
                    <a:close/>
                    <a:moveTo>
                      <a:pt x="442" y="0"/>
                    </a:moveTo>
                    <a:cubicBezTo>
                      <a:pt x="190" y="0"/>
                      <a:pt x="1" y="189"/>
                      <a:pt x="1" y="441"/>
                    </a:cubicBezTo>
                    <a:lnTo>
                      <a:pt x="1" y="5387"/>
                    </a:lnTo>
                    <a:cubicBezTo>
                      <a:pt x="1" y="5639"/>
                      <a:pt x="190" y="5797"/>
                      <a:pt x="442" y="5797"/>
                    </a:cubicBezTo>
                    <a:lnTo>
                      <a:pt x="5388" y="5797"/>
                    </a:lnTo>
                    <a:cubicBezTo>
                      <a:pt x="5640" y="5797"/>
                      <a:pt x="5829" y="5608"/>
                      <a:pt x="5829" y="5387"/>
                    </a:cubicBezTo>
                    <a:lnTo>
                      <a:pt x="5829" y="441"/>
                    </a:lnTo>
                    <a:cubicBezTo>
                      <a:pt x="5829" y="189"/>
                      <a:pt x="5640" y="0"/>
                      <a:pt x="53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0" name="Google Shape;5288;p88">
                <a:extLst>
                  <a:ext uri="{FF2B5EF4-FFF2-40B4-BE49-F238E27FC236}">
                    <a16:creationId xmlns:a16="http://schemas.microsoft.com/office/drawing/2014/main" id="{2BEC3E1B-833F-3C8F-1354-F970AF4060D0}"/>
                  </a:ext>
                </a:extLst>
              </p:cNvPr>
              <p:cNvSpPr/>
              <p:nvPr/>
            </p:nvSpPr>
            <p:spPr>
              <a:xfrm>
                <a:off x="-40938875" y="3411575"/>
                <a:ext cx="1457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798" extrusionOk="0">
                    <a:moveTo>
                      <a:pt x="3750" y="1639"/>
                    </a:moveTo>
                    <a:cubicBezTo>
                      <a:pt x="3970" y="1639"/>
                      <a:pt x="4128" y="1859"/>
                      <a:pt x="4128" y="2080"/>
                    </a:cubicBezTo>
                    <a:cubicBezTo>
                      <a:pt x="4159" y="2332"/>
                      <a:pt x="3970" y="2490"/>
                      <a:pt x="3750" y="2490"/>
                    </a:cubicBezTo>
                    <a:lnTo>
                      <a:pt x="2080" y="2490"/>
                    </a:lnTo>
                    <a:cubicBezTo>
                      <a:pt x="1859" y="2490"/>
                      <a:pt x="1702" y="2269"/>
                      <a:pt x="1702" y="2080"/>
                    </a:cubicBezTo>
                    <a:cubicBezTo>
                      <a:pt x="1702" y="1859"/>
                      <a:pt x="1891" y="1639"/>
                      <a:pt x="2080" y="1639"/>
                    </a:cubicBezTo>
                    <a:close/>
                    <a:moveTo>
                      <a:pt x="3750" y="3309"/>
                    </a:moveTo>
                    <a:cubicBezTo>
                      <a:pt x="3970" y="3309"/>
                      <a:pt x="4128" y="3498"/>
                      <a:pt x="4128" y="3687"/>
                    </a:cubicBezTo>
                    <a:cubicBezTo>
                      <a:pt x="4159" y="3970"/>
                      <a:pt x="3970" y="4128"/>
                      <a:pt x="3750" y="4128"/>
                    </a:cubicBezTo>
                    <a:lnTo>
                      <a:pt x="2080" y="4128"/>
                    </a:lnTo>
                    <a:cubicBezTo>
                      <a:pt x="1859" y="4128"/>
                      <a:pt x="1702" y="3939"/>
                      <a:pt x="1702" y="3687"/>
                    </a:cubicBezTo>
                    <a:cubicBezTo>
                      <a:pt x="1702" y="3466"/>
                      <a:pt x="1891" y="3309"/>
                      <a:pt x="2080" y="3309"/>
                    </a:cubicBezTo>
                    <a:close/>
                    <a:moveTo>
                      <a:pt x="442" y="1"/>
                    </a:moveTo>
                    <a:cubicBezTo>
                      <a:pt x="190" y="1"/>
                      <a:pt x="1" y="190"/>
                      <a:pt x="1" y="379"/>
                    </a:cubicBezTo>
                    <a:lnTo>
                      <a:pt x="1" y="5388"/>
                    </a:lnTo>
                    <a:cubicBezTo>
                      <a:pt x="1" y="5640"/>
                      <a:pt x="190" y="5798"/>
                      <a:pt x="442" y="5798"/>
                    </a:cubicBezTo>
                    <a:lnTo>
                      <a:pt x="5388" y="5798"/>
                    </a:lnTo>
                    <a:cubicBezTo>
                      <a:pt x="5640" y="5798"/>
                      <a:pt x="5829" y="5577"/>
                      <a:pt x="5829" y="5388"/>
                    </a:cubicBezTo>
                    <a:lnTo>
                      <a:pt x="5829" y="410"/>
                    </a:lnTo>
                    <a:cubicBezTo>
                      <a:pt x="5829" y="190"/>
                      <a:pt x="5640" y="1"/>
                      <a:pt x="53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10" name="Google Shape;5289;p88">
              <a:extLst>
                <a:ext uri="{FF2B5EF4-FFF2-40B4-BE49-F238E27FC236}">
                  <a16:creationId xmlns:a16="http://schemas.microsoft.com/office/drawing/2014/main" id="{4EB313EC-E9D8-7DB0-600D-AAD2AB32C48A}"/>
                </a:ext>
              </a:extLst>
            </p:cNvPr>
            <p:cNvGrpSpPr/>
            <p:nvPr/>
          </p:nvGrpSpPr>
          <p:grpSpPr>
            <a:xfrm>
              <a:off x="13744077" y="5275001"/>
              <a:ext cx="519728" cy="508516"/>
              <a:chOff x="-41117650" y="3605525"/>
              <a:chExt cx="324500" cy="317500"/>
            </a:xfrm>
            <a:grpFill/>
          </p:grpSpPr>
          <p:sp>
            <p:nvSpPr>
              <p:cNvPr id="674" name="Google Shape;5290;p88">
                <a:extLst>
                  <a:ext uri="{FF2B5EF4-FFF2-40B4-BE49-F238E27FC236}">
                    <a16:creationId xmlns:a16="http://schemas.microsoft.com/office/drawing/2014/main" id="{1569310F-B87A-EABF-C092-601E0B7D294B}"/>
                  </a:ext>
                </a:extLst>
              </p:cNvPr>
              <p:cNvSpPr/>
              <p:nvPr/>
            </p:nvSpPr>
            <p:spPr>
              <a:xfrm>
                <a:off x="-41016850" y="3605525"/>
                <a:ext cx="106350" cy="1053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4215" extrusionOk="0">
                    <a:moveTo>
                      <a:pt x="2064" y="1"/>
                    </a:moveTo>
                    <a:cubicBezTo>
                      <a:pt x="1954" y="1"/>
                      <a:pt x="1844" y="40"/>
                      <a:pt x="1765" y="119"/>
                    </a:cubicBezTo>
                    <a:lnTo>
                      <a:pt x="1" y="1883"/>
                    </a:lnTo>
                    <a:lnTo>
                      <a:pt x="2332" y="4214"/>
                    </a:lnTo>
                    <a:lnTo>
                      <a:pt x="4096" y="2450"/>
                    </a:lnTo>
                    <a:cubicBezTo>
                      <a:pt x="4254" y="2293"/>
                      <a:pt x="4254" y="2009"/>
                      <a:pt x="4096" y="1852"/>
                    </a:cubicBezTo>
                    <a:lnTo>
                      <a:pt x="2364" y="119"/>
                    </a:lnTo>
                    <a:cubicBezTo>
                      <a:pt x="2285" y="40"/>
                      <a:pt x="2175" y="1"/>
                      <a:pt x="20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5" name="Google Shape;5291;p88">
                <a:extLst>
                  <a:ext uri="{FF2B5EF4-FFF2-40B4-BE49-F238E27FC236}">
                    <a16:creationId xmlns:a16="http://schemas.microsoft.com/office/drawing/2014/main" id="{8A737236-8C3B-5989-F717-0002B238D37A}"/>
                  </a:ext>
                </a:extLst>
              </p:cNvPr>
              <p:cNvSpPr/>
              <p:nvPr/>
            </p:nvSpPr>
            <p:spPr>
              <a:xfrm>
                <a:off x="-40900275" y="3721300"/>
                <a:ext cx="107125" cy="105375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4215" extrusionOk="0">
                    <a:moveTo>
                      <a:pt x="2064" y="1"/>
                    </a:moveTo>
                    <a:cubicBezTo>
                      <a:pt x="1954" y="1"/>
                      <a:pt x="1843" y="40"/>
                      <a:pt x="1765" y="119"/>
                    </a:cubicBezTo>
                    <a:lnTo>
                      <a:pt x="0" y="1915"/>
                    </a:lnTo>
                    <a:lnTo>
                      <a:pt x="2300" y="4215"/>
                    </a:lnTo>
                    <a:lnTo>
                      <a:pt x="4128" y="2482"/>
                    </a:lnTo>
                    <a:cubicBezTo>
                      <a:pt x="4285" y="2324"/>
                      <a:pt x="4285" y="2072"/>
                      <a:pt x="4128" y="1915"/>
                    </a:cubicBezTo>
                    <a:lnTo>
                      <a:pt x="2363" y="119"/>
                    </a:lnTo>
                    <a:cubicBezTo>
                      <a:pt x="2285" y="40"/>
                      <a:pt x="2174" y="1"/>
                      <a:pt x="20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6" name="Google Shape;5292;p88">
                <a:extLst>
                  <a:ext uri="{FF2B5EF4-FFF2-40B4-BE49-F238E27FC236}">
                    <a16:creationId xmlns:a16="http://schemas.microsoft.com/office/drawing/2014/main" id="{95864D5C-4868-A0FF-3840-D6CCBB6A2066}"/>
                  </a:ext>
                </a:extLst>
              </p:cNvPr>
              <p:cNvSpPr/>
              <p:nvPr/>
            </p:nvSpPr>
            <p:spPr>
              <a:xfrm>
                <a:off x="-41117650" y="3668350"/>
                <a:ext cx="262300" cy="254675"/>
              </a:xfrm>
              <a:custGeom>
                <a:avLst/>
                <a:gdLst/>
                <a:ahLst/>
                <a:cxnLst/>
                <a:rect l="l" t="t" r="r" b="b"/>
                <a:pathLst>
                  <a:path w="10492" h="10187" extrusionOk="0">
                    <a:moveTo>
                      <a:pt x="3497" y="0"/>
                    </a:moveTo>
                    <a:lnTo>
                      <a:pt x="1764" y="1733"/>
                    </a:lnTo>
                    <a:cubicBezTo>
                      <a:pt x="1166" y="2332"/>
                      <a:pt x="725" y="3088"/>
                      <a:pt x="504" y="3812"/>
                    </a:cubicBezTo>
                    <a:cubicBezTo>
                      <a:pt x="0" y="5514"/>
                      <a:pt x="410" y="7404"/>
                      <a:pt x="1764" y="8759"/>
                    </a:cubicBezTo>
                    <a:cubicBezTo>
                      <a:pt x="2667" y="9661"/>
                      <a:pt x="3919" y="10187"/>
                      <a:pt x="5273" y="10187"/>
                    </a:cubicBezTo>
                    <a:cubicBezTo>
                      <a:pt x="5384" y="10187"/>
                      <a:pt x="5496" y="10183"/>
                      <a:pt x="5608" y="10176"/>
                    </a:cubicBezTo>
                    <a:cubicBezTo>
                      <a:pt x="6679" y="10082"/>
                      <a:pt x="7876" y="9609"/>
                      <a:pt x="8758" y="8759"/>
                    </a:cubicBezTo>
                    <a:lnTo>
                      <a:pt x="10491" y="7026"/>
                    </a:lnTo>
                    <a:lnTo>
                      <a:pt x="8191" y="4694"/>
                    </a:lnTo>
                    <a:lnTo>
                      <a:pt x="6396" y="6396"/>
                    </a:lnTo>
                    <a:cubicBezTo>
                      <a:pt x="6077" y="6715"/>
                      <a:pt x="5645" y="6880"/>
                      <a:pt x="5214" y="6880"/>
                    </a:cubicBezTo>
                    <a:cubicBezTo>
                      <a:pt x="4794" y="6880"/>
                      <a:pt x="4375" y="6722"/>
                      <a:pt x="4064" y="6396"/>
                    </a:cubicBezTo>
                    <a:cubicBezTo>
                      <a:pt x="3434" y="5766"/>
                      <a:pt x="3434" y="4694"/>
                      <a:pt x="4064" y="4064"/>
                    </a:cubicBezTo>
                    <a:lnTo>
                      <a:pt x="5797" y="2332"/>
                    </a:lnTo>
                    <a:lnTo>
                      <a:pt x="349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11" name="Google Shape;5297;p88">
              <a:extLst>
                <a:ext uri="{FF2B5EF4-FFF2-40B4-BE49-F238E27FC236}">
                  <a16:creationId xmlns:a16="http://schemas.microsoft.com/office/drawing/2014/main" id="{B784E36C-8B82-19B7-E62E-682043AE03FB}"/>
                </a:ext>
              </a:extLst>
            </p:cNvPr>
            <p:cNvGrpSpPr/>
            <p:nvPr/>
          </p:nvGrpSpPr>
          <p:grpSpPr>
            <a:xfrm>
              <a:off x="13418697" y="4400382"/>
              <a:ext cx="411288" cy="506194"/>
              <a:chOff x="-40035139" y="3011269"/>
              <a:chExt cx="256794" cy="316050"/>
            </a:xfrm>
            <a:grpFill/>
          </p:grpSpPr>
          <p:sp>
            <p:nvSpPr>
              <p:cNvPr id="672" name="Google Shape;5298;p88">
                <a:extLst>
                  <a:ext uri="{FF2B5EF4-FFF2-40B4-BE49-F238E27FC236}">
                    <a16:creationId xmlns:a16="http://schemas.microsoft.com/office/drawing/2014/main" id="{A6714C5F-9A0C-1FFC-BAE0-B29CC9CB8184}"/>
                  </a:ext>
                </a:extLst>
              </p:cNvPr>
              <p:cNvSpPr/>
              <p:nvPr/>
            </p:nvSpPr>
            <p:spPr>
              <a:xfrm>
                <a:off x="-40035139" y="3011269"/>
                <a:ext cx="256775" cy="316050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12642" extrusionOk="0">
                    <a:moveTo>
                      <a:pt x="5364" y="0"/>
                    </a:moveTo>
                    <a:cubicBezTo>
                      <a:pt x="5041" y="0"/>
                      <a:pt x="4710" y="118"/>
                      <a:pt x="4443" y="355"/>
                    </a:cubicBezTo>
                    <a:lnTo>
                      <a:pt x="3277" y="1552"/>
                    </a:lnTo>
                    <a:cubicBezTo>
                      <a:pt x="2804" y="2025"/>
                      <a:pt x="2804" y="2812"/>
                      <a:pt x="3277" y="3316"/>
                    </a:cubicBezTo>
                    <a:lnTo>
                      <a:pt x="3938" y="3978"/>
                    </a:lnTo>
                    <a:lnTo>
                      <a:pt x="1702" y="6215"/>
                    </a:lnTo>
                    <a:cubicBezTo>
                      <a:pt x="1544" y="6152"/>
                      <a:pt x="1355" y="6057"/>
                      <a:pt x="1135" y="6057"/>
                    </a:cubicBezTo>
                    <a:cubicBezTo>
                      <a:pt x="1119" y="6056"/>
                      <a:pt x="1104" y="6056"/>
                      <a:pt x="1089" y="6056"/>
                    </a:cubicBezTo>
                    <a:cubicBezTo>
                      <a:pt x="538" y="6056"/>
                      <a:pt x="0" y="6611"/>
                      <a:pt x="0" y="7286"/>
                    </a:cubicBezTo>
                    <a:cubicBezTo>
                      <a:pt x="0" y="7947"/>
                      <a:pt x="567" y="8515"/>
                      <a:pt x="1229" y="8515"/>
                    </a:cubicBezTo>
                    <a:cubicBezTo>
                      <a:pt x="1418" y="8515"/>
                      <a:pt x="1576" y="8483"/>
                      <a:pt x="1733" y="8388"/>
                    </a:cubicBezTo>
                    <a:lnTo>
                      <a:pt x="3560" y="10216"/>
                    </a:lnTo>
                    <a:cubicBezTo>
                      <a:pt x="2993" y="10720"/>
                      <a:pt x="2615" y="11381"/>
                      <a:pt x="2521" y="12169"/>
                    </a:cubicBezTo>
                    <a:cubicBezTo>
                      <a:pt x="2489" y="12421"/>
                      <a:pt x="2678" y="12642"/>
                      <a:pt x="2930" y="12642"/>
                    </a:cubicBezTo>
                    <a:lnTo>
                      <a:pt x="8633" y="12642"/>
                    </a:lnTo>
                    <a:cubicBezTo>
                      <a:pt x="8853" y="12642"/>
                      <a:pt x="9074" y="12421"/>
                      <a:pt x="9011" y="12169"/>
                    </a:cubicBezTo>
                    <a:cubicBezTo>
                      <a:pt x="8790" y="10562"/>
                      <a:pt x="7404" y="9334"/>
                      <a:pt x="5766" y="9334"/>
                    </a:cubicBezTo>
                    <a:cubicBezTo>
                      <a:pt x="5199" y="9334"/>
                      <a:pt x="4695" y="9491"/>
                      <a:pt x="4222" y="9743"/>
                    </a:cubicBezTo>
                    <a:lnTo>
                      <a:pt x="2300" y="7853"/>
                    </a:lnTo>
                    <a:cubicBezTo>
                      <a:pt x="2363" y="7695"/>
                      <a:pt x="2395" y="7475"/>
                      <a:pt x="2395" y="7286"/>
                    </a:cubicBezTo>
                    <a:cubicBezTo>
                      <a:pt x="2395" y="7097"/>
                      <a:pt x="2363" y="6939"/>
                      <a:pt x="2300" y="6782"/>
                    </a:cubicBezTo>
                    <a:lnTo>
                      <a:pt x="4285" y="4797"/>
                    </a:lnTo>
                    <a:lnTo>
                      <a:pt x="4285" y="4797"/>
                    </a:lnTo>
                    <a:cubicBezTo>
                      <a:pt x="4253" y="5742"/>
                      <a:pt x="4537" y="6624"/>
                      <a:pt x="5073" y="7317"/>
                    </a:cubicBezTo>
                    <a:lnTo>
                      <a:pt x="10271" y="2119"/>
                    </a:lnTo>
                    <a:cubicBezTo>
                      <a:pt x="9636" y="1606"/>
                      <a:pt x="8888" y="1321"/>
                      <a:pt x="8026" y="1321"/>
                    </a:cubicBezTo>
                    <a:cubicBezTo>
                      <a:pt x="7776" y="1321"/>
                      <a:pt x="7516" y="1345"/>
                      <a:pt x="7246" y="1394"/>
                    </a:cubicBezTo>
                    <a:lnTo>
                      <a:pt x="6238" y="355"/>
                    </a:lnTo>
                    <a:cubicBezTo>
                      <a:pt x="6002" y="118"/>
                      <a:pt x="5687" y="0"/>
                      <a:pt x="53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673" name="Google Shape;5299;p88">
                <a:extLst>
                  <a:ext uri="{FF2B5EF4-FFF2-40B4-BE49-F238E27FC236}">
                    <a16:creationId xmlns:a16="http://schemas.microsoft.com/office/drawing/2014/main" id="{5DC0BDDA-FF7B-B9EA-7668-4D429427D949}"/>
                  </a:ext>
                </a:extLst>
              </p:cNvPr>
              <p:cNvSpPr/>
              <p:nvPr/>
            </p:nvSpPr>
            <p:spPr>
              <a:xfrm>
                <a:off x="-39862645" y="3107544"/>
                <a:ext cx="8430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212" extrusionOk="0">
                    <a:moveTo>
                      <a:pt x="2868" y="1"/>
                    </a:moveTo>
                    <a:lnTo>
                      <a:pt x="1" y="2868"/>
                    </a:lnTo>
                    <a:cubicBezTo>
                      <a:pt x="353" y="3098"/>
                      <a:pt x="757" y="3212"/>
                      <a:pt x="1156" y="3212"/>
                    </a:cubicBezTo>
                    <a:cubicBezTo>
                      <a:pt x="1686" y="3212"/>
                      <a:pt x="2207" y="3011"/>
                      <a:pt x="2584" y="2616"/>
                    </a:cubicBezTo>
                    <a:cubicBezTo>
                      <a:pt x="3309" y="1891"/>
                      <a:pt x="3372" y="851"/>
                      <a:pt x="28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</p:grpSp>
        <p:sp>
          <p:nvSpPr>
            <p:cNvPr id="312" name="Google Shape;5300;p88">
              <a:extLst>
                <a:ext uri="{FF2B5EF4-FFF2-40B4-BE49-F238E27FC236}">
                  <a16:creationId xmlns:a16="http://schemas.microsoft.com/office/drawing/2014/main" id="{B916BA7F-DAA5-9C6C-85C1-600EF22D055C}"/>
                </a:ext>
              </a:extLst>
            </p:cNvPr>
            <p:cNvSpPr/>
            <p:nvPr/>
          </p:nvSpPr>
          <p:spPr>
            <a:xfrm>
              <a:off x="14015812" y="4428974"/>
              <a:ext cx="498346" cy="508437"/>
            </a:xfrm>
            <a:custGeom>
              <a:avLst/>
              <a:gdLst/>
              <a:ahLst/>
              <a:cxnLst/>
              <a:rect l="l" t="t" r="r" b="b"/>
              <a:pathLst>
                <a:path w="12446" h="12698" extrusionOk="0">
                  <a:moveTo>
                    <a:pt x="6239" y="1"/>
                  </a:moveTo>
                  <a:cubicBezTo>
                    <a:pt x="5105" y="1"/>
                    <a:pt x="4191" y="915"/>
                    <a:pt x="4159" y="2112"/>
                  </a:cubicBezTo>
                  <a:cubicBezTo>
                    <a:pt x="4159" y="3088"/>
                    <a:pt x="4852" y="3939"/>
                    <a:pt x="5798" y="4097"/>
                  </a:cubicBezTo>
                  <a:lnTo>
                    <a:pt x="5798" y="5294"/>
                  </a:lnTo>
                  <a:cubicBezTo>
                    <a:pt x="4852" y="5483"/>
                    <a:pt x="4159" y="6333"/>
                    <a:pt x="4159" y="7310"/>
                  </a:cubicBezTo>
                  <a:cubicBezTo>
                    <a:pt x="4159" y="7657"/>
                    <a:pt x="4222" y="7972"/>
                    <a:pt x="4380" y="8255"/>
                  </a:cubicBezTo>
                  <a:lnTo>
                    <a:pt x="3403" y="9043"/>
                  </a:lnTo>
                  <a:cubicBezTo>
                    <a:pt x="3057" y="8728"/>
                    <a:pt x="2584" y="8570"/>
                    <a:pt x="2112" y="8570"/>
                  </a:cubicBezTo>
                  <a:cubicBezTo>
                    <a:pt x="946" y="8602"/>
                    <a:pt x="1" y="9515"/>
                    <a:pt x="1" y="10650"/>
                  </a:cubicBezTo>
                  <a:cubicBezTo>
                    <a:pt x="1" y="11784"/>
                    <a:pt x="946" y="12697"/>
                    <a:pt x="2112" y="12697"/>
                  </a:cubicBezTo>
                  <a:cubicBezTo>
                    <a:pt x="3246" y="12697"/>
                    <a:pt x="4128" y="11752"/>
                    <a:pt x="4191" y="10650"/>
                  </a:cubicBezTo>
                  <a:cubicBezTo>
                    <a:pt x="4191" y="10303"/>
                    <a:pt x="4096" y="9988"/>
                    <a:pt x="3939" y="9704"/>
                  </a:cubicBezTo>
                  <a:lnTo>
                    <a:pt x="4947" y="8917"/>
                  </a:lnTo>
                  <a:cubicBezTo>
                    <a:pt x="5294" y="9232"/>
                    <a:pt x="5766" y="9389"/>
                    <a:pt x="6239" y="9389"/>
                  </a:cubicBezTo>
                  <a:cubicBezTo>
                    <a:pt x="6743" y="9389"/>
                    <a:pt x="7184" y="9200"/>
                    <a:pt x="7530" y="8917"/>
                  </a:cubicBezTo>
                  <a:lnTo>
                    <a:pt x="8507" y="9704"/>
                  </a:lnTo>
                  <a:cubicBezTo>
                    <a:pt x="8350" y="9988"/>
                    <a:pt x="8287" y="10303"/>
                    <a:pt x="8287" y="10650"/>
                  </a:cubicBezTo>
                  <a:cubicBezTo>
                    <a:pt x="8287" y="11784"/>
                    <a:pt x="9232" y="12697"/>
                    <a:pt x="10366" y="12697"/>
                  </a:cubicBezTo>
                  <a:cubicBezTo>
                    <a:pt x="11500" y="12697"/>
                    <a:pt x="12414" y="11752"/>
                    <a:pt x="12445" y="10650"/>
                  </a:cubicBezTo>
                  <a:cubicBezTo>
                    <a:pt x="12445" y="9515"/>
                    <a:pt x="11563" y="8602"/>
                    <a:pt x="10366" y="8570"/>
                  </a:cubicBezTo>
                  <a:cubicBezTo>
                    <a:pt x="9862" y="8570"/>
                    <a:pt x="9421" y="8759"/>
                    <a:pt x="9074" y="9043"/>
                  </a:cubicBezTo>
                  <a:lnTo>
                    <a:pt x="8097" y="8255"/>
                  </a:lnTo>
                  <a:cubicBezTo>
                    <a:pt x="8255" y="7972"/>
                    <a:pt x="8318" y="7657"/>
                    <a:pt x="8318" y="7310"/>
                  </a:cubicBezTo>
                  <a:cubicBezTo>
                    <a:pt x="8318" y="6333"/>
                    <a:pt x="7625" y="5451"/>
                    <a:pt x="6680" y="5294"/>
                  </a:cubicBezTo>
                  <a:lnTo>
                    <a:pt x="6680" y="4097"/>
                  </a:lnTo>
                  <a:cubicBezTo>
                    <a:pt x="7625" y="3908"/>
                    <a:pt x="8318" y="3088"/>
                    <a:pt x="8318" y="2112"/>
                  </a:cubicBezTo>
                  <a:cubicBezTo>
                    <a:pt x="8318" y="946"/>
                    <a:pt x="7404" y="64"/>
                    <a:pt x="6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313" name="Google Shape;5301;p88">
              <a:extLst>
                <a:ext uri="{FF2B5EF4-FFF2-40B4-BE49-F238E27FC236}">
                  <a16:creationId xmlns:a16="http://schemas.microsoft.com/office/drawing/2014/main" id="{158D9075-1030-D3D7-EC7D-D9D7D0A4333E}"/>
                </a:ext>
              </a:extLst>
            </p:cNvPr>
            <p:cNvSpPr/>
            <p:nvPr/>
          </p:nvSpPr>
          <p:spPr>
            <a:xfrm>
              <a:off x="15183205" y="3594010"/>
              <a:ext cx="507155" cy="505273"/>
            </a:xfrm>
            <a:custGeom>
              <a:avLst/>
              <a:gdLst/>
              <a:ahLst/>
              <a:cxnLst/>
              <a:rect l="l" t="t" r="r" b="b"/>
              <a:pathLst>
                <a:path w="12666" h="12619" extrusionOk="0">
                  <a:moveTo>
                    <a:pt x="9294" y="1"/>
                  </a:moveTo>
                  <a:cubicBezTo>
                    <a:pt x="9192" y="1"/>
                    <a:pt x="9089" y="40"/>
                    <a:pt x="9011" y="119"/>
                  </a:cubicBezTo>
                  <a:lnTo>
                    <a:pt x="7593" y="1537"/>
                  </a:lnTo>
                  <a:lnTo>
                    <a:pt x="9011" y="2954"/>
                  </a:lnTo>
                  <a:cubicBezTo>
                    <a:pt x="9168" y="3112"/>
                    <a:pt x="9168" y="3395"/>
                    <a:pt x="9011" y="3553"/>
                  </a:cubicBezTo>
                  <a:cubicBezTo>
                    <a:pt x="8932" y="3632"/>
                    <a:pt x="8822" y="3671"/>
                    <a:pt x="8711" y="3671"/>
                  </a:cubicBezTo>
                  <a:cubicBezTo>
                    <a:pt x="8601" y="3671"/>
                    <a:pt x="8491" y="3632"/>
                    <a:pt x="8412" y="3553"/>
                  </a:cubicBezTo>
                  <a:lnTo>
                    <a:pt x="6994" y="2135"/>
                  </a:lnTo>
                  <a:lnTo>
                    <a:pt x="5923" y="3206"/>
                  </a:lnTo>
                  <a:lnTo>
                    <a:pt x="7341" y="4624"/>
                  </a:lnTo>
                  <a:cubicBezTo>
                    <a:pt x="7498" y="4782"/>
                    <a:pt x="7498" y="5034"/>
                    <a:pt x="7341" y="5191"/>
                  </a:cubicBezTo>
                  <a:cubicBezTo>
                    <a:pt x="7262" y="5270"/>
                    <a:pt x="7160" y="5309"/>
                    <a:pt x="7053" y="5309"/>
                  </a:cubicBezTo>
                  <a:cubicBezTo>
                    <a:pt x="6947" y="5309"/>
                    <a:pt x="6837" y="5270"/>
                    <a:pt x="6742" y="5191"/>
                  </a:cubicBezTo>
                  <a:lnTo>
                    <a:pt x="5356" y="3773"/>
                  </a:lnTo>
                  <a:lnTo>
                    <a:pt x="4285" y="4845"/>
                  </a:lnTo>
                  <a:lnTo>
                    <a:pt x="5703" y="6262"/>
                  </a:lnTo>
                  <a:cubicBezTo>
                    <a:pt x="5860" y="6420"/>
                    <a:pt x="5860" y="6703"/>
                    <a:pt x="5703" y="6861"/>
                  </a:cubicBezTo>
                  <a:cubicBezTo>
                    <a:pt x="5624" y="6940"/>
                    <a:pt x="5514" y="6979"/>
                    <a:pt x="5403" y="6979"/>
                  </a:cubicBezTo>
                  <a:cubicBezTo>
                    <a:pt x="5293" y="6979"/>
                    <a:pt x="5183" y="6940"/>
                    <a:pt x="5104" y="6861"/>
                  </a:cubicBezTo>
                  <a:lnTo>
                    <a:pt x="3686" y="5443"/>
                  </a:lnTo>
                  <a:lnTo>
                    <a:pt x="2615" y="6514"/>
                  </a:lnTo>
                  <a:lnTo>
                    <a:pt x="4096" y="7932"/>
                  </a:lnTo>
                  <a:cubicBezTo>
                    <a:pt x="4253" y="8090"/>
                    <a:pt x="4253" y="8373"/>
                    <a:pt x="4096" y="8499"/>
                  </a:cubicBezTo>
                  <a:cubicBezTo>
                    <a:pt x="4017" y="8578"/>
                    <a:pt x="3907" y="8617"/>
                    <a:pt x="3797" y="8617"/>
                  </a:cubicBezTo>
                  <a:cubicBezTo>
                    <a:pt x="3686" y="8617"/>
                    <a:pt x="3576" y="8578"/>
                    <a:pt x="3497" y="8499"/>
                  </a:cubicBezTo>
                  <a:lnTo>
                    <a:pt x="2048" y="7081"/>
                  </a:lnTo>
                  <a:lnTo>
                    <a:pt x="158" y="8972"/>
                  </a:lnTo>
                  <a:cubicBezTo>
                    <a:pt x="0" y="9129"/>
                    <a:pt x="0" y="9413"/>
                    <a:pt x="158" y="9570"/>
                  </a:cubicBezTo>
                  <a:lnTo>
                    <a:pt x="3056" y="12500"/>
                  </a:lnTo>
                  <a:cubicBezTo>
                    <a:pt x="3135" y="12579"/>
                    <a:pt x="3245" y="12618"/>
                    <a:pt x="3356" y="12618"/>
                  </a:cubicBezTo>
                  <a:cubicBezTo>
                    <a:pt x="3466" y="12618"/>
                    <a:pt x="3576" y="12579"/>
                    <a:pt x="3655" y="12500"/>
                  </a:cubicBezTo>
                  <a:lnTo>
                    <a:pt x="12508" y="3616"/>
                  </a:lnTo>
                  <a:cubicBezTo>
                    <a:pt x="12665" y="3458"/>
                    <a:pt x="12665" y="3206"/>
                    <a:pt x="12508" y="3049"/>
                  </a:cubicBezTo>
                  <a:lnTo>
                    <a:pt x="9578" y="119"/>
                  </a:lnTo>
                  <a:cubicBezTo>
                    <a:pt x="9499" y="40"/>
                    <a:pt x="9397" y="1"/>
                    <a:pt x="9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dirty="0"/>
            </a:p>
          </p:txBody>
        </p:sp>
        <p:grpSp>
          <p:nvGrpSpPr>
            <p:cNvPr id="314" name="Google Shape;5302;p88">
              <a:extLst>
                <a:ext uri="{FF2B5EF4-FFF2-40B4-BE49-F238E27FC236}">
                  <a16:creationId xmlns:a16="http://schemas.microsoft.com/office/drawing/2014/main" id="{FB583245-5F42-891B-92C8-CE8060722C6A}"/>
                </a:ext>
              </a:extLst>
            </p:cNvPr>
            <p:cNvGrpSpPr/>
            <p:nvPr/>
          </p:nvGrpSpPr>
          <p:grpSpPr>
            <a:xfrm>
              <a:off x="13925401" y="2841213"/>
              <a:ext cx="588758" cy="508395"/>
              <a:chOff x="-42651700" y="3217825"/>
              <a:chExt cx="367600" cy="317425"/>
            </a:xfrm>
            <a:grpFill/>
          </p:grpSpPr>
          <p:sp>
            <p:nvSpPr>
              <p:cNvPr id="668" name="Google Shape;5303;p88">
                <a:extLst>
                  <a:ext uri="{FF2B5EF4-FFF2-40B4-BE49-F238E27FC236}">
                    <a16:creationId xmlns:a16="http://schemas.microsoft.com/office/drawing/2014/main" id="{AF13EAE8-ACD8-4156-E22A-64B23EE61D97}"/>
                  </a:ext>
                </a:extLst>
              </p:cNvPr>
              <p:cNvSpPr/>
              <p:nvPr/>
            </p:nvSpPr>
            <p:spPr>
              <a:xfrm>
                <a:off x="-42651700" y="3239075"/>
                <a:ext cx="367600" cy="296175"/>
              </a:xfrm>
              <a:custGeom>
                <a:avLst/>
                <a:gdLst/>
                <a:ahLst/>
                <a:cxnLst/>
                <a:rect l="l" t="t" r="r" b="b"/>
                <a:pathLst>
                  <a:path w="14704" h="11847" extrusionOk="0">
                    <a:moveTo>
                      <a:pt x="7370" y="797"/>
                    </a:moveTo>
                    <a:cubicBezTo>
                      <a:pt x="8536" y="797"/>
                      <a:pt x="9694" y="1246"/>
                      <a:pt x="10576" y="2143"/>
                    </a:cubicBezTo>
                    <a:cubicBezTo>
                      <a:pt x="12340" y="3908"/>
                      <a:pt x="12340" y="6775"/>
                      <a:pt x="10576" y="8539"/>
                    </a:cubicBezTo>
                    <a:cubicBezTo>
                      <a:pt x="9757" y="9390"/>
                      <a:pt x="8623" y="9894"/>
                      <a:pt x="7363" y="9894"/>
                    </a:cubicBezTo>
                    <a:cubicBezTo>
                      <a:pt x="6102" y="9894"/>
                      <a:pt x="4937" y="9358"/>
                      <a:pt x="4118" y="8539"/>
                    </a:cubicBezTo>
                    <a:cubicBezTo>
                      <a:pt x="2353" y="6775"/>
                      <a:pt x="2353" y="3908"/>
                      <a:pt x="4118" y="2143"/>
                    </a:cubicBezTo>
                    <a:cubicBezTo>
                      <a:pt x="5031" y="1246"/>
                      <a:pt x="6205" y="797"/>
                      <a:pt x="7370" y="797"/>
                    </a:cubicBezTo>
                    <a:close/>
                    <a:moveTo>
                      <a:pt x="7326" y="1"/>
                    </a:moveTo>
                    <a:cubicBezTo>
                      <a:pt x="2091" y="1"/>
                      <a:pt x="0" y="6750"/>
                      <a:pt x="4275" y="9768"/>
                    </a:cubicBezTo>
                    <a:lnTo>
                      <a:pt x="3424" y="11280"/>
                    </a:lnTo>
                    <a:cubicBezTo>
                      <a:pt x="3298" y="11532"/>
                      <a:pt x="3487" y="11847"/>
                      <a:pt x="3771" y="11847"/>
                    </a:cubicBezTo>
                    <a:cubicBezTo>
                      <a:pt x="3929" y="11847"/>
                      <a:pt x="4086" y="11784"/>
                      <a:pt x="4118" y="11626"/>
                    </a:cubicBezTo>
                    <a:lnTo>
                      <a:pt x="5000" y="10209"/>
                    </a:lnTo>
                    <a:cubicBezTo>
                      <a:pt x="5740" y="10571"/>
                      <a:pt x="6543" y="10752"/>
                      <a:pt x="7351" y="10752"/>
                    </a:cubicBezTo>
                    <a:cubicBezTo>
                      <a:pt x="8158" y="10752"/>
                      <a:pt x="8969" y="10571"/>
                      <a:pt x="9725" y="10209"/>
                    </a:cubicBezTo>
                    <a:lnTo>
                      <a:pt x="10576" y="11626"/>
                    </a:lnTo>
                    <a:cubicBezTo>
                      <a:pt x="10671" y="11784"/>
                      <a:pt x="10828" y="11847"/>
                      <a:pt x="10923" y="11847"/>
                    </a:cubicBezTo>
                    <a:cubicBezTo>
                      <a:pt x="11238" y="11847"/>
                      <a:pt x="11458" y="11532"/>
                      <a:pt x="11301" y="11280"/>
                    </a:cubicBezTo>
                    <a:lnTo>
                      <a:pt x="10419" y="9768"/>
                    </a:lnTo>
                    <a:cubicBezTo>
                      <a:pt x="14703" y="6775"/>
                      <a:pt x="12592" y="1"/>
                      <a:pt x="7363" y="1"/>
                    </a:cubicBezTo>
                    <a:cubicBezTo>
                      <a:pt x="7350" y="1"/>
                      <a:pt x="7338" y="1"/>
                      <a:pt x="73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9" name="Google Shape;5304;p88">
                <a:extLst>
                  <a:ext uri="{FF2B5EF4-FFF2-40B4-BE49-F238E27FC236}">
                    <a16:creationId xmlns:a16="http://schemas.microsoft.com/office/drawing/2014/main" id="{BBF89C25-BEB7-0796-71A6-C55E973CD02D}"/>
                  </a:ext>
                </a:extLst>
              </p:cNvPr>
              <p:cNvSpPr/>
              <p:nvPr/>
            </p:nvSpPr>
            <p:spPr>
              <a:xfrm>
                <a:off x="-42419600" y="3217825"/>
                <a:ext cx="106350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4254" extrusionOk="0">
                    <a:moveTo>
                      <a:pt x="1355" y="0"/>
                    </a:moveTo>
                    <a:cubicBezTo>
                      <a:pt x="882" y="0"/>
                      <a:pt x="410" y="95"/>
                      <a:pt x="0" y="315"/>
                    </a:cubicBezTo>
                    <a:cubicBezTo>
                      <a:pt x="1891" y="946"/>
                      <a:pt x="3340" y="2395"/>
                      <a:pt x="3938" y="4254"/>
                    </a:cubicBezTo>
                    <a:cubicBezTo>
                      <a:pt x="4128" y="3844"/>
                      <a:pt x="4254" y="3371"/>
                      <a:pt x="4254" y="2899"/>
                    </a:cubicBezTo>
                    <a:cubicBezTo>
                      <a:pt x="4254" y="1292"/>
                      <a:pt x="2962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0" name="Google Shape;5305;p88">
                <a:extLst>
                  <a:ext uri="{FF2B5EF4-FFF2-40B4-BE49-F238E27FC236}">
                    <a16:creationId xmlns:a16="http://schemas.microsoft.com/office/drawing/2014/main" id="{5767CAEF-E346-D84F-57EF-C17B1F45A2DC}"/>
                  </a:ext>
                </a:extLst>
              </p:cNvPr>
              <p:cNvSpPr/>
              <p:nvPr/>
            </p:nvSpPr>
            <p:spPr>
              <a:xfrm>
                <a:off x="-42623600" y="3218600"/>
                <a:ext cx="106350" cy="1063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4255" extrusionOk="0">
                    <a:moveTo>
                      <a:pt x="2931" y="1"/>
                    </a:moveTo>
                    <a:cubicBezTo>
                      <a:pt x="1292" y="1"/>
                      <a:pt x="1" y="1293"/>
                      <a:pt x="1" y="2899"/>
                    </a:cubicBezTo>
                    <a:cubicBezTo>
                      <a:pt x="1" y="3372"/>
                      <a:pt x="127" y="3845"/>
                      <a:pt x="316" y="4254"/>
                    </a:cubicBezTo>
                    <a:cubicBezTo>
                      <a:pt x="977" y="2364"/>
                      <a:pt x="2426" y="915"/>
                      <a:pt x="4254" y="316"/>
                    </a:cubicBezTo>
                    <a:cubicBezTo>
                      <a:pt x="3876" y="127"/>
                      <a:pt x="3403" y="1"/>
                      <a:pt x="29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71" name="Google Shape;5306;p88">
                <a:extLst>
                  <a:ext uri="{FF2B5EF4-FFF2-40B4-BE49-F238E27FC236}">
                    <a16:creationId xmlns:a16="http://schemas.microsoft.com/office/drawing/2014/main" id="{24ADD525-41BE-0A99-ADFD-E0BFBE292EFD}"/>
                  </a:ext>
                </a:extLst>
              </p:cNvPr>
              <p:cNvSpPr/>
              <p:nvPr/>
            </p:nvSpPr>
            <p:spPr>
              <a:xfrm>
                <a:off x="-42561375" y="3279250"/>
                <a:ext cx="185900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7468" extrusionOk="0">
                    <a:moveTo>
                      <a:pt x="3781" y="1671"/>
                    </a:moveTo>
                    <a:cubicBezTo>
                      <a:pt x="4033" y="1671"/>
                      <a:pt x="4191" y="1860"/>
                      <a:pt x="4191" y="2112"/>
                    </a:cubicBezTo>
                    <a:lnTo>
                      <a:pt x="4191" y="3340"/>
                    </a:lnTo>
                    <a:lnTo>
                      <a:pt x="5388" y="3340"/>
                    </a:lnTo>
                    <a:cubicBezTo>
                      <a:pt x="5640" y="3340"/>
                      <a:pt x="5829" y="3529"/>
                      <a:pt x="5829" y="3750"/>
                    </a:cubicBezTo>
                    <a:cubicBezTo>
                      <a:pt x="5829" y="4002"/>
                      <a:pt x="5640" y="4128"/>
                      <a:pt x="5388" y="4128"/>
                    </a:cubicBezTo>
                    <a:lnTo>
                      <a:pt x="3750" y="4128"/>
                    </a:lnTo>
                    <a:cubicBezTo>
                      <a:pt x="3498" y="4128"/>
                      <a:pt x="3308" y="3939"/>
                      <a:pt x="3308" y="3750"/>
                    </a:cubicBezTo>
                    <a:lnTo>
                      <a:pt x="3308" y="2112"/>
                    </a:lnTo>
                    <a:lnTo>
                      <a:pt x="3340" y="2112"/>
                    </a:lnTo>
                    <a:cubicBezTo>
                      <a:pt x="3340" y="1860"/>
                      <a:pt x="3529" y="1671"/>
                      <a:pt x="3781" y="1671"/>
                    </a:cubicBezTo>
                    <a:close/>
                    <a:moveTo>
                      <a:pt x="3750" y="1"/>
                    </a:moveTo>
                    <a:cubicBezTo>
                      <a:pt x="1702" y="1"/>
                      <a:pt x="32" y="1671"/>
                      <a:pt x="0" y="3750"/>
                    </a:cubicBezTo>
                    <a:cubicBezTo>
                      <a:pt x="32" y="5798"/>
                      <a:pt x="1702" y="7467"/>
                      <a:pt x="3750" y="7467"/>
                    </a:cubicBezTo>
                    <a:cubicBezTo>
                      <a:pt x="5797" y="7467"/>
                      <a:pt x="7436" y="5798"/>
                      <a:pt x="7436" y="3750"/>
                    </a:cubicBezTo>
                    <a:cubicBezTo>
                      <a:pt x="7436" y="1702"/>
                      <a:pt x="5797" y="64"/>
                      <a:pt x="37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15" name="Google Shape;5311;p88">
              <a:extLst>
                <a:ext uri="{FF2B5EF4-FFF2-40B4-BE49-F238E27FC236}">
                  <a16:creationId xmlns:a16="http://schemas.microsoft.com/office/drawing/2014/main" id="{60FC7915-C342-62AD-BBBF-1F63283AFF02}"/>
                </a:ext>
              </a:extLst>
            </p:cNvPr>
            <p:cNvGrpSpPr/>
            <p:nvPr/>
          </p:nvGrpSpPr>
          <p:grpSpPr>
            <a:xfrm>
              <a:off x="12420816" y="5274015"/>
              <a:ext cx="516685" cy="507635"/>
              <a:chOff x="-40748275" y="3238700"/>
              <a:chExt cx="322600" cy="316950"/>
            </a:xfrm>
            <a:grpFill/>
          </p:grpSpPr>
          <p:sp>
            <p:nvSpPr>
              <p:cNvPr id="662" name="Google Shape;5312;p88">
                <a:extLst>
                  <a:ext uri="{FF2B5EF4-FFF2-40B4-BE49-F238E27FC236}">
                    <a16:creationId xmlns:a16="http://schemas.microsoft.com/office/drawing/2014/main" id="{8E4EED41-8F7D-D848-2EC6-189BE5138EF8}"/>
                  </a:ext>
                </a:extLst>
              </p:cNvPr>
              <p:cNvSpPr/>
              <p:nvPr/>
            </p:nvSpPr>
            <p:spPr>
              <a:xfrm>
                <a:off x="-40709675" y="3273750"/>
                <a:ext cx="843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372" extrusionOk="0">
                    <a:moveTo>
                      <a:pt x="2710" y="0"/>
                    </a:moveTo>
                    <a:lnTo>
                      <a:pt x="1" y="2710"/>
                    </a:lnTo>
                    <a:lnTo>
                      <a:pt x="694" y="3371"/>
                    </a:lnTo>
                    <a:lnTo>
                      <a:pt x="3372" y="662"/>
                    </a:lnTo>
                    <a:lnTo>
                      <a:pt x="27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3" name="Google Shape;5313;p88">
                <a:extLst>
                  <a:ext uri="{FF2B5EF4-FFF2-40B4-BE49-F238E27FC236}">
                    <a16:creationId xmlns:a16="http://schemas.microsoft.com/office/drawing/2014/main" id="{75527D7A-D28A-D46E-BD8D-78CC4728613F}"/>
                  </a:ext>
                </a:extLst>
              </p:cNvPr>
              <p:cNvSpPr/>
              <p:nvPr/>
            </p:nvSpPr>
            <p:spPr>
              <a:xfrm>
                <a:off x="-40578925" y="3247175"/>
                <a:ext cx="151250" cy="149475"/>
              </a:xfrm>
              <a:custGeom>
                <a:avLst/>
                <a:gdLst/>
                <a:ahLst/>
                <a:cxnLst/>
                <a:rect l="l" t="t" r="r" b="b"/>
                <a:pathLst>
                  <a:path w="6050" h="5979" extrusionOk="0">
                    <a:moveTo>
                      <a:pt x="2663" y="0"/>
                    </a:moveTo>
                    <a:cubicBezTo>
                      <a:pt x="2552" y="0"/>
                      <a:pt x="2442" y="39"/>
                      <a:pt x="2363" y="118"/>
                    </a:cubicBezTo>
                    <a:lnTo>
                      <a:pt x="1261" y="1221"/>
                    </a:lnTo>
                    <a:lnTo>
                      <a:pt x="2678" y="2639"/>
                    </a:lnTo>
                    <a:cubicBezTo>
                      <a:pt x="2836" y="2796"/>
                      <a:pt x="2836" y="3080"/>
                      <a:pt x="2678" y="3237"/>
                    </a:cubicBezTo>
                    <a:cubicBezTo>
                      <a:pt x="2637" y="3278"/>
                      <a:pt x="2560" y="3302"/>
                      <a:pt x="2473" y="3302"/>
                    </a:cubicBezTo>
                    <a:cubicBezTo>
                      <a:pt x="2360" y="3302"/>
                      <a:pt x="2232" y="3263"/>
                      <a:pt x="2143" y="3174"/>
                    </a:cubicBezTo>
                    <a:lnTo>
                      <a:pt x="725" y="1756"/>
                    </a:lnTo>
                    <a:lnTo>
                      <a:pt x="0" y="2481"/>
                    </a:lnTo>
                    <a:lnTo>
                      <a:pt x="3529" y="5978"/>
                    </a:lnTo>
                    <a:lnTo>
                      <a:pt x="5892" y="3615"/>
                    </a:lnTo>
                    <a:cubicBezTo>
                      <a:pt x="6049" y="3458"/>
                      <a:pt x="6049" y="3174"/>
                      <a:pt x="5892" y="3017"/>
                    </a:cubicBezTo>
                    <a:lnTo>
                      <a:pt x="2962" y="118"/>
                    </a:lnTo>
                    <a:cubicBezTo>
                      <a:pt x="2883" y="39"/>
                      <a:pt x="2773" y="0"/>
                      <a:pt x="2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4" name="Google Shape;5314;p88">
                <a:extLst>
                  <a:ext uri="{FF2B5EF4-FFF2-40B4-BE49-F238E27FC236}">
                    <a16:creationId xmlns:a16="http://schemas.microsoft.com/office/drawing/2014/main" id="{7FED3229-8407-0B4E-51C3-878612EE1FE1}"/>
                  </a:ext>
                </a:extLst>
              </p:cNvPr>
              <p:cNvSpPr/>
              <p:nvPr/>
            </p:nvSpPr>
            <p:spPr>
              <a:xfrm>
                <a:off x="-40678175" y="3305250"/>
                <a:ext cx="213475" cy="213475"/>
              </a:xfrm>
              <a:custGeom>
                <a:avLst/>
                <a:gdLst/>
                <a:ahLst/>
                <a:cxnLst/>
                <a:rect l="l" t="t" r="r" b="b"/>
                <a:pathLst>
                  <a:path w="8539" h="8539" extrusionOk="0">
                    <a:moveTo>
                      <a:pt x="2679" y="0"/>
                    </a:moveTo>
                    <a:lnTo>
                      <a:pt x="1" y="2678"/>
                    </a:lnTo>
                    <a:lnTo>
                      <a:pt x="5861" y="8538"/>
                    </a:lnTo>
                    <a:lnTo>
                      <a:pt x="8539" y="5860"/>
                    </a:lnTo>
                    <a:lnTo>
                      <a:pt x="26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5" name="Google Shape;5315;p88">
                <a:extLst>
                  <a:ext uri="{FF2B5EF4-FFF2-40B4-BE49-F238E27FC236}">
                    <a16:creationId xmlns:a16="http://schemas.microsoft.com/office/drawing/2014/main" id="{8FCB2A82-F815-170A-3383-E4C23C37F2D4}"/>
                  </a:ext>
                </a:extLst>
              </p:cNvPr>
              <p:cNvSpPr/>
              <p:nvPr/>
            </p:nvSpPr>
            <p:spPr>
              <a:xfrm>
                <a:off x="-40513550" y="3469850"/>
                <a:ext cx="87875" cy="85800"/>
              </a:xfrm>
              <a:custGeom>
                <a:avLst/>
                <a:gdLst/>
                <a:ahLst/>
                <a:cxnLst/>
                <a:rect l="l" t="t" r="r" b="b"/>
                <a:pathLst>
                  <a:path w="3515" h="3432" extrusionOk="0">
                    <a:moveTo>
                      <a:pt x="2426" y="1"/>
                    </a:moveTo>
                    <a:lnTo>
                      <a:pt x="0" y="2427"/>
                    </a:lnTo>
                    <a:lnTo>
                      <a:pt x="2899" y="3404"/>
                    </a:lnTo>
                    <a:cubicBezTo>
                      <a:pt x="2948" y="3423"/>
                      <a:pt x="2996" y="3432"/>
                      <a:pt x="3044" y="3432"/>
                    </a:cubicBezTo>
                    <a:cubicBezTo>
                      <a:pt x="3302" y="3432"/>
                      <a:pt x="3514" y="3166"/>
                      <a:pt x="3434" y="2899"/>
                    </a:cubicBezTo>
                    <a:lnTo>
                      <a:pt x="2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6" name="Google Shape;5316;p88">
                <a:extLst>
                  <a:ext uri="{FF2B5EF4-FFF2-40B4-BE49-F238E27FC236}">
                    <a16:creationId xmlns:a16="http://schemas.microsoft.com/office/drawing/2014/main" id="{76EFF376-63F5-F4C6-A398-66350EC0C61D}"/>
                  </a:ext>
                </a:extLst>
              </p:cNvPr>
              <p:cNvSpPr/>
              <p:nvPr/>
            </p:nvSpPr>
            <p:spPr>
              <a:xfrm>
                <a:off x="-40738025" y="3404500"/>
                <a:ext cx="150450" cy="149475"/>
              </a:xfrm>
              <a:custGeom>
                <a:avLst/>
                <a:gdLst/>
                <a:ahLst/>
                <a:cxnLst/>
                <a:rect l="l" t="t" r="r" b="b"/>
                <a:pathLst>
                  <a:path w="6018" h="5979" extrusionOk="0">
                    <a:moveTo>
                      <a:pt x="2521" y="0"/>
                    </a:moveTo>
                    <a:lnTo>
                      <a:pt x="1796" y="725"/>
                    </a:lnTo>
                    <a:lnTo>
                      <a:pt x="3308" y="2205"/>
                    </a:lnTo>
                    <a:cubicBezTo>
                      <a:pt x="3466" y="2363"/>
                      <a:pt x="3466" y="2646"/>
                      <a:pt x="3308" y="2804"/>
                    </a:cubicBezTo>
                    <a:cubicBezTo>
                      <a:pt x="3230" y="2883"/>
                      <a:pt x="3119" y="2922"/>
                      <a:pt x="3009" y="2922"/>
                    </a:cubicBezTo>
                    <a:cubicBezTo>
                      <a:pt x="2899" y="2922"/>
                      <a:pt x="2789" y="2883"/>
                      <a:pt x="2710" y="2804"/>
                    </a:cubicBezTo>
                    <a:lnTo>
                      <a:pt x="1229" y="1292"/>
                    </a:lnTo>
                    <a:lnTo>
                      <a:pt x="158" y="2363"/>
                    </a:lnTo>
                    <a:cubicBezTo>
                      <a:pt x="0" y="2520"/>
                      <a:pt x="0" y="2804"/>
                      <a:pt x="158" y="2962"/>
                    </a:cubicBezTo>
                    <a:lnTo>
                      <a:pt x="3056" y="5860"/>
                    </a:lnTo>
                    <a:cubicBezTo>
                      <a:pt x="3135" y="5939"/>
                      <a:pt x="3245" y="5978"/>
                      <a:pt x="3356" y="5978"/>
                    </a:cubicBezTo>
                    <a:cubicBezTo>
                      <a:pt x="3466" y="5978"/>
                      <a:pt x="3576" y="5939"/>
                      <a:pt x="3655" y="5860"/>
                    </a:cubicBezTo>
                    <a:lnTo>
                      <a:pt x="6018" y="3497"/>
                    </a:lnTo>
                    <a:lnTo>
                      <a:pt x="252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7" name="Google Shape;5317;p88">
                <a:extLst>
                  <a:ext uri="{FF2B5EF4-FFF2-40B4-BE49-F238E27FC236}">
                    <a16:creationId xmlns:a16="http://schemas.microsoft.com/office/drawing/2014/main" id="{FDF776F6-0981-7756-7BA8-0E6DC670EF16}"/>
                  </a:ext>
                </a:extLst>
              </p:cNvPr>
              <p:cNvSpPr/>
              <p:nvPr/>
            </p:nvSpPr>
            <p:spPr>
              <a:xfrm>
                <a:off x="-40748275" y="3238700"/>
                <a:ext cx="92175" cy="87850"/>
              </a:xfrm>
              <a:custGeom>
                <a:avLst/>
                <a:gdLst/>
                <a:ahLst/>
                <a:cxnLst/>
                <a:rect l="l" t="t" r="r" b="b"/>
                <a:pathLst>
                  <a:path w="3687" h="3514" extrusionOk="0">
                    <a:moveTo>
                      <a:pt x="2281" y="0"/>
                    </a:moveTo>
                    <a:cubicBezTo>
                      <a:pt x="1915" y="0"/>
                      <a:pt x="1545" y="142"/>
                      <a:pt x="1261" y="426"/>
                    </a:cubicBezTo>
                    <a:lnTo>
                      <a:pt x="568" y="1119"/>
                    </a:lnTo>
                    <a:cubicBezTo>
                      <a:pt x="1" y="1686"/>
                      <a:pt x="1" y="2568"/>
                      <a:pt x="568" y="3135"/>
                    </a:cubicBezTo>
                    <a:lnTo>
                      <a:pt x="946" y="3513"/>
                    </a:lnTo>
                    <a:lnTo>
                      <a:pt x="3687" y="804"/>
                    </a:lnTo>
                    <a:lnTo>
                      <a:pt x="3277" y="426"/>
                    </a:lnTo>
                    <a:cubicBezTo>
                      <a:pt x="3010" y="142"/>
                      <a:pt x="2647" y="0"/>
                      <a:pt x="22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16" name="Google Shape;5318;p88">
              <a:extLst>
                <a:ext uri="{FF2B5EF4-FFF2-40B4-BE49-F238E27FC236}">
                  <a16:creationId xmlns:a16="http://schemas.microsoft.com/office/drawing/2014/main" id="{D04E7DE3-8B5E-978A-FD5C-945141C5AEC7}"/>
                </a:ext>
              </a:extLst>
            </p:cNvPr>
            <p:cNvGrpSpPr/>
            <p:nvPr/>
          </p:nvGrpSpPr>
          <p:grpSpPr>
            <a:xfrm>
              <a:off x="14364101" y="5318849"/>
              <a:ext cx="509677" cy="464271"/>
              <a:chOff x="-40745125" y="3632900"/>
              <a:chExt cx="318225" cy="289875"/>
            </a:xfrm>
            <a:grpFill/>
          </p:grpSpPr>
          <p:sp>
            <p:nvSpPr>
              <p:cNvPr id="655" name="Google Shape;5319;p88">
                <a:extLst>
                  <a:ext uri="{FF2B5EF4-FFF2-40B4-BE49-F238E27FC236}">
                    <a16:creationId xmlns:a16="http://schemas.microsoft.com/office/drawing/2014/main" id="{7CA63104-1ABF-49C0-4714-888507CF957C}"/>
                  </a:ext>
                </a:extLst>
              </p:cNvPr>
              <p:cNvSpPr/>
              <p:nvPr/>
            </p:nvSpPr>
            <p:spPr>
              <a:xfrm>
                <a:off x="-40745125" y="3632900"/>
                <a:ext cx="30012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3309" extrusionOk="0">
                    <a:moveTo>
                      <a:pt x="1671" y="0"/>
                    </a:moveTo>
                    <a:cubicBezTo>
                      <a:pt x="757" y="0"/>
                      <a:pt x="1" y="757"/>
                      <a:pt x="1" y="1670"/>
                    </a:cubicBezTo>
                    <a:cubicBezTo>
                      <a:pt x="1" y="2552"/>
                      <a:pt x="757" y="3308"/>
                      <a:pt x="1671" y="3308"/>
                    </a:cubicBezTo>
                    <a:lnTo>
                      <a:pt x="11469" y="3308"/>
                    </a:lnTo>
                    <a:cubicBezTo>
                      <a:pt x="11815" y="3308"/>
                      <a:pt x="12004" y="2930"/>
                      <a:pt x="11784" y="2647"/>
                    </a:cubicBezTo>
                    <a:cubicBezTo>
                      <a:pt x="11595" y="2363"/>
                      <a:pt x="11469" y="2017"/>
                      <a:pt x="11469" y="1670"/>
                    </a:cubicBezTo>
                    <a:cubicBezTo>
                      <a:pt x="11469" y="1292"/>
                      <a:pt x="11595" y="946"/>
                      <a:pt x="11784" y="662"/>
                    </a:cubicBezTo>
                    <a:cubicBezTo>
                      <a:pt x="11973" y="410"/>
                      <a:pt x="11784" y="0"/>
                      <a:pt x="114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6" name="Google Shape;5320;p88">
                <a:extLst>
                  <a:ext uri="{FF2B5EF4-FFF2-40B4-BE49-F238E27FC236}">
                    <a16:creationId xmlns:a16="http://schemas.microsoft.com/office/drawing/2014/main" id="{EABE19AC-FA6B-46DC-363F-EF1F5D391010}"/>
                  </a:ext>
                </a:extLst>
              </p:cNvPr>
              <p:cNvSpPr/>
              <p:nvPr/>
            </p:nvSpPr>
            <p:spPr>
              <a:xfrm>
                <a:off x="-40508050" y="3736075"/>
                <a:ext cx="213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3309" extrusionOk="0">
                    <a:moveTo>
                      <a:pt x="1" y="1"/>
                    </a:moveTo>
                    <a:lnTo>
                      <a:pt x="1" y="3309"/>
                    </a:lnTo>
                    <a:lnTo>
                      <a:pt x="852" y="3309"/>
                    </a:lnTo>
                    <a:lnTo>
                      <a:pt x="85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7" name="Google Shape;5321;p88">
                <a:extLst>
                  <a:ext uri="{FF2B5EF4-FFF2-40B4-BE49-F238E27FC236}">
                    <a16:creationId xmlns:a16="http://schemas.microsoft.com/office/drawing/2014/main" id="{DA750586-0BA6-0EB1-5AC6-65E7B2EA045C}"/>
                  </a:ext>
                </a:extLst>
              </p:cNvPr>
              <p:cNvSpPr/>
              <p:nvPr/>
            </p:nvSpPr>
            <p:spPr>
              <a:xfrm>
                <a:off x="-40466300" y="3736875"/>
                <a:ext cx="394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3309" extrusionOk="0">
                    <a:moveTo>
                      <a:pt x="1" y="0"/>
                    </a:moveTo>
                    <a:lnTo>
                      <a:pt x="1" y="3308"/>
                    </a:lnTo>
                    <a:lnTo>
                      <a:pt x="1198" y="3308"/>
                    </a:lnTo>
                    <a:cubicBezTo>
                      <a:pt x="1387" y="3277"/>
                      <a:pt x="1576" y="3088"/>
                      <a:pt x="1576" y="2899"/>
                    </a:cubicBezTo>
                    <a:lnTo>
                      <a:pt x="1576" y="410"/>
                    </a:lnTo>
                    <a:cubicBezTo>
                      <a:pt x="1576" y="158"/>
                      <a:pt x="1387" y="0"/>
                      <a:pt x="1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8" name="Google Shape;5322;p88">
                <a:extLst>
                  <a:ext uri="{FF2B5EF4-FFF2-40B4-BE49-F238E27FC236}">
                    <a16:creationId xmlns:a16="http://schemas.microsoft.com/office/drawing/2014/main" id="{7AE488BA-6929-9E8A-9D1A-4EF8FF5EFED0}"/>
                  </a:ext>
                </a:extLst>
              </p:cNvPr>
              <p:cNvSpPr/>
              <p:nvPr/>
            </p:nvSpPr>
            <p:spPr>
              <a:xfrm>
                <a:off x="-40723050" y="3736075"/>
                <a:ext cx="19455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3309" extrusionOk="0">
                    <a:moveTo>
                      <a:pt x="441" y="1"/>
                    </a:moveTo>
                    <a:cubicBezTo>
                      <a:pt x="189" y="1"/>
                      <a:pt x="0" y="221"/>
                      <a:pt x="0" y="442"/>
                    </a:cubicBezTo>
                    <a:lnTo>
                      <a:pt x="0" y="2931"/>
                    </a:lnTo>
                    <a:cubicBezTo>
                      <a:pt x="0" y="3151"/>
                      <a:pt x="189" y="3309"/>
                      <a:pt x="441" y="3309"/>
                    </a:cubicBezTo>
                    <a:lnTo>
                      <a:pt x="7782" y="3309"/>
                    </a:lnTo>
                    <a:lnTo>
                      <a:pt x="778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9" name="Google Shape;5323;p88">
                <a:extLst>
                  <a:ext uri="{FF2B5EF4-FFF2-40B4-BE49-F238E27FC236}">
                    <a16:creationId xmlns:a16="http://schemas.microsoft.com/office/drawing/2014/main" id="{4706E35B-1EAA-2646-A57A-5C980B6228C2}"/>
                  </a:ext>
                </a:extLst>
              </p:cNvPr>
              <p:cNvSpPr/>
              <p:nvPr/>
            </p:nvSpPr>
            <p:spPr>
              <a:xfrm>
                <a:off x="-40681325" y="3839250"/>
                <a:ext cx="213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3309" extrusionOk="0">
                    <a:moveTo>
                      <a:pt x="1" y="1"/>
                    </a:moveTo>
                    <a:lnTo>
                      <a:pt x="1" y="3309"/>
                    </a:lnTo>
                    <a:lnTo>
                      <a:pt x="851" y="3309"/>
                    </a:lnTo>
                    <a:lnTo>
                      <a:pt x="8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0" name="Google Shape;5324;p88">
                <a:extLst>
                  <a:ext uri="{FF2B5EF4-FFF2-40B4-BE49-F238E27FC236}">
                    <a16:creationId xmlns:a16="http://schemas.microsoft.com/office/drawing/2014/main" id="{1C078B36-0402-D073-14CE-2AAD974E91B3}"/>
                  </a:ext>
                </a:extLst>
              </p:cNvPr>
              <p:cNvSpPr/>
              <p:nvPr/>
            </p:nvSpPr>
            <p:spPr>
              <a:xfrm>
                <a:off x="-40639575" y="3840825"/>
                <a:ext cx="190625" cy="81950"/>
              </a:xfrm>
              <a:custGeom>
                <a:avLst/>
                <a:gdLst/>
                <a:ahLst/>
                <a:cxnLst/>
                <a:rect l="l" t="t" r="r" b="b"/>
                <a:pathLst>
                  <a:path w="7625" h="3278" extrusionOk="0">
                    <a:moveTo>
                      <a:pt x="1" y="1"/>
                    </a:moveTo>
                    <a:lnTo>
                      <a:pt x="1" y="3277"/>
                    </a:lnTo>
                    <a:lnTo>
                      <a:pt x="7247" y="3277"/>
                    </a:lnTo>
                    <a:cubicBezTo>
                      <a:pt x="7467" y="3277"/>
                      <a:pt x="7625" y="3057"/>
                      <a:pt x="7625" y="2868"/>
                    </a:cubicBezTo>
                    <a:lnTo>
                      <a:pt x="7625" y="379"/>
                    </a:lnTo>
                    <a:cubicBezTo>
                      <a:pt x="7625" y="158"/>
                      <a:pt x="7436" y="1"/>
                      <a:pt x="72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661" name="Google Shape;5325;p88">
                <a:extLst>
                  <a:ext uri="{FF2B5EF4-FFF2-40B4-BE49-F238E27FC236}">
                    <a16:creationId xmlns:a16="http://schemas.microsoft.com/office/drawing/2014/main" id="{1C6B5AE6-5968-4AAC-6F34-3068B05392C0}"/>
                  </a:ext>
                </a:extLst>
              </p:cNvPr>
              <p:cNvSpPr/>
              <p:nvPr/>
            </p:nvSpPr>
            <p:spPr>
              <a:xfrm>
                <a:off x="-40745125" y="3840050"/>
                <a:ext cx="4335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309" extrusionOk="0">
                    <a:moveTo>
                      <a:pt x="442" y="0"/>
                    </a:moveTo>
                    <a:cubicBezTo>
                      <a:pt x="190" y="0"/>
                      <a:pt x="1" y="189"/>
                      <a:pt x="1" y="378"/>
                    </a:cubicBezTo>
                    <a:lnTo>
                      <a:pt x="1" y="2867"/>
                    </a:lnTo>
                    <a:cubicBezTo>
                      <a:pt x="1" y="3088"/>
                      <a:pt x="190" y="3308"/>
                      <a:pt x="442" y="3308"/>
                    </a:cubicBezTo>
                    <a:lnTo>
                      <a:pt x="1734" y="3308"/>
                    </a:lnTo>
                    <a:lnTo>
                      <a:pt x="173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17" name="Google Shape;5326;p88">
              <a:extLst>
                <a:ext uri="{FF2B5EF4-FFF2-40B4-BE49-F238E27FC236}">
                  <a16:creationId xmlns:a16="http://schemas.microsoft.com/office/drawing/2014/main" id="{89098F54-FBFF-66F6-1CFF-511DEE067DBC}"/>
                </a:ext>
              </a:extLst>
            </p:cNvPr>
            <p:cNvGrpSpPr/>
            <p:nvPr/>
          </p:nvGrpSpPr>
          <p:grpSpPr>
            <a:xfrm>
              <a:off x="14966561" y="5368353"/>
              <a:ext cx="498305" cy="507435"/>
              <a:chOff x="-40370144" y="3651139"/>
              <a:chExt cx="311125" cy="316825"/>
            </a:xfrm>
            <a:grpFill/>
          </p:grpSpPr>
          <p:sp>
            <p:nvSpPr>
              <p:cNvPr id="653" name="Google Shape;5327;p88">
                <a:extLst>
                  <a:ext uri="{FF2B5EF4-FFF2-40B4-BE49-F238E27FC236}">
                    <a16:creationId xmlns:a16="http://schemas.microsoft.com/office/drawing/2014/main" id="{51481FE7-3176-A732-AA9D-C44D1B3C30E8}"/>
                  </a:ext>
                </a:extLst>
              </p:cNvPr>
              <p:cNvSpPr/>
              <p:nvPr/>
            </p:nvSpPr>
            <p:spPr>
              <a:xfrm>
                <a:off x="-40326835" y="3797043"/>
                <a:ext cx="226850" cy="101625"/>
              </a:xfrm>
              <a:custGeom>
                <a:avLst/>
                <a:gdLst/>
                <a:ahLst/>
                <a:cxnLst/>
                <a:rect l="l" t="t" r="r" b="b"/>
                <a:pathLst>
                  <a:path w="9074" h="4065" extrusionOk="0">
                    <a:moveTo>
                      <a:pt x="0" y="0"/>
                    </a:moveTo>
                    <a:lnTo>
                      <a:pt x="0" y="2017"/>
                    </a:lnTo>
                    <a:cubicBezTo>
                      <a:pt x="0" y="3529"/>
                      <a:pt x="2741" y="4065"/>
                      <a:pt x="4505" y="4065"/>
                    </a:cubicBezTo>
                    <a:cubicBezTo>
                      <a:pt x="6774" y="4065"/>
                      <a:pt x="9074" y="3371"/>
                      <a:pt x="9074" y="2017"/>
                    </a:cubicBezTo>
                    <a:lnTo>
                      <a:pt x="9074" y="0"/>
                    </a:lnTo>
                    <a:lnTo>
                      <a:pt x="5135" y="2237"/>
                    </a:lnTo>
                    <a:cubicBezTo>
                      <a:pt x="4953" y="2359"/>
                      <a:pt x="4748" y="2415"/>
                      <a:pt x="4546" y="2415"/>
                    </a:cubicBezTo>
                    <a:cubicBezTo>
                      <a:pt x="4330" y="2415"/>
                      <a:pt x="4117" y="2351"/>
                      <a:pt x="3938" y="2237"/>
                    </a:cubicBezTo>
                    <a:cubicBezTo>
                      <a:pt x="3623" y="2048"/>
                      <a:pt x="315" y="22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654" name="Google Shape;5328;p88">
                <a:extLst>
                  <a:ext uri="{FF2B5EF4-FFF2-40B4-BE49-F238E27FC236}">
                    <a16:creationId xmlns:a16="http://schemas.microsoft.com/office/drawing/2014/main" id="{6DFD85D4-E9BA-E7AB-F92E-112D8B33F6CA}"/>
                  </a:ext>
                </a:extLst>
              </p:cNvPr>
              <p:cNvSpPr/>
              <p:nvPr/>
            </p:nvSpPr>
            <p:spPr>
              <a:xfrm>
                <a:off x="-40370144" y="3651139"/>
                <a:ext cx="311125" cy="316825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673" extrusionOk="0">
                    <a:moveTo>
                      <a:pt x="6254" y="0"/>
                    </a:moveTo>
                    <a:cubicBezTo>
                      <a:pt x="6183" y="0"/>
                      <a:pt x="6112" y="24"/>
                      <a:pt x="6049" y="71"/>
                    </a:cubicBezTo>
                    <a:lnTo>
                      <a:pt x="284" y="3379"/>
                    </a:lnTo>
                    <a:cubicBezTo>
                      <a:pt x="0" y="3537"/>
                      <a:pt x="0" y="3915"/>
                      <a:pt x="284" y="4072"/>
                    </a:cubicBezTo>
                    <a:lnTo>
                      <a:pt x="6049" y="7380"/>
                    </a:lnTo>
                    <a:cubicBezTo>
                      <a:pt x="6112" y="7427"/>
                      <a:pt x="6183" y="7451"/>
                      <a:pt x="6254" y="7451"/>
                    </a:cubicBezTo>
                    <a:cubicBezTo>
                      <a:pt x="6325" y="7451"/>
                      <a:pt x="6396" y="7427"/>
                      <a:pt x="6459" y="7380"/>
                    </a:cubicBezTo>
                    <a:cubicBezTo>
                      <a:pt x="11374" y="4545"/>
                      <a:pt x="11626" y="4419"/>
                      <a:pt x="11626" y="4419"/>
                    </a:cubicBezTo>
                    <a:lnTo>
                      <a:pt x="11626" y="12263"/>
                    </a:lnTo>
                    <a:cubicBezTo>
                      <a:pt x="11657" y="12515"/>
                      <a:pt x="11846" y="12673"/>
                      <a:pt x="12035" y="12673"/>
                    </a:cubicBezTo>
                    <a:cubicBezTo>
                      <a:pt x="12287" y="12673"/>
                      <a:pt x="12445" y="12452"/>
                      <a:pt x="12445" y="12263"/>
                    </a:cubicBezTo>
                    <a:lnTo>
                      <a:pt x="12445" y="3726"/>
                    </a:lnTo>
                    <a:cubicBezTo>
                      <a:pt x="12445" y="3568"/>
                      <a:pt x="12319" y="3411"/>
                      <a:pt x="12256" y="3379"/>
                    </a:cubicBezTo>
                    <a:lnTo>
                      <a:pt x="6459" y="71"/>
                    </a:lnTo>
                    <a:cubicBezTo>
                      <a:pt x="6396" y="24"/>
                      <a:pt x="6325" y="0"/>
                      <a:pt x="62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18" name="Google Shape;5339;p88">
              <a:extLst>
                <a:ext uri="{FF2B5EF4-FFF2-40B4-BE49-F238E27FC236}">
                  <a16:creationId xmlns:a16="http://schemas.microsoft.com/office/drawing/2014/main" id="{5097A32A-9CB1-CCDD-DA6F-7110A980F356}"/>
                </a:ext>
              </a:extLst>
            </p:cNvPr>
            <p:cNvGrpSpPr/>
            <p:nvPr/>
          </p:nvGrpSpPr>
          <p:grpSpPr>
            <a:xfrm>
              <a:off x="15178815" y="4552061"/>
              <a:ext cx="398645" cy="506834"/>
              <a:chOff x="-38945561" y="3105971"/>
              <a:chExt cx="248900" cy="316450"/>
            </a:xfrm>
            <a:grpFill/>
          </p:grpSpPr>
          <p:sp>
            <p:nvSpPr>
              <p:cNvPr id="651" name="Google Shape;5340;p88">
                <a:extLst>
                  <a:ext uri="{FF2B5EF4-FFF2-40B4-BE49-F238E27FC236}">
                    <a16:creationId xmlns:a16="http://schemas.microsoft.com/office/drawing/2014/main" id="{5F94B9E0-4053-F41B-F86E-1FE33FCF6DFD}"/>
                  </a:ext>
                </a:extLst>
              </p:cNvPr>
              <p:cNvSpPr/>
              <p:nvPr/>
            </p:nvSpPr>
            <p:spPr>
              <a:xfrm>
                <a:off x="-38843178" y="3197922"/>
                <a:ext cx="83525" cy="8252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3301" extrusionOk="0">
                    <a:moveTo>
                      <a:pt x="2238" y="1"/>
                    </a:moveTo>
                    <a:lnTo>
                      <a:pt x="1" y="2237"/>
                    </a:lnTo>
                    <a:lnTo>
                      <a:pt x="946" y="3183"/>
                    </a:lnTo>
                    <a:cubicBezTo>
                      <a:pt x="1040" y="3261"/>
                      <a:pt x="1151" y="3301"/>
                      <a:pt x="1257" y="3301"/>
                    </a:cubicBezTo>
                    <a:cubicBezTo>
                      <a:pt x="1363" y="3301"/>
                      <a:pt x="1466" y="3261"/>
                      <a:pt x="1545" y="3183"/>
                    </a:cubicBezTo>
                    <a:lnTo>
                      <a:pt x="3183" y="1544"/>
                    </a:lnTo>
                    <a:cubicBezTo>
                      <a:pt x="3340" y="1387"/>
                      <a:pt x="3340" y="1103"/>
                      <a:pt x="3183" y="946"/>
                    </a:cubicBezTo>
                    <a:lnTo>
                      <a:pt x="223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2" name="Google Shape;5341;p88">
                <a:extLst>
                  <a:ext uri="{FF2B5EF4-FFF2-40B4-BE49-F238E27FC236}">
                    <a16:creationId xmlns:a16="http://schemas.microsoft.com/office/drawing/2014/main" id="{24C10E0D-B01E-941D-6C2F-4FD387B3C514}"/>
                  </a:ext>
                </a:extLst>
              </p:cNvPr>
              <p:cNvSpPr/>
              <p:nvPr/>
            </p:nvSpPr>
            <p:spPr>
              <a:xfrm>
                <a:off x="-38945561" y="3105971"/>
                <a:ext cx="248900" cy="316450"/>
              </a:xfrm>
              <a:custGeom>
                <a:avLst/>
                <a:gdLst/>
                <a:ahLst/>
                <a:cxnLst/>
                <a:rect l="l" t="t" r="r" b="b"/>
                <a:pathLst>
                  <a:path w="9956" h="12658" extrusionOk="0">
                    <a:moveTo>
                      <a:pt x="4537" y="8625"/>
                    </a:moveTo>
                    <a:cubicBezTo>
                      <a:pt x="4757" y="8625"/>
                      <a:pt x="4946" y="8845"/>
                      <a:pt x="4946" y="9066"/>
                    </a:cubicBezTo>
                    <a:cubicBezTo>
                      <a:pt x="4915" y="9255"/>
                      <a:pt x="4757" y="9475"/>
                      <a:pt x="4537" y="9475"/>
                    </a:cubicBezTo>
                    <a:cubicBezTo>
                      <a:pt x="4285" y="9475"/>
                      <a:pt x="4096" y="9255"/>
                      <a:pt x="4096" y="9066"/>
                    </a:cubicBezTo>
                    <a:cubicBezTo>
                      <a:pt x="4096" y="8845"/>
                      <a:pt x="4285" y="8625"/>
                      <a:pt x="4537" y="8625"/>
                    </a:cubicBezTo>
                    <a:close/>
                    <a:moveTo>
                      <a:pt x="2615" y="0"/>
                    </a:moveTo>
                    <a:cubicBezTo>
                      <a:pt x="2513" y="0"/>
                      <a:pt x="2410" y="40"/>
                      <a:pt x="2332" y="119"/>
                    </a:cubicBezTo>
                    <a:lnTo>
                      <a:pt x="662" y="1788"/>
                    </a:lnTo>
                    <a:cubicBezTo>
                      <a:pt x="504" y="1946"/>
                      <a:pt x="504" y="2229"/>
                      <a:pt x="662" y="2355"/>
                    </a:cubicBezTo>
                    <a:lnTo>
                      <a:pt x="1764" y="3458"/>
                    </a:lnTo>
                    <a:cubicBezTo>
                      <a:pt x="1166" y="4183"/>
                      <a:pt x="819" y="5096"/>
                      <a:pt x="819" y="6073"/>
                    </a:cubicBezTo>
                    <a:cubicBezTo>
                      <a:pt x="819" y="7774"/>
                      <a:pt x="1859" y="9223"/>
                      <a:pt x="3308" y="9853"/>
                    </a:cubicBezTo>
                    <a:lnTo>
                      <a:pt x="3308" y="10200"/>
                    </a:lnTo>
                    <a:lnTo>
                      <a:pt x="1229" y="10200"/>
                    </a:lnTo>
                    <a:cubicBezTo>
                      <a:pt x="536" y="10200"/>
                      <a:pt x="0" y="10767"/>
                      <a:pt x="0" y="11429"/>
                    </a:cubicBezTo>
                    <a:lnTo>
                      <a:pt x="0" y="12248"/>
                    </a:lnTo>
                    <a:cubicBezTo>
                      <a:pt x="0" y="12500"/>
                      <a:pt x="189" y="12657"/>
                      <a:pt x="441" y="12657"/>
                    </a:cubicBezTo>
                    <a:lnTo>
                      <a:pt x="8696" y="12657"/>
                    </a:lnTo>
                    <a:cubicBezTo>
                      <a:pt x="8948" y="12657"/>
                      <a:pt x="9137" y="12468"/>
                      <a:pt x="9137" y="12248"/>
                    </a:cubicBezTo>
                    <a:lnTo>
                      <a:pt x="9137" y="11429"/>
                    </a:lnTo>
                    <a:cubicBezTo>
                      <a:pt x="9137" y="10767"/>
                      <a:pt x="8570" y="10200"/>
                      <a:pt x="7876" y="10200"/>
                    </a:cubicBezTo>
                    <a:lnTo>
                      <a:pt x="5797" y="10200"/>
                    </a:lnTo>
                    <a:lnTo>
                      <a:pt x="5797" y="10137"/>
                    </a:lnTo>
                    <a:cubicBezTo>
                      <a:pt x="7120" y="9853"/>
                      <a:pt x="8223" y="8940"/>
                      <a:pt x="8790" y="7743"/>
                    </a:cubicBezTo>
                    <a:lnTo>
                      <a:pt x="9515" y="7743"/>
                    </a:lnTo>
                    <a:cubicBezTo>
                      <a:pt x="9767" y="7743"/>
                      <a:pt x="9956" y="7522"/>
                      <a:pt x="9956" y="7333"/>
                    </a:cubicBezTo>
                    <a:cubicBezTo>
                      <a:pt x="9893" y="7176"/>
                      <a:pt x="9735" y="6987"/>
                      <a:pt x="9483" y="6987"/>
                    </a:cubicBezTo>
                    <a:lnTo>
                      <a:pt x="6994" y="6987"/>
                    </a:lnTo>
                    <a:cubicBezTo>
                      <a:pt x="6774" y="6987"/>
                      <a:pt x="6585" y="7176"/>
                      <a:pt x="6585" y="7365"/>
                    </a:cubicBezTo>
                    <a:cubicBezTo>
                      <a:pt x="6585" y="7617"/>
                      <a:pt x="6774" y="7774"/>
                      <a:pt x="6994" y="7774"/>
                    </a:cubicBezTo>
                    <a:lnTo>
                      <a:pt x="7845" y="7774"/>
                    </a:lnTo>
                    <a:cubicBezTo>
                      <a:pt x="7404" y="8530"/>
                      <a:pt x="6648" y="9097"/>
                      <a:pt x="5734" y="9318"/>
                    </a:cubicBezTo>
                    <a:lnTo>
                      <a:pt x="5734" y="8971"/>
                    </a:lnTo>
                    <a:cubicBezTo>
                      <a:pt x="5734" y="8310"/>
                      <a:pt x="5198" y="7774"/>
                      <a:pt x="4537" y="7743"/>
                    </a:cubicBezTo>
                    <a:cubicBezTo>
                      <a:pt x="3844" y="7743"/>
                      <a:pt x="3308" y="8278"/>
                      <a:pt x="3308" y="8940"/>
                    </a:cubicBezTo>
                    <a:cubicBezTo>
                      <a:pt x="2332" y="8373"/>
                      <a:pt x="1638" y="7302"/>
                      <a:pt x="1638" y="6073"/>
                    </a:cubicBezTo>
                    <a:cubicBezTo>
                      <a:pt x="1638" y="5285"/>
                      <a:pt x="1922" y="4624"/>
                      <a:pt x="2363" y="4057"/>
                    </a:cubicBezTo>
                    <a:lnTo>
                      <a:pt x="3529" y="5254"/>
                    </a:lnTo>
                    <a:lnTo>
                      <a:pt x="5797" y="3017"/>
                    </a:lnTo>
                    <a:lnTo>
                      <a:pt x="2899" y="119"/>
                    </a:lnTo>
                    <a:cubicBezTo>
                      <a:pt x="2820" y="40"/>
                      <a:pt x="2717" y="0"/>
                      <a:pt x="26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319" name="Google Shape;5342;p88">
              <a:extLst>
                <a:ext uri="{FF2B5EF4-FFF2-40B4-BE49-F238E27FC236}">
                  <a16:creationId xmlns:a16="http://schemas.microsoft.com/office/drawing/2014/main" id="{39666B88-E674-3EEA-4544-1CBF82B79BA2}"/>
                </a:ext>
              </a:extLst>
            </p:cNvPr>
            <p:cNvSpPr/>
            <p:nvPr/>
          </p:nvSpPr>
          <p:spPr>
            <a:xfrm>
              <a:off x="14548062" y="2842153"/>
              <a:ext cx="499587" cy="506394"/>
            </a:xfrm>
            <a:custGeom>
              <a:avLst/>
              <a:gdLst/>
              <a:ahLst/>
              <a:cxnLst/>
              <a:rect l="l" t="t" r="r" b="b"/>
              <a:pathLst>
                <a:path w="12477" h="12647" extrusionOk="0">
                  <a:moveTo>
                    <a:pt x="3750" y="4538"/>
                  </a:moveTo>
                  <a:cubicBezTo>
                    <a:pt x="4223" y="4538"/>
                    <a:pt x="4601" y="4884"/>
                    <a:pt x="4601" y="5357"/>
                  </a:cubicBezTo>
                  <a:cubicBezTo>
                    <a:pt x="4601" y="5829"/>
                    <a:pt x="4223" y="6176"/>
                    <a:pt x="3750" y="6176"/>
                  </a:cubicBezTo>
                  <a:cubicBezTo>
                    <a:pt x="3277" y="6176"/>
                    <a:pt x="2931" y="5829"/>
                    <a:pt x="2931" y="5357"/>
                  </a:cubicBezTo>
                  <a:cubicBezTo>
                    <a:pt x="2931" y="4884"/>
                    <a:pt x="3277" y="4538"/>
                    <a:pt x="3750" y="4538"/>
                  </a:cubicBezTo>
                  <a:close/>
                  <a:moveTo>
                    <a:pt x="6239" y="4538"/>
                  </a:moveTo>
                  <a:cubicBezTo>
                    <a:pt x="6711" y="4538"/>
                    <a:pt x="7058" y="4884"/>
                    <a:pt x="7058" y="5357"/>
                  </a:cubicBezTo>
                  <a:cubicBezTo>
                    <a:pt x="7058" y="5829"/>
                    <a:pt x="6711" y="6176"/>
                    <a:pt x="6239" y="6176"/>
                  </a:cubicBezTo>
                  <a:cubicBezTo>
                    <a:pt x="5766" y="6176"/>
                    <a:pt x="5420" y="5829"/>
                    <a:pt x="5420" y="5357"/>
                  </a:cubicBezTo>
                  <a:cubicBezTo>
                    <a:pt x="5420" y="4884"/>
                    <a:pt x="5766" y="4538"/>
                    <a:pt x="6239" y="4538"/>
                  </a:cubicBezTo>
                  <a:close/>
                  <a:moveTo>
                    <a:pt x="8728" y="4538"/>
                  </a:moveTo>
                  <a:cubicBezTo>
                    <a:pt x="9200" y="4538"/>
                    <a:pt x="9547" y="4884"/>
                    <a:pt x="9547" y="5357"/>
                  </a:cubicBezTo>
                  <a:cubicBezTo>
                    <a:pt x="9547" y="5829"/>
                    <a:pt x="9200" y="6176"/>
                    <a:pt x="8728" y="6176"/>
                  </a:cubicBezTo>
                  <a:cubicBezTo>
                    <a:pt x="8255" y="6176"/>
                    <a:pt x="7877" y="5829"/>
                    <a:pt x="7877" y="5357"/>
                  </a:cubicBezTo>
                  <a:cubicBezTo>
                    <a:pt x="7877" y="4884"/>
                    <a:pt x="8255" y="4538"/>
                    <a:pt x="8728" y="4538"/>
                  </a:cubicBezTo>
                  <a:close/>
                  <a:moveTo>
                    <a:pt x="6239" y="1"/>
                  </a:moveTo>
                  <a:cubicBezTo>
                    <a:pt x="2805" y="1"/>
                    <a:pt x="1" y="2395"/>
                    <a:pt x="1" y="5357"/>
                  </a:cubicBezTo>
                  <a:cubicBezTo>
                    <a:pt x="1" y="7436"/>
                    <a:pt x="1387" y="9200"/>
                    <a:pt x="3309" y="10082"/>
                  </a:cubicBezTo>
                  <a:lnTo>
                    <a:pt x="3309" y="12256"/>
                  </a:lnTo>
                  <a:cubicBezTo>
                    <a:pt x="3309" y="12486"/>
                    <a:pt x="3502" y="12646"/>
                    <a:pt x="3715" y="12646"/>
                  </a:cubicBezTo>
                  <a:cubicBezTo>
                    <a:pt x="3824" y="12646"/>
                    <a:pt x="3938" y="12604"/>
                    <a:pt x="4034" y="12508"/>
                  </a:cubicBezTo>
                  <a:lnTo>
                    <a:pt x="5609" y="10681"/>
                  </a:lnTo>
                  <a:cubicBezTo>
                    <a:pt x="5798" y="10681"/>
                    <a:pt x="5987" y="10713"/>
                    <a:pt x="6239" y="10713"/>
                  </a:cubicBezTo>
                  <a:cubicBezTo>
                    <a:pt x="9641" y="10713"/>
                    <a:pt x="12477" y="8350"/>
                    <a:pt x="12477" y="5357"/>
                  </a:cubicBezTo>
                  <a:cubicBezTo>
                    <a:pt x="12477" y="2395"/>
                    <a:pt x="9704" y="1"/>
                    <a:pt x="6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320" name="Google Shape;5344;p88">
              <a:extLst>
                <a:ext uri="{FF2B5EF4-FFF2-40B4-BE49-F238E27FC236}">
                  <a16:creationId xmlns:a16="http://schemas.microsoft.com/office/drawing/2014/main" id="{DBEE548C-EBAE-11E8-251D-FCA3A4F9A1F7}"/>
                </a:ext>
              </a:extLst>
            </p:cNvPr>
            <p:cNvGrpSpPr/>
            <p:nvPr/>
          </p:nvGrpSpPr>
          <p:grpSpPr>
            <a:xfrm>
              <a:off x="14529738" y="3626403"/>
              <a:ext cx="509650" cy="507159"/>
              <a:chOff x="-42265464" y="3689073"/>
              <a:chExt cx="318208" cy="316653"/>
            </a:xfrm>
            <a:grpFill/>
          </p:grpSpPr>
          <p:sp>
            <p:nvSpPr>
              <p:cNvPr id="649" name="Google Shape;5345;p88">
                <a:extLst>
                  <a:ext uri="{FF2B5EF4-FFF2-40B4-BE49-F238E27FC236}">
                    <a16:creationId xmlns:a16="http://schemas.microsoft.com/office/drawing/2014/main" id="{8CA8CCDD-22EA-674B-5D60-5A5FC8B38320}"/>
                  </a:ext>
                </a:extLst>
              </p:cNvPr>
              <p:cNvSpPr/>
              <p:nvPr/>
            </p:nvSpPr>
            <p:spPr>
              <a:xfrm>
                <a:off x="-42263906" y="3689073"/>
                <a:ext cx="316650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4947" extrusionOk="0">
                    <a:moveTo>
                      <a:pt x="2868" y="820"/>
                    </a:moveTo>
                    <a:cubicBezTo>
                      <a:pt x="3120" y="820"/>
                      <a:pt x="3277" y="1009"/>
                      <a:pt x="3277" y="1261"/>
                    </a:cubicBezTo>
                    <a:lnTo>
                      <a:pt x="3277" y="2899"/>
                    </a:lnTo>
                    <a:cubicBezTo>
                      <a:pt x="3277" y="3151"/>
                      <a:pt x="3057" y="3308"/>
                      <a:pt x="2868" y="3308"/>
                    </a:cubicBezTo>
                    <a:cubicBezTo>
                      <a:pt x="2647" y="3308"/>
                      <a:pt x="2490" y="3119"/>
                      <a:pt x="2427" y="2899"/>
                    </a:cubicBezTo>
                    <a:lnTo>
                      <a:pt x="2427" y="1261"/>
                    </a:lnTo>
                    <a:cubicBezTo>
                      <a:pt x="2427" y="1009"/>
                      <a:pt x="2647" y="851"/>
                      <a:pt x="2868" y="820"/>
                    </a:cubicBezTo>
                    <a:close/>
                    <a:moveTo>
                      <a:pt x="9767" y="820"/>
                    </a:moveTo>
                    <a:cubicBezTo>
                      <a:pt x="9988" y="820"/>
                      <a:pt x="10145" y="1009"/>
                      <a:pt x="10145" y="1261"/>
                    </a:cubicBezTo>
                    <a:lnTo>
                      <a:pt x="10145" y="2899"/>
                    </a:lnTo>
                    <a:cubicBezTo>
                      <a:pt x="10145" y="3151"/>
                      <a:pt x="9956" y="3308"/>
                      <a:pt x="9767" y="3308"/>
                    </a:cubicBezTo>
                    <a:cubicBezTo>
                      <a:pt x="9515" y="3308"/>
                      <a:pt x="9358" y="3119"/>
                      <a:pt x="9326" y="2899"/>
                    </a:cubicBezTo>
                    <a:lnTo>
                      <a:pt x="9326" y="1261"/>
                    </a:lnTo>
                    <a:cubicBezTo>
                      <a:pt x="9326" y="1009"/>
                      <a:pt x="9515" y="851"/>
                      <a:pt x="9767" y="820"/>
                    </a:cubicBezTo>
                    <a:close/>
                    <a:moveTo>
                      <a:pt x="2868" y="0"/>
                    </a:moveTo>
                    <a:cubicBezTo>
                      <a:pt x="2206" y="0"/>
                      <a:pt x="1639" y="536"/>
                      <a:pt x="1608" y="1229"/>
                    </a:cubicBezTo>
                    <a:lnTo>
                      <a:pt x="1608" y="1639"/>
                    </a:lnTo>
                    <a:lnTo>
                      <a:pt x="1230" y="1639"/>
                    </a:lnTo>
                    <a:cubicBezTo>
                      <a:pt x="536" y="1639"/>
                      <a:pt x="1" y="2206"/>
                      <a:pt x="1" y="2867"/>
                    </a:cubicBezTo>
                    <a:lnTo>
                      <a:pt x="1" y="4947"/>
                    </a:lnTo>
                    <a:lnTo>
                      <a:pt x="12666" y="4947"/>
                    </a:lnTo>
                    <a:lnTo>
                      <a:pt x="12666" y="2867"/>
                    </a:lnTo>
                    <a:cubicBezTo>
                      <a:pt x="12634" y="2206"/>
                      <a:pt x="12036" y="1639"/>
                      <a:pt x="11374" y="1639"/>
                    </a:cubicBezTo>
                    <a:lnTo>
                      <a:pt x="10996" y="1639"/>
                    </a:lnTo>
                    <a:lnTo>
                      <a:pt x="10996" y="1229"/>
                    </a:lnTo>
                    <a:cubicBezTo>
                      <a:pt x="10996" y="536"/>
                      <a:pt x="10429" y="0"/>
                      <a:pt x="9767" y="0"/>
                    </a:cubicBezTo>
                    <a:cubicBezTo>
                      <a:pt x="9106" y="0"/>
                      <a:pt x="8539" y="536"/>
                      <a:pt x="8507" y="1229"/>
                    </a:cubicBezTo>
                    <a:lnTo>
                      <a:pt x="8507" y="1639"/>
                    </a:lnTo>
                    <a:lnTo>
                      <a:pt x="4097" y="1639"/>
                    </a:lnTo>
                    <a:lnTo>
                      <a:pt x="4097" y="1229"/>
                    </a:lnTo>
                    <a:cubicBezTo>
                      <a:pt x="4097" y="536"/>
                      <a:pt x="3561" y="0"/>
                      <a:pt x="28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50" name="Google Shape;5346;p88">
                <a:extLst>
                  <a:ext uri="{FF2B5EF4-FFF2-40B4-BE49-F238E27FC236}">
                    <a16:creationId xmlns:a16="http://schemas.microsoft.com/office/drawing/2014/main" id="{C5F3C8E0-D6E1-8D69-9D4A-F8E7F5132D26}"/>
                  </a:ext>
                </a:extLst>
              </p:cNvPr>
              <p:cNvSpPr/>
              <p:nvPr/>
            </p:nvSpPr>
            <p:spPr>
              <a:xfrm>
                <a:off x="-42265464" y="3834776"/>
                <a:ext cx="316650" cy="1709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6838" extrusionOk="0">
                    <a:moveTo>
                      <a:pt x="1" y="1"/>
                    </a:moveTo>
                    <a:lnTo>
                      <a:pt x="1" y="5640"/>
                    </a:lnTo>
                    <a:lnTo>
                      <a:pt x="32" y="5640"/>
                    </a:lnTo>
                    <a:cubicBezTo>
                      <a:pt x="32" y="6302"/>
                      <a:pt x="568" y="6837"/>
                      <a:pt x="1261" y="6837"/>
                    </a:cubicBezTo>
                    <a:lnTo>
                      <a:pt x="11437" y="6837"/>
                    </a:lnTo>
                    <a:cubicBezTo>
                      <a:pt x="12099" y="6837"/>
                      <a:pt x="12666" y="6302"/>
                      <a:pt x="12666" y="5640"/>
                    </a:cubicBezTo>
                    <a:lnTo>
                      <a:pt x="1266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1" name="Google Shape;5347;p88">
              <a:extLst>
                <a:ext uri="{FF2B5EF4-FFF2-40B4-BE49-F238E27FC236}">
                  <a16:creationId xmlns:a16="http://schemas.microsoft.com/office/drawing/2014/main" id="{2BFB3F65-AD52-3C48-B73A-F81F80B7D962}"/>
                </a:ext>
              </a:extLst>
            </p:cNvPr>
            <p:cNvGrpSpPr/>
            <p:nvPr/>
          </p:nvGrpSpPr>
          <p:grpSpPr>
            <a:xfrm>
              <a:off x="13022124" y="5320060"/>
              <a:ext cx="508395" cy="462990"/>
              <a:chOff x="-40378075" y="3267450"/>
              <a:chExt cx="317425" cy="289075"/>
            </a:xfrm>
            <a:grpFill/>
          </p:grpSpPr>
          <p:sp>
            <p:nvSpPr>
              <p:cNvPr id="645" name="Google Shape;5348;p88">
                <a:extLst>
                  <a:ext uri="{FF2B5EF4-FFF2-40B4-BE49-F238E27FC236}">
                    <a16:creationId xmlns:a16="http://schemas.microsoft.com/office/drawing/2014/main" id="{0469D8A3-DB9E-0948-C60B-5B0828859470}"/>
                  </a:ext>
                </a:extLst>
              </p:cNvPr>
              <p:cNvSpPr/>
              <p:nvPr/>
            </p:nvSpPr>
            <p:spPr>
              <a:xfrm>
                <a:off x="-40218975" y="3308400"/>
                <a:ext cx="158325" cy="248125"/>
              </a:xfrm>
              <a:custGeom>
                <a:avLst/>
                <a:gdLst/>
                <a:ahLst/>
                <a:cxnLst/>
                <a:rect l="l" t="t" r="r" b="b"/>
                <a:pathLst>
                  <a:path w="6333" h="9925" extrusionOk="0">
                    <a:moveTo>
                      <a:pt x="4694" y="1"/>
                    </a:moveTo>
                    <a:lnTo>
                      <a:pt x="4694" y="7877"/>
                    </a:lnTo>
                    <a:cubicBezTo>
                      <a:pt x="4694" y="8097"/>
                      <a:pt x="4474" y="8255"/>
                      <a:pt x="4253" y="8255"/>
                    </a:cubicBezTo>
                    <a:cubicBezTo>
                      <a:pt x="2993" y="8255"/>
                      <a:pt x="1638" y="8696"/>
                      <a:pt x="693" y="9452"/>
                    </a:cubicBezTo>
                    <a:cubicBezTo>
                      <a:pt x="536" y="9546"/>
                      <a:pt x="189" y="9925"/>
                      <a:pt x="0" y="9925"/>
                    </a:cubicBezTo>
                    <a:lnTo>
                      <a:pt x="5073" y="9925"/>
                    </a:lnTo>
                    <a:cubicBezTo>
                      <a:pt x="5734" y="9925"/>
                      <a:pt x="6333" y="9357"/>
                      <a:pt x="6333" y="8696"/>
                    </a:cubicBezTo>
                    <a:lnTo>
                      <a:pt x="6333" y="1229"/>
                    </a:lnTo>
                    <a:cubicBezTo>
                      <a:pt x="6333" y="536"/>
                      <a:pt x="5766" y="1"/>
                      <a:pt x="50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6" name="Google Shape;5349;p88">
                <a:extLst>
                  <a:ext uri="{FF2B5EF4-FFF2-40B4-BE49-F238E27FC236}">
                    <a16:creationId xmlns:a16="http://schemas.microsoft.com/office/drawing/2014/main" id="{4574B146-FB6F-4881-8C4F-44F4F7FDCED7}"/>
                  </a:ext>
                </a:extLst>
              </p:cNvPr>
              <p:cNvSpPr/>
              <p:nvPr/>
            </p:nvSpPr>
            <p:spPr>
              <a:xfrm>
                <a:off x="-40316650" y="3267450"/>
                <a:ext cx="86675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0303" extrusionOk="0">
                    <a:moveTo>
                      <a:pt x="1" y="0"/>
                    </a:moveTo>
                    <a:lnTo>
                      <a:pt x="1" y="9105"/>
                    </a:lnTo>
                    <a:cubicBezTo>
                      <a:pt x="1166" y="9200"/>
                      <a:pt x="2489" y="9578"/>
                      <a:pt x="3466" y="10302"/>
                    </a:cubicBezTo>
                    <a:lnTo>
                      <a:pt x="3466" y="1197"/>
                    </a:lnTo>
                    <a:cubicBezTo>
                      <a:pt x="2489" y="473"/>
                      <a:pt x="1229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7" name="Google Shape;5350;p88">
                <a:extLst>
                  <a:ext uri="{FF2B5EF4-FFF2-40B4-BE49-F238E27FC236}">
                    <a16:creationId xmlns:a16="http://schemas.microsoft.com/office/drawing/2014/main" id="{86E33255-1753-2059-C288-CC773088980E}"/>
                  </a:ext>
                </a:extLst>
              </p:cNvPr>
              <p:cNvSpPr/>
              <p:nvPr/>
            </p:nvSpPr>
            <p:spPr>
              <a:xfrm>
                <a:off x="-40209525" y="3267450"/>
                <a:ext cx="8665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0303" extrusionOk="0">
                    <a:moveTo>
                      <a:pt x="3466" y="0"/>
                    </a:moveTo>
                    <a:cubicBezTo>
                      <a:pt x="2300" y="95"/>
                      <a:pt x="977" y="473"/>
                      <a:pt x="0" y="1197"/>
                    </a:cubicBezTo>
                    <a:lnTo>
                      <a:pt x="0" y="10302"/>
                    </a:lnTo>
                    <a:cubicBezTo>
                      <a:pt x="977" y="9578"/>
                      <a:pt x="2237" y="9200"/>
                      <a:pt x="3466" y="9105"/>
                    </a:cubicBezTo>
                    <a:lnTo>
                      <a:pt x="34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8" name="Google Shape;5351;p88">
                <a:extLst>
                  <a:ext uri="{FF2B5EF4-FFF2-40B4-BE49-F238E27FC236}">
                    <a16:creationId xmlns:a16="http://schemas.microsoft.com/office/drawing/2014/main" id="{C4F07CAE-991B-CE73-1994-F273B79D4CAB}"/>
                  </a:ext>
                </a:extLst>
              </p:cNvPr>
              <p:cNvSpPr/>
              <p:nvPr/>
            </p:nvSpPr>
            <p:spPr>
              <a:xfrm>
                <a:off x="-40378075" y="3308400"/>
                <a:ext cx="157550" cy="248125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9925" extrusionOk="0"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664"/>
                    </a:lnTo>
                    <a:cubicBezTo>
                      <a:pt x="32" y="9357"/>
                      <a:pt x="567" y="9925"/>
                      <a:pt x="1229" y="9925"/>
                    </a:cubicBezTo>
                    <a:lnTo>
                      <a:pt x="6301" y="9925"/>
                    </a:lnTo>
                    <a:cubicBezTo>
                      <a:pt x="6112" y="9925"/>
                      <a:pt x="5766" y="9609"/>
                      <a:pt x="5608" y="9452"/>
                    </a:cubicBezTo>
                    <a:cubicBezTo>
                      <a:pt x="4631" y="8664"/>
                      <a:pt x="3277" y="8255"/>
                      <a:pt x="2048" y="8255"/>
                    </a:cubicBezTo>
                    <a:cubicBezTo>
                      <a:pt x="1828" y="8255"/>
                      <a:pt x="1638" y="8066"/>
                      <a:pt x="1638" y="7877"/>
                    </a:cubicBezTo>
                    <a:lnTo>
                      <a:pt x="163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2" name="Google Shape;5369;p88">
              <a:extLst>
                <a:ext uri="{FF2B5EF4-FFF2-40B4-BE49-F238E27FC236}">
                  <a16:creationId xmlns:a16="http://schemas.microsoft.com/office/drawing/2014/main" id="{EEF3DB99-91E0-4DA8-129D-F485BDFA03DB}"/>
                </a:ext>
              </a:extLst>
            </p:cNvPr>
            <p:cNvGrpSpPr/>
            <p:nvPr/>
          </p:nvGrpSpPr>
          <p:grpSpPr>
            <a:xfrm>
              <a:off x="4565650" y="5319016"/>
              <a:ext cx="494242" cy="489452"/>
              <a:chOff x="-38578662" y="3091502"/>
              <a:chExt cx="321339" cy="318224"/>
            </a:xfrm>
            <a:grpFill/>
          </p:grpSpPr>
          <p:sp>
            <p:nvSpPr>
              <p:cNvPr id="643" name="Google Shape;5370;p88">
                <a:extLst>
                  <a:ext uri="{FF2B5EF4-FFF2-40B4-BE49-F238E27FC236}">
                    <a16:creationId xmlns:a16="http://schemas.microsoft.com/office/drawing/2014/main" id="{EDAEEB1F-56F5-1372-C3DB-45689959856E}"/>
                  </a:ext>
                </a:extLst>
              </p:cNvPr>
              <p:cNvSpPr/>
              <p:nvPr/>
            </p:nvSpPr>
            <p:spPr>
              <a:xfrm>
                <a:off x="-38384148" y="3286826"/>
                <a:ext cx="12682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916" extrusionOk="0">
                    <a:moveTo>
                      <a:pt x="2238" y="1"/>
                    </a:moveTo>
                    <a:cubicBezTo>
                      <a:pt x="1986" y="442"/>
                      <a:pt x="1671" y="820"/>
                      <a:pt x="1324" y="1229"/>
                    </a:cubicBezTo>
                    <a:cubicBezTo>
                      <a:pt x="946" y="1671"/>
                      <a:pt x="473" y="1986"/>
                      <a:pt x="1" y="2238"/>
                    </a:cubicBezTo>
                    <a:lnTo>
                      <a:pt x="2206" y="4443"/>
                    </a:lnTo>
                    <a:cubicBezTo>
                      <a:pt x="2521" y="4758"/>
                      <a:pt x="2923" y="4916"/>
                      <a:pt x="3325" y="4916"/>
                    </a:cubicBezTo>
                    <a:cubicBezTo>
                      <a:pt x="3726" y="4916"/>
                      <a:pt x="4128" y="4758"/>
                      <a:pt x="4443" y="4443"/>
                    </a:cubicBezTo>
                    <a:cubicBezTo>
                      <a:pt x="5073" y="3813"/>
                      <a:pt x="5073" y="2836"/>
                      <a:pt x="4443" y="2206"/>
                    </a:cubicBezTo>
                    <a:lnTo>
                      <a:pt x="223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644" name="Google Shape;5371;p88">
                <a:extLst>
                  <a:ext uri="{FF2B5EF4-FFF2-40B4-BE49-F238E27FC236}">
                    <a16:creationId xmlns:a16="http://schemas.microsoft.com/office/drawing/2014/main" id="{F287C0F6-B8FE-C1CD-DB40-AA5A47E049B8}"/>
                  </a:ext>
                </a:extLst>
              </p:cNvPr>
              <p:cNvSpPr/>
              <p:nvPr/>
            </p:nvSpPr>
            <p:spPr>
              <a:xfrm>
                <a:off x="-38578662" y="3091502"/>
                <a:ext cx="248125" cy="248950"/>
              </a:xfrm>
              <a:custGeom>
                <a:avLst/>
                <a:gdLst/>
                <a:ahLst/>
                <a:cxnLst/>
                <a:rect l="l" t="t" r="r" b="b"/>
                <a:pathLst>
                  <a:path w="9925" h="9958" extrusionOk="0">
                    <a:moveTo>
                      <a:pt x="4978" y="1702"/>
                    </a:moveTo>
                    <a:cubicBezTo>
                      <a:pt x="6774" y="1702"/>
                      <a:pt x="8286" y="3214"/>
                      <a:pt x="8286" y="5010"/>
                    </a:cubicBezTo>
                    <a:cubicBezTo>
                      <a:pt x="8254" y="5892"/>
                      <a:pt x="7939" y="6711"/>
                      <a:pt x="7341" y="7310"/>
                    </a:cubicBezTo>
                    <a:cubicBezTo>
                      <a:pt x="6742" y="7908"/>
                      <a:pt x="5923" y="8318"/>
                      <a:pt x="4978" y="8318"/>
                    </a:cubicBezTo>
                    <a:cubicBezTo>
                      <a:pt x="3151" y="8318"/>
                      <a:pt x="1670" y="6837"/>
                      <a:pt x="1670" y="5010"/>
                    </a:cubicBezTo>
                    <a:cubicBezTo>
                      <a:pt x="1670" y="3214"/>
                      <a:pt x="3151" y="1702"/>
                      <a:pt x="4978" y="1702"/>
                    </a:cubicBezTo>
                    <a:close/>
                    <a:moveTo>
                      <a:pt x="4978" y="1"/>
                    </a:moveTo>
                    <a:cubicBezTo>
                      <a:pt x="2268" y="1"/>
                      <a:pt x="0" y="2269"/>
                      <a:pt x="0" y="4978"/>
                    </a:cubicBezTo>
                    <a:cubicBezTo>
                      <a:pt x="0" y="7688"/>
                      <a:pt x="2268" y="9956"/>
                      <a:pt x="4978" y="9956"/>
                    </a:cubicBezTo>
                    <a:cubicBezTo>
                      <a:pt x="5013" y="9957"/>
                      <a:pt x="5048" y="9957"/>
                      <a:pt x="5083" y="9957"/>
                    </a:cubicBezTo>
                    <a:cubicBezTo>
                      <a:pt x="6367" y="9957"/>
                      <a:pt x="7586" y="9395"/>
                      <a:pt x="8506" y="8444"/>
                    </a:cubicBezTo>
                    <a:cubicBezTo>
                      <a:pt x="9420" y="7499"/>
                      <a:pt x="9924" y="6270"/>
                      <a:pt x="9924" y="4978"/>
                    </a:cubicBezTo>
                    <a:cubicBezTo>
                      <a:pt x="9924" y="2269"/>
                      <a:pt x="7687" y="1"/>
                      <a:pt x="49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3" name="Google Shape;5372;p88">
              <a:extLst>
                <a:ext uri="{FF2B5EF4-FFF2-40B4-BE49-F238E27FC236}">
                  <a16:creationId xmlns:a16="http://schemas.microsoft.com/office/drawing/2014/main" id="{20AE1F42-985E-4AC4-093A-537314F856BB}"/>
                </a:ext>
              </a:extLst>
            </p:cNvPr>
            <p:cNvGrpSpPr/>
            <p:nvPr/>
          </p:nvGrpSpPr>
          <p:grpSpPr>
            <a:xfrm>
              <a:off x="15141995" y="2840249"/>
              <a:ext cx="508436" cy="508116"/>
              <a:chOff x="-41895050" y="3217225"/>
              <a:chExt cx="317450" cy="317250"/>
            </a:xfrm>
            <a:grpFill/>
          </p:grpSpPr>
          <p:sp>
            <p:nvSpPr>
              <p:cNvPr id="638" name="Google Shape;5373;p88">
                <a:extLst>
                  <a:ext uri="{FF2B5EF4-FFF2-40B4-BE49-F238E27FC236}">
                    <a16:creationId xmlns:a16="http://schemas.microsoft.com/office/drawing/2014/main" id="{EA830B76-3D0A-2D0E-A7A1-1AD60376A30D}"/>
                  </a:ext>
                </a:extLst>
              </p:cNvPr>
              <p:cNvSpPr/>
              <p:nvPr/>
            </p:nvSpPr>
            <p:spPr>
              <a:xfrm>
                <a:off x="-41895050" y="3273750"/>
                <a:ext cx="41775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9830" extrusionOk="0">
                    <a:moveTo>
                      <a:pt x="1" y="0"/>
                    </a:moveTo>
                    <a:lnTo>
                      <a:pt x="1" y="9830"/>
                    </a:lnTo>
                    <a:lnTo>
                      <a:pt x="1670" y="8192"/>
                    </a:lnTo>
                    <a:lnTo>
                      <a:pt x="1670" y="1639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39" name="Google Shape;5374;p88">
                <a:extLst>
                  <a:ext uri="{FF2B5EF4-FFF2-40B4-BE49-F238E27FC236}">
                    <a16:creationId xmlns:a16="http://schemas.microsoft.com/office/drawing/2014/main" id="{4153F884-0BCE-EC7D-6FC0-215356911481}"/>
                  </a:ext>
                </a:extLst>
              </p:cNvPr>
              <p:cNvSpPr/>
              <p:nvPr/>
            </p:nvSpPr>
            <p:spPr>
              <a:xfrm>
                <a:off x="-41619375" y="3273750"/>
                <a:ext cx="41775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9830" extrusionOk="0">
                    <a:moveTo>
                      <a:pt x="1670" y="0"/>
                    </a:moveTo>
                    <a:lnTo>
                      <a:pt x="0" y="1639"/>
                    </a:lnTo>
                    <a:lnTo>
                      <a:pt x="0" y="8192"/>
                    </a:lnTo>
                    <a:lnTo>
                      <a:pt x="1670" y="9830"/>
                    </a:lnTo>
                    <a:lnTo>
                      <a:pt x="16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0" name="Google Shape;5375;p88">
                <a:extLst>
                  <a:ext uri="{FF2B5EF4-FFF2-40B4-BE49-F238E27FC236}">
                    <a16:creationId xmlns:a16="http://schemas.microsoft.com/office/drawing/2014/main" id="{EB57A057-B1CB-C7C9-CD77-F0F434A27EDC}"/>
                  </a:ext>
                </a:extLst>
              </p:cNvPr>
              <p:cNvSpPr/>
              <p:nvPr/>
            </p:nvSpPr>
            <p:spPr>
              <a:xfrm>
                <a:off x="-41832825" y="3321000"/>
                <a:ext cx="193000" cy="151250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6050" extrusionOk="0">
                    <a:moveTo>
                      <a:pt x="1" y="1"/>
                    </a:moveTo>
                    <a:lnTo>
                      <a:pt x="1" y="6050"/>
                    </a:lnTo>
                    <a:lnTo>
                      <a:pt x="3592" y="6050"/>
                    </a:lnTo>
                    <a:lnTo>
                      <a:pt x="3592" y="4821"/>
                    </a:lnTo>
                    <a:cubicBezTo>
                      <a:pt x="3592" y="4600"/>
                      <a:pt x="3781" y="4411"/>
                      <a:pt x="4002" y="4411"/>
                    </a:cubicBezTo>
                    <a:lnTo>
                      <a:pt x="6491" y="4411"/>
                    </a:lnTo>
                    <a:cubicBezTo>
                      <a:pt x="6743" y="4411"/>
                      <a:pt x="6932" y="4600"/>
                      <a:pt x="6932" y="4821"/>
                    </a:cubicBezTo>
                    <a:lnTo>
                      <a:pt x="6932" y="6050"/>
                    </a:lnTo>
                    <a:lnTo>
                      <a:pt x="7719" y="6050"/>
                    </a:lnTo>
                    <a:lnTo>
                      <a:pt x="77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1" name="Google Shape;5376;p88">
                <a:extLst>
                  <a:ext uri="{FF2B5EF4-FFF2-40B4-BE49-F238E27FC236}">
                    <a16:creationId xmlns:a16="http://schemas.microsoft.com/office/drawing/2014/main" id="{6063F105-F136-0A21-A833-A38B48574720}"/>
                  </a:ext>
                </a:extLst>
              </p:cNvPr>
              <p:cNvSpPr/>
              <p:nvPr/>
            </p:nvSpPr>
            <p:spPr>
              <a:xfrm>
                <a:off x="-41880075" y="3493500"/>
                <a:ext cx="28750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1500" h="1639" extrusionOk="0">
                    <a:moveTo>
                      <a:pt x="1639" y="0"/>
                    </a:moveTo>
                    <a:lnTo>
                      <a:pt x="0" y="1638"/>
                    </a:lnTo>
                    <a:lnTo>
                      <a:pt x="11500" y="1638"/>
                    </a:lnTo>
                    <a:lnTo>
                      <a:pt x="98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2" name="Google Shape;5377;p88">
                <a:extLst>
                  <a:ext uri="{FF2B5EF4-FFF2-40B4-BE49-F238E27FC236}">
                    <a16:creationId xmlns:a16="http://schemas.microsoft.com/office/drawing/2014/main" id="{EDF4F982-64CC-4690-0968-9E6A3C47ABFF}"/>
                  </a:ext>
                </a:extLst>
              </p:cNvPr>
              <p:cNvSpPr/>
              <p:nvPr/>
            </p:nvSpPr>
            <p:spPr>
              <a:xfrm>
                <a:off x="-41880875" y="3217225"/>
                <a:ext cx="288300" cy="83325"/>
              </a:xfrm>
              <a:custGeom>
                <a:avLst/>
                <a:gdLst/>
                <a:ahLst/>
                <a:cxnLst/>
                <a:rect l="l" t="t" r="r" b="b"/>
                <a:pathLst>
                  <a:path w="11532" h="3333" extrusionOk="0">
                    <a:moveTo>
                      <a:pt x="5798" y="1033"/>
                    </a:moveTo>
                    <a:lnTo>
                      <a:pt x="6459" y="1694"/>
                    </a:lnTo>
                    <a:lnTo>
                      <a:pt x="5136" y="1694"/>
                    </a:lnTo>
                    <a:lnTo>
                      <a:pt x="5798" y="1033"/>
                    </a:lnTo>
                    <a:close/>
                    <a:moveTo>
                      <a:pt x="5750" y="1"/>
                    </a:moveTo>
                    <a:cubicBezTo>
                      <a:pt x="5640" y="1"/>
                      <a:pt x="5530" y="40"/>
                      <a:pt x="5451" y="119"/>
                    </a:cubicBezTo>
                    <a:lnTo>
                      <a:pt x="3939" y="1663"/>
                    </a:lnTo>
                    <a:lnTo>
                      <a:pt x="1" y="1663"/>
                    </a:lnTo>
                    <a:lnTo>
                      <a:pt x="1639" y="3332"/>
                    </a:lnTo>
                    <a:lnTo>
                      <a:pt x="9862" y="3332"/>
                    </a:lnTo>
                    <a:lnTo>
                      <a:pt x="11532" y="1663"/>
                    </a:lnTo>
                    <a:lnTo>
                      <a:pt x="7593" y="1663"/>
                    </a:lnTo>
                    <a:lnTo>
                      <a:pt x="6050" y="119"/>
                    </a:lnTo>
                    <a:cubicBezTo>
                      <a:pt x="5971" y="40"/>
                      <a:pt x="5861" y="1"/>
                      <a:pt x="57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4" name="Google Shape;5388;p88">
              <a:extLst>
                <a:ext uri="{FF2B5EF4-FFF2-40B4-BE49-F238E27FC236}">
                  <a16:creationId xmlns:a16="http://schemas.microsoft.com/office/drawing/2014/main" id="{4612A4D3-D89B-99FA-9291-8990C6B4D58E}"/>
                </a:ext>
              </a:extLst>
            </p:cNvPr>
            <p:cNvGrpSpPr/>
            <p:nvPr/>
          </p:nvGrpSpPr>
          <p:grpSpPr>
            <a:xfrm>
              <a:off x="13366746" y="3657433"/>
              <a:ext cx="507155" cy="507117"/>
              <a:chOff x="-40052484" y="2522062"/>
              <a:chExt cx="316650" cy="316626"/>
            </a:xfrm>
            <a:grpFill/>
          </p:grpSpPr>
          <p:sp>
            <p:nvSpPr>
              <p:cNvPr id="636" name="Google Shape;5389;p88">
                <a:extLst>
                  <a:ext uri="{FF2B5EF4-FFF2-40B4-BE49-F238E27FC236}">
                    <a16:creationId xmlns:a16="http://schemas.microsoft.com/office/drawing/2014/main" id="{4224C96A-E256-80D6-D625-51E00A19A386}"/>
                  </a:ext>
                </a:extLst>
              </p:cNvPr>
              <p:cNvSpPr/>
              <p:nvPr/>
            </p:nvSpPr>
            <p:spPr>
              <a:xfrm>
                <a:off x="-40052484" y="2522062"/>
                <a:ext cx="316650" cy="2323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9294" extrusionOk="0">
                    <a:moveTo>
                      <a:pt x="11405" y="1701"/>
                    </a:moveTo>
                    <a:cubicBezTo>
                      <a:pt x="11626" y="1701"/>
                      <a:pt x="11846" y="1890"/>
                      <a:pt x="11846" y="2142"/>
                    </a:cubicBezTo>
                    <a:cubicBezTo>
                      <a:pt x="11846" y="3749"/>
                      <a:pt x="11090" y="4663"/>
                      <a:pt x="9956" y="4978"/>
                    </a:cubicBezTo>
                    <a:cubicBezTo>
                      <a:pt x="10051" y="4631"/>
                      <a:pt x="10145" y="4222"/>
                      <a:pt x="10145" y="3844"/>
                    </a:cubicBezTo>
                    <a:lnTo>
                      <a:pt x="10145" y="1701"/>
                    </a:lnTo>
                    <a:close/>
                    <a:moveTo>
                      <a:pt x="2584" y="1701"/>
                    </a:moveTo>
                    <a:lnTo>
                      <a:pt x="2584" y="3812"/>
                    </a:lnTo>
                    <a:cubicBezTo>
                      <a:pt x="2584" y="4222"/>
                      <a:pt x="2647" y="4600"/>
                      <a:pt x="2773" y="5009"/>
                    </a:cubicBezTo>
                    <a:cubicBezTo>
                      <a:pt x="1639" y="4694"/>
                      <a:pt x="851" y="3781"/>
                      <a:pt x="851" y="2142"/>
                    </a:cubicBezTo>
                    <a:cubicBezTo>
                      <a:pt x="851" y="1890"/>
                      <a:pt x="1040" y="1701"/>
                      <a:pt x="1292" y="1701"/>
                    </a:cubicBezTo>
                    <a:close/>
                    <a:moveTo>
                      <a:pt x="4065" y="3655"/>
                    </a:moveTo>
                    <a:cubicBezTo>
                      <a:pt x="4317" y="3655"/>
                      <a:pt x="4506" y="3875"/>
                      <a:pt x="4506" y="4096"/>
                    </a:cubicBezTo>
                    <a:cubicBezTo>
                      <a:pt x="4506" y="4631"/>
                      <a:pt x="4821" y="5041"/>
                      <a:pt x="5262" y="5261"/>
                    </a:cubicBezTo>
                    <a:cubicBezTo>
                      <a:pt x="5451" y="5324"/>
                      <a:pt x="5577" y="5608"/>
                      <a:pt x="5482" y="5797"/>
                    </a:cubicBezTo>
                    <a:cubicBezTo>
                      <a:pt x="5431" y="5952"/>
                      <a:pt x="5229" y="6065"/>
                      <a:pt x="5054" y="6065"/>
                    </a:cubicBezTo>
                    <a:cubicBezTo>
                      <a:pt x="5017" y="6065"/>
                      <a:pt x="4980" y="6060"/>
                      <a:pt x="4947" y="6049"/>
                    </a:cubicBezTo>
                    <a:cubicBezTo>
                      <a:pt x="4128" y="5734"/>
                      <a:pt x="3655" y="4946"/>
                      <a:pt x="3655" y="4096"/>
                    </a:cubicBezTo>
                    <a:cubicBezTo>
                      <a:pt x="3655" y="3875"/>
                      <a:pt x="3844" y="3655"/>
                      <a:pt x="4065" y="3655"/>
                    </a:cubicBezTo>
                    <a:close/>
                    <a:moveTo>
                      <a:pt x="2993" y="0"/>
                    </a:moveTo>
                    <a:cubicBezTo>
                      <a:pt x="2741" y="0"/>
                      <a:pt x="2552" y="189"/>
                      <a:pt x="2552" y="441"/>
                    </a:cubicBezTo>
                    <a:lnTo>
                      <a:pt x="2552" y="882"/>
                    </a:lnTo>
                    <a:lnTo>
                      <a:pt x="1261" y="882"/>
                    </a:lnTo>
                    <a:cubicBezTo>
                      <a:pt x="536" y="882"/>
                      <a:pt x="1" y="1418"/>
                      <a:pt x="1" y="2142"/>
                    </a:cubicBezTo>
                    <a:cubicBezTo>
                      <a:pt x="1" y="4568"/>
                      <a:pt x="1513" y="5797"/>
                      <a:pt x="3183" y="5923"/>
                    </a:cubicBezTo>
                    <a:cubicBezTo>
                      <a:pt x="4159" y="7372"/>
                      <a:pt x="5073" y="7089"/>
                      <a:pt x="5073" y="7687"/>
                    </a:cubicBezTo>
                    <a:cubicBezTo>
                      <a:pt x="5073" y="8286"/>
                      <a:pt x="4821" y="8884"/>
                      <a:pt x="4443" y="9294"/>
                    </a:cubicBezTo>
                    <a:lnTo>
                      <a:pt x="8192" y="9294"/>
                    </a:lnTo>
                    <a:cubicBezTo>
                      <a:pt x="7782" y="8884"/>
                      <a:pt x="7562" y="8286"/>
                      <a:pt x="7562" y="7687"/>
                    </a:cubicBezTo>
                    <a:cubicBezTo>
                      <a:pt x="7562" y="7089"/>
                      <a:pt x="8507" y="7372"/>
                      <a:pt x="9484" y="5923"/>
                    </a:cubicBezTo>
                    <a:cubicBezTo>
                      <a:pt x="11216" y="5797"/>
                      <a:pt x="12666" y="4537"/>
                      <a:pt x="12666" y="2142"/>
                    </a:cubicBezTo>
                    <a:cubicBezTo>
                      <a:pt x="12666" y="1418"/>
                      <a:pt x="12098" y="882"/>
                      <a:pt x="11405" y="882"/>
                    </a:cubicBezTo>
                    <a:lnTo>
                      <a:pt x="10145" y="882"/>
                    </a:lnTo>
                    <a:lnTo>
                      <a:pt x="10145" y="441"/>
                    </a:lnTo>
                    <a:cubicBezTo>
                      <a:pt x="10145" y="189"/>
                      <a:pt x="9956" y="0"/>
                      <a:pt x="97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637" name="Google Shape;5390;p88">
                <a:extLst>
                  <a:ext uri="{FF2B5EF4-FFF2-40B4-BE49-F238E27FC236}">
                    <a16:creationId xmlns:a16="http://schemas.microsoft.com/office/drawing/2014/main" id="{5AA18222-7D6F-C0CA-E8AF-80DD1FDC9768}"/>
                  </a:ext>
                </a:extLst>
              </p:cNvPr>
              <p:cNvSpPr/>
              <p:nvPr/>
            </p:nvSpPr>
            <p:spPr>
              <a:xfrm>
                <a:off x="-39991833" y="2775663"/>
                <a:ext cx="194575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2521" extrusionOk="0">
                    <a:moveTo>
                      <a:pt x="757" y="1"/>
                    </a:moveTo>
                    <a:lnTo>
                      <a:pt x="63" y="1954"/>
                    </a:lnTo>
                    <a:cubicBezTo>
                      <a:pt x="0" y="2237"/>
                      <a:pt x="158" y="2521"/>
                      <a:pt x="473" y="2521"/>
                    </a:cubicBezTo>
                    <a:lnTo>
                      <a:pt x="7278" y="2521"/>
                    </a:lnTo>
                    <a:cubicBezTo>
                      <a:pt x="7593" y="2521"/>
                      <a:pt x="7782" y="2237"/>
                      <a:pt x="7688" y="1954"/>
                    </a:cubicBezTo>
                    <a:lnTo>
                      <a:pt x="699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5" name="Google Shape;5410;p88">
              <a:extLst>
                <a:ext uri="{FF2B5EF4-FFF2-40B4-BE49-F238E27FC236}">
                  <a16:creationId xmlns:a16="http://schemas.microsoft.com/office/drawing/2014/main" id="{E9970BA2-B2CB-CFD6-F76D-42D535D2332B}"/>
                </a:ext>
              </a:extLst>
            </p:cNvPr>
            <p:cNvGrpSpPr/>
            <p:nvPr/>
          </p:nvGrpSpPr>
          <p:grpSpPr>
            <a:xfrm>
              <a:off x="5234799" y="5354880"/>
              <a:ext cx="505913" cy="396162"/>
              <a:chOff x="-41526450" y="3653375"/>
              <a:chExt cx="315875" cy="247350"/>
            </a:xfrm>
            <a:grpFill/>
          </p:grpSpPr>
          <p:sp>
            <p:nvSpPr>
              <p:cNvPr id="634" name="Google Shape;5411;p88">
                <a:extLst>
                  <a:ext uri="{FF2B5EF4-FFF2-40B4-BE49-F238E27FC236}">
                    <a16:creationId xmlns:a16="http://schemas.microsoft.com/office/drawing/2014/main" id="{77DC920A-10B6-5CF0-3801-060870FECB2E}"/>
                  </a:ext>
                </a:extLst>
              </p:cNvPr>
              <p:cNvSpPr/>
              <p:nvPr/>
            </p:nvSpPr>
            <p:spPr>
              <a:xfrm>
                <a:off x="-41526450" y="3860525"/>
                <a:ext cx="315875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608" extrusionOk="0">
                    <a:moveTo>
                      <a:pt x="379" y="0"/>
                    </a:moveTo>
                    <a:cubicBezTo>
                      <a:pt x="159" y="0"/>
                      <a:pt x="1" y="189"/>
                      <a:pt x="1" y="378"/>
                    </a:cubicBezTo>
                    <a:cubicBezTo>
                      <a:pt x="1" y="1040"/>
                      <a:pt x="537" y="1607"/>
                      <a:pt x="1198" y="1607"/>
                    </a:cubicBezTo>
                    <a:lnTo>
                      <a:pt x="11406" y="1607"/>
                    </a:lnTo>
                    <a:cubicBezTo>
                      <a:pt x="12067" y="1607"/>
                      <a:pt x="12634" y="1072"/>
                      <a:pt x="12634" y="378"/>
                    </a:cubicBezTo>
                    <a:cubicBezTo>
                      <a:pt x="12603" y="158"/>
                      <a:pt x="12445" y="0"/>
                      <a:pt x="12193" y="0"/>
                    </a:cubicBezTo>
                    <a:lnTo>
                      <a:pt x="10965" y="0"/>
                    </a:lnTo>
                    <a:lnTo>
                      <a:pt x="10965" y="378"/>
                    </a:lnTo>
                    <a:cubicBezTo>
                      <a:pt x="10965" y="630"/>
                      <a:pt x="10776" y="819"/>
                      <a:pt x="10555" y="819"/>
                    </a:cubicBezTo>
                    <a:cubicBezTo>
                      <a:pt x="10303" y="819"/>
                      <a:pt x="10146" y="630"/>
                      <a:pt x="10146" y="378"/>
                    </a:cubicBezTo>
                    <a:lnTo>
                      <a:pt x="10146" y="0"/>
                    </a:lnTo>
                    <a:lnTo>
                      <a:pt x="9326" y="0"/>
                    </a:lnTo>
                    <a:lnTo>
                      <a:pt x="9326" y="378"/>
                    </a:lnTo>
                    <a:cubicBezTo>
                      <a:pt x="9326" y="630"/>
                      <a:pt x="9137" y="819"/>
                      <a:pt x="8917" y="819"/>
                    </a:cubicBezTo>
                    <a:cubicBezTo>
                      <a:pt x="8696" y="819"/>
                      <a:pt x="8507" y="630"/>
                      <a:pt x="8507" y="378"/>
                    </a:cubicBezTo>
                    <a:lnTo>
                      <a:pt x="85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35" name="Google Shape;5412;p88">
                <a:extLst>
                  <a:ext uri="{FF2B5EF4-FFF2-40B4-BE49-F238E27FC236}">
                    <a16:creationId xmlns:a16="http://schemas.microsoft.com/office/drawing/2014/main" id="{47FBF6CA-A1FE-A07A-3169-B11B377463BE}"/>
                  </a:ext>
                </a:extLst>
              </p:cNvPr>
              <p:cNvSpPr/>
              <p:nvPr/>
            </p:nvSpPr>
            <p:spPr>
              <a:xfrm>
                <a:off x="-41506750" y="3653375"/>
                <a:ext cx="275700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7468" extrusionOk="0">
                    <a:moveTo>
                      <a:pt x="3794" y="1673"/>
                    </a:moveTo>
                    <a:cubicBezTo>
                      <a:pt x="3841" y="1673"/>
                      <a:pt x="3890" y="1682"/>
                      <a:pt x="3939" y="1702"/>
                    </a:cubicBezTo>
                    <a:lnTo>
                      <a:pt x="6428" y="2521"/>
                    </a:lnTo>
                    <a:cubicBezTo>
                      <a:pt x="6680" y="2616"/>
                      <a:pt x="6806" y="2994"/>
                      <a:pt x="6585" y="3214"/>
                    </a:cubicBezTo>
                    <a:lnTo>
                      <a:pt x="6018" y="3750"/>
                    </a:lnTo>
                    <a:lnTo>
                      <a:pt x="7404" y="5136"/>
                    </a:lnTo>
                    <a:cubicBezTo>
                      <a:pt x="7593" y="5262"/>
                      <a:pt x="7593" y="5514"/>
                      <a:pt x="7436" y="5671"/>
                    </a:cubicBezTo>
                    <a:cubicBezTo>
                      <a:pt x="7357" y="5750"/>
                      <a:pt x="7247" y="5790"/>
                      <a:pt x="7136" y="5790"/>
                    </a:cubicBezTo>
                    <a:cubicBezTo>
                      <a:pt x="7026" y="5790"/>
                      <a:pt x="6916" y="5750"/>
                      <a:pt x="6837" y="5671"/>
                    </a:cubicBezTo>
                    <a:lnTo>
                      <a:pt x="5451" y="4317"/>
                    </a:lnTo>
                    <a:lnTo>
                      <a:pt x="4915" y="4852"/>
                    </a:lnTo>
                    <a:cubicBezTo>
                      <a:pt x="4821" y="4947"/>
                      <a:pt x="4714" y="4988"/>
                      <a:pt x="4613" y="4988"/>
                    </a:cubicBezTo>
                    <a:cubicBezTo>
                      <a:pt x="4444" y="4988"/>
                      <a:pt x="4293" y="4872"/>
                      <a:pt x="4254" y="4695"/>
                    </a:cubicBezTo>
                    <a:lnTo>
                      <a:pt x="3435" y="2206"/>
                    </a:lnTo>
                    <a:cubicBezTo>
                      <a:pt x="3328" y="1940"/>
                      <a:pt x="3537" y="1673"/>
                      <a:pt x="3794" y="1673"/>
                    </a:cubicBezTo>
                    <a:close/>
                    <a:moveTo>
                      <a:pt x="1198" y="1"/>
                    </a:moveTo>
                    <a:cubicBezTo>
                      <a:pt x="536" y="1"/>
                      <a:pt x="1" y="568"/>
                      <a:pt x="1" y="1229"/>
                    </a:cubicBezTo>
                    <a:lnTo>
                      <a:pt x="1" y="7467"/>
                    </a:lnTo>
                    <a:lnTo>
                      <a:pt x="11027" y="7467"/>
                    </a:lnTo>
                    <a:lnTo>
                      <a:pt x="11027" y="1229"/>
                    </a:lnTo>
                    <a:cubicBezTo>
                      <a:pt x="11027" y="568"/>
                      <a:pt x="10460" y="1"/>
                      <a:pt x="97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326" name="Google Shape;5420;p88">
              <a:extLst>
                <a:ext uri="{FF2B5EF4-FFF2-40B4-BE49-F238E27FC236}">
                  <a16:creationId xmlns:a16="http://schemas.microsoft.com/office/drawing/2014/main" id="{9C897BF9-6CDC-D768-0147-1BB5C7A2737F}"/>
                </a:ext>
              </a:extLst>
            </p:cNvPr>
            <p:cNvSpPr/>
            <p:nvPr/>
          </p:nvSpPr>
          <p:spPr>
            <a:xfrm>
              <a:off x="13982871" y="3626403"/>
              <a:ext cx="432718" cy="507155"/>
            </a:xfrm>
            <a:custGeom>
              <a:avLst/>
              <a:gdLst/>
              <a:ahLst/>
              <a:cxnLst/>
              <a:rect l="l" t="t" r="r" b="b"/>
              <a:pathLst>
                <a:path w="10807" h="12666" extrusionOk="0">
                  <a:moveTo>
                    <a:pt x="5419" y="851"/>
                  </a:moveTo>
                  <a:cubicBezTo>
                    <a:pt x="5640" y="851"/>
                    <a:pt x="5797" y="1040"/>
                    <a:pt x="5829" y="1261"/>
                  </a:cubicBezTo>
                  <a:cubicBezTo>
                    <a:pt x="5829" y="1513"/>
                    <a:pt x="6049" y="1670"/>
                    <a:pt x="6270" y="1670"/>
                  </a:cubicBezTo>
                  <a:lnTo>
                    <a:pt x="7940" y="1670"/>
                  </a:lnTo>
                  <a:cubicBezTo>
                    <a:pt x="8160" y="1670"/>
                    <a:pt x="8318" y="1859"/>
                    <a:pt x="8349" y="2048"/>
                  </a:cubicBezTo>
                  <a:lnTo>
                    <a:pt x="8349" y="2489"/>
                  </a:lnTo>
                  <a:lnTo>
                    <a:pt x="2615" y="2489"/>
                  </a:lnTo>
                  <a:lnTo>
                    <a:pt x="2615" y="2048"/>
                  </a:lnTo>
                  <a:lnTo>
                    <a:pt x="2521" y="2048"/>
                  </a:lnTo>
                  <a:cubicBezTo>
                    <a:pt x="2521" y="1828"/>
                    <a:pt x="2741" y="1670"/>
                    <a:pt x="2962" y="1670"/>
                  </a:cubicBezTo>
                  <a:lnTo>
                    <a:pt x="4569" y="1670"/>
                  </a:lnTo>
                  <a:cubicBezTo>
                    <a:pt x="4821" y="1670"/>
                    <a:pt x="5010" y="1481"/>
                    <a:pt x="5010" y="1261"/>
                  </a:cubicBezTo>
                  <a:cubicBezTo>
                    <a:pt x="5010" y="1040"/>
                    <a:pt x="5199" y="882"/>
                    <a:pt x="5419" y="851"/>
                  </a:cubicBezTo>
                  <a:close/>
                  <a:moveTo>
                    <a:pt x="8203" y="5651"/>
                  </a:moveTo>
                  <a:cubicBezTo>
                    <a:pt x="8417" y="5651"/>
                    <a:pt x="8629" y="5730"/>
                    <a:pt x="8790" y="5892"/>
                  </a:cubicBezTo>
                  <a:lnTo>
                    <a:pt x="8885" y="5955"/>
                  </a:lnTo>
                  <a:cubicBezTo>
                    <a:pt x="9200" y="6270"/>
                    <a:pt x="9200" y="6805"/>
                    <a:pt x="8885" y="7152"/>
                  </a:cubicBezTo>
                  <a:lnTo>
                    <a:pt x="5577" y="10428"/>
                  </a:lnTo>
                  <a:cubicBezTo>
                    <a:pt x="5419" y="10586"/>
                    <a:pt x="5199" y="10665"/>
                    <a:pt x="4978" y="10665"/>
                  </a:cubicBezTo>
                  <a:cubicBezTo>
                    <a:pt x="4758" y="10665"/>
                    <a:pt x="4537" y="10586"/>
                    <a:pt x="4380" y="10428"/>
                  </a:cubicBezTo>
                  <a:lnTo>
                    <a:pt x="2773" y="8822"/>
                  </a:lnTo>
                  <a:cubicBezTo>
                    <a:pt x="2458" y="8507"/>
                    <a:pt x="2458" y="7971"/>
                    <a:pt x="2773" y="7656"/>
                  </a:cubicBezTo>
                  <a:lnTo>
                    <a:pt x="2836" y="7561"/>
                  </a:lnTo>
                  <a:cubicBezTo>
                    <a:pt x="2993" y="7404"/>
                    <a:pt x="3214" y="7325"/>
                    <a:pt x="3434" y="7325"/>
                  </a:cubicBezTo>
                  <a:cubicBezTo>
                    <a:pt x="3655" y="7325"/>
                    <a:pt x="3876" y="7404"/>
                    <a:pt x="4033" y="7561"/>
                  </a:cubicBezTo>
                  <a:lnTo>
                    <a:pt x="4978" y="8507"/>
                  </a:lnTo>
                  <a:lnTo>
                    <a:pt x="7625" y="5860"/>
                  </a:lnTo>
                  <a:cubicBezTo>
                    <a:pt x="7793" y="5722"/>
                    <a:pt x="7999" y="5651"/>
                    <a:pt x="8203" y="5651"/>
                  </a:cubicBezTo>
                  <a:close/>
                  <a:moveTo>
                    <a:pt x="5419" y="0"/>
                  </a:moveTo>
                  <a:cubicBezTo>
                    <a:pt x="4852" y="0"/>
                    <a:pt x="4411" y="347"/>
                    <a:pt x="4222" y="851"/>
                  </a:cubicBezTo>
                  <a:lnTo>
                    <a:pt x="2930" y="851"/>
                  </a:lnTo>
                  <a:cubicBezTo>
                    <a:pt x="2363" y="851"/>
                    <a:pt x="1954" y="1198"/>
                    <a:pt x="1733" y="1670"/>
                  </a:cubicBezTo>
                  <a:lnTo>
                    <a:pt x="442" y="1670"/>
                  </a:lnTo>
                  <a:cubicBezTo>
                    <a:pt x="221" y="1670"/>
                    <a:pt x="0" y="1859"/>
                    <a:pt x="0" y="2048"/>
                  </a:cubicBezTo>
                  <a:lnTo>
                    <a:pt x="0" y="12256"/>
                  </a:lnTo>
                  <a:cubicBezTo>
                    <a:pt x="0" y="12508"/>
                    <a:pt x="221" y="12665"/>
                    <a:pt x="442" y="12665"/>
                  </a:cubicBezTo>
                  <a:lnTo>
                    <a:pt x="10366" y="12665"/>
                  </a:lnTo>
                  <a:cubicBezTo>
                    <a:pt x="10618" y="12665"/>
                    <a:pt x="10807" y="12445"/>
                    <a:pt x="10807" y="12256"/>
                  </a:cubicBezTo>
                  <a:lnTo>
                    <a:pt x="10807" y="2048"/>
                  </a:lnTo>
                  <a:cubicBezTo>
                    <a:pt x="10807" y="1828"/>
                    <a:pt x="10618" y="1670"/>
                    <a:pt x="10366" y="1670"/>
                  </a:cubicBezTo>
                  <a:lnTo>
                    <a:pt x="9074" y="1670"/>
                  </a:lnTo>
                  <a:cubicBezTo>
                    <a:pt x="8916" y="1198"/>
                    <a:pt x="8444" y="851"/>
                    <a:pt x="7877" y="851"/>
                  </a:cubicBezTo>
                  <a:lnTo>
                    <a:pt x="6585" y="851"/>
                  </a:lnTo>
                  <a:cubicBezTo>
                    <a:pt x="6427" y="378"/>
                    <a:pt x="5955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dirty="0"/>
            </a:p>
          </p:txBody>
        </p:sp>
        <p:grpSp>
          <p:nvGrpSpPr>
            <p:cNvPr id="327" name="Google Shape;5431;p88">
              <a:extLst>
                <a:ext uri="{FF2B5EF4-FFF2-40B4-BE49-F238E27FC236}">
                  <a16:creationId xmlns:a16="http://schemas.microsoft.com/office/drawing/2014/main" id="{89B7A4A2-D1DB-93DF-CC61-2A0E569BA537}"/>
                </a:ext>
              </a:extLst>
            </p:cNvPr>
            <p:cNvGrpSpPr/>
            <p:nvPr/>
          </p:nvGrpSpPr>
          <p:grpSpPr>
            <a:xfrm>
              <a:off x="14547063" y="4554577"/>
              <a:ext cx="504641" cy="509679"/>
              <a:chOff x="-39352969" y="3082206"/>
              <a:chExt cx="315080" cy="318226"/>
            </a:xfrm>
            <a:grpFill/>
          </p:grpSpPr>
          <p:sp>
            <p:nvSpPr>
              <p:cNvPr id="631" name="Google Shape;5432;p88">
                <a:extLst>
                  <a:ext uri="{FF2B5EF4-FFF2-40B4-BE49-F238E27FC236}">
                    <a16:creationId xmlns:a16="http://schemas.microsoft.com/office/drawing/2014/main" id="{D3E3F853-6BE6-1078-847F-5EBBC9D25B3D}"/>
                  </a:ext>
                </a:extLst>
              </p:cNvPr>
              <p:cNvSpPr/>
              <p:nvPr/>
            </p:nvSpPr>
            <p:spPr>
              <a:xfrm>
                <a:off x="-39162339" y="3083782"/>
                <a:ext cx="1244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4978" h="7448" extrusionOk="0">
                    <a:moveTo>
                      <a:pt x="2489" y="820"/>
                    </a:moveTo>
                    <a:cubicBezTo>
                      <a:pt x="3403" y="820"/>
                      <a:pt x="4127" y="1576"/>
                      <a:pt x="4127" y="2490"/>
                    </a:cubicBezTo>
                    <a:cubicBezTo>
                      <a:pt x="4127" y="3372"/>
                      <a:pt x="3403" y="4128"/>
                      <a:pt x="2489" y="4128"/>
                    </a:cubicBezTo>
                    <a:cubicBezTo>
                      <a:pt x="1575" y="4128"/>
                      <a:pt x="819" y="3372"/>
                      <a:pt x="819" y="2490"/>
                    </a:cubicBezTo>
                    <a:cubicBezTo>
                      <a:pt x="819" y="1576"/>
                      <a:pt x="1575" y="820"/>
                      <a:pt x="2489" y="820"/>
                    </a:cubicBezTo>
                    <a:close/>
                    <a:moveTo>
                      <a:pt x="2489" y="1"/>
                    </a:moveTo>
                    <a:cubicBezTo>
                      <a:pt x="1103" y="1"/>
                      <a:pt x="0" y="1104"/>
                      <a:pt x="0" y="2490"/>
                    </a:cubicBezTo>
                    <a:cubicBezTo>
                      <a:pt x="0" y="3214"/>
                      <a:pt x="315" y="3845"/>
                      <a:pt x="819" y="4317"/>
                    </a:cubicBezTo>
                    <a:lnTo>
                      <a:pt x="819" y="7058"/>
                    </a:lnTo>
                    <a:cubicBezTo>
                      <a:pt x="819" y="7287"/>
                      <a:pt x="1012" y="7448"/>
                      <a:pt x="1225" y="7448"/>
                    </a:cubicBezTo>
                    <a:cubicBezTo>
                      <a:pt x="1334" y="7448"/>
                      <a:pt x="1448" y="7406"/>
                      <a:pt x="1544" y="7310"/>
                    </a:cubicBezTo>
                    <a:lnTo>
                      <a:pt x="2489" y="6365"/>
                    </a:lnTo>
                    <a:lnTo>
                      <a:pt x="3434" y="7310"/>
                    </a:lnTo>
                    <a:cubicBezTo>
                      <a:pt x="3530" y="7406"/>
                      <a:pt x="3640" y="7448"/>
                      <a:pt x="3744" y="7448"/>
                    </a:cubicBezTo>
                    <a:cubicBezTo>
                      <a:pt x="3948" y="7448"/>
                      <a:pt x="4127" y="7287"/>
                      <a:pt x="4127" y="7058"/>
                    </a:cubicBezTo>
                    <a:lnTo>
                      <a:pt x="4127" y="4317"/>
                    </a:lnTo>
                    <a:cubicBezTo>
                      <a:pt x="4663" y="3845"/>
                      <a:pt x="4978" y="3214"/>
                      <a:pt x="4978" y="2490"/>
                    </a:cubicBezTo>
                    <a:cubicBezTo>
                      <a:pt x="4978" y="1104"/>
                      <a:pt x="3875" y="1"/>
                      <a:pt x="24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632" name="Google Shape;5433;p88">
                <a:extLst>
                  <a:ext uri="{FF2B5EF4-FFF2-40B4-BE49-F238E27FC236}">
                    <a16:creationId xmlns:a16="http://schemas.microsoft.com/office/drawing/2014/main" id="{6E8EAE26-C07E-1B17-7116-E2E55E6DF71A}"/>
                  </a:ext>
                </a:extLst>
              </p:cNvPr>
              <p:cNvSpPr/>
              <p:nvPr/>
            </p:nvSpPr>
            <p:spPr>
              <a:xfrm>
                <a:off x="-39309637" y="3359457"/>
                <a:ext cx="27017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1639" extrusionOk="0">
                    <a:moveTo>
                      <a:pt x="1450" y="1"/>
                    </a:moveTo>
                    <a:cubicBezTo>
                      <a:pt x="1292" y="788"/>
                      <a:pt x="662" y="1387"/>
                      <a:pt x="1" y="1639"/>
                    </a:cubicBezTo>
                    <a:lnTo>
                      <a:pt x="8822" y="1639"/>
                    </a:lnTo>
                    <a:cubicBezTo>
                      <a:pt x="9799" y="1639"/>
                      <a:pt x="10649" y="946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33" name="Google Shape;5434;p88">
                <a:extLst>
                  <a:ext uri="{FF2B5EF4-FFF2-40B4-BE49-F238E27FC236}">
                    <a16:creationId xmlns:a16="http://schemas.microsoft.com/office/drawing/2014/main" id="{3774FBD5-C8F5-9B81-3540-C9333F9CA84F}"/>
                  </a:ext>
                </a:extLst>
              </p:cNvPr>
              <p:cNvSpPr/>
              <p:nvPr/>
            </p:nvSpPr>
            <p:spPr>
              <a:xfrm>
                <a:off x="-39352969" y="3082206"/>
                <a:ext cx="274125" cy="295675"/>
              </a:xfrm>
              <a:custGeom>
                <a:avLst/>
                <a:gdLst/>
                <a:ahLst/>
                <a:cxnLst/>
                <a:rect l="l" t="t" r="r" b="b"/>
                <a:pathLst>
                  <a:path w="10965" h="11827" extrusionOk="0">
                    <a:moveTo>
                      <a:pt x="379" y="1"/>
                    </a:moveTo>
                    <a:cubicBezTo>
                      <a:pt x="158" y="1"/>
                      <a:pt x="1" y="221"/>
                      <a:pt x="1" y="411"/>
                    </a:cubicBezTo>
                    <a:lnTo>
                      <a:pt x="1" y="10618"/>
                    </a:lnTo>
                    <a:cubicBezTo>
                      <a:pt x="1" y="11280"/>
                      <a:pt x="537" y="11815"/>
                      <a:pt x="1198" y="11815"/>
                    </a:cubicBezTo>
                    <a:cubicBezTo>
                      <a:pt x="1247" y="11823"/>
                      <a:pt x="1295" y="11826"/>
                      <a:pt x="1342" y="11826"/>
                    </a:cubicBezTo>
                    <a:cubicBezTo>
                      <a:pt x="1912" y="11826"/>
                      <a:pt x="2395" y="11318"/>
                      <a:pt x="2395" y="10650"/>
                    </a:cubicBezTo>
                    <a:cubicBezTo>
                      <a:pt x="2395" y="10398"/>
                      <a:pt x="2584" y="10272"/>
                      <a:pt x="2836" y="10272"/>
                    </a:cubicBezTo>
                    <a:lnTo>
                      <a:pt x="10965" y="10272"/>
                    </a:lnTo>
                    <a:lnTo>
                      <a:pt x="10965" y="8255"/>
                    </a:lnTo>
                    <a:cubicBezTo>
                      <a:pt x="10807" y="8161"/>
                      <a:pt x="10650" y="8098"/>
                      <a:pt x="10492" y="7972"/>
                    </a:cubicBezTo>
                    <a:lnTo>
                      <a:pt x="10146" y="7625"/>
                    </a:lnTo>
                    <a:lnTo>
                      <a:pt x="9799" y="7972"/>
                    </a:lnTo>
                    <a:cubicBezTo>
                      <a:pt x="9547" y="8224"/>
                      <a:pt x="9232" y="8318"/>
                      <a:pt x="8917" y="8318"/>
                    </a:cubicBezTo>
                    <a:cubicBezTo>
                      <a:pt x="8255" y="8318"/>
                      <a:pt x="7720" y="7783"/>
                      <a:pt x="7720" y="7058"/>
                    </a:cubicBezTo>
                    <a:lnTo>
                      <a:pt x="7720" y="4664"/>
                    </a:lnTo>
                    <a:cubicBezTo>
                      <a:pt x="7184" y="4065"/>
                      <a:pt x="6869" y="3309"/>
                      <a:pt x="6869" y="2490"/>
                    </a:cubicBezTo>
                    <a:cubicBezTo>
                      <a:pt x="6869" y="1513"/>
                      <a:pt x="7310" y="600"/>
                      <a:pt x="80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8" name="Google Shape;7678;p93">
              <a:extLst>
                <a:ext uri="{FF2B5EF4-FFF2-40B4-BE49-F238E27FC236}">
                  <a16:creationId xmlns:a16="http://schemas.microsoft.com/office/drawing/2014/main" id="{B2117CD0-9764-320E-B4B7-F1BBCCD6F420}"/>
                </a:ext>
              </a:extLst>
            </p:cNvPr>
            <p:cNvGrpSpPr/>
            <p:nvPr/>
          </p:nvGrpSpPr>
          <p:grpSpPr>
            <a:xfrm>
              <a:off x="4617598" y="2846528"/>
              <a:ext cx="506339" cy="480338"/>
              <a:chOff x="-6696925" y="3272575"/>
              <a:chExt cx="307200" cy="291425"/>
            </a:xfrm>
            <a:grpFill/>
          </p:grpSpPr>
          <p:sp>
            <p:nvSpPr>
              <p:cNvPr id="629" name="Google Shape;7679;p93">
                <a:extLst>
                  <a:ext uri="{FF2B5EF4-FFF2-40B4-BE49-F238E27FC236}">
                    <a16:creationId xmlns:a16="http://schemas.microsoft.com/office/drawing/2014/main" id="{0283869E-4E62-6058-135A-B873D4013947}"/>
                  </a:ext>
                </a:extLst>
              </p:cNvPr>
              <p:cNvSpPr/>
              <p:nvPr/>
            </p:nvSpPr>
            <p:spPr>
              <a:xfrm>
                <a:off x="-6696925" y="3371400"/>
                <a:ext cx="220575" cy="192600"/>
              </a:xfrm>
              <a:custGeom>
                <a:avLst/>
                <a:gdLst/>
                <a:ahLst/>
                <a:cxnLst/>
                <a:rect l="l" t="t" r="r" b="b"/>
                <a:pathLst>
                  <a:path w="8823" h="7704" extrusionOk="0">
                    <a:moveTo>
                      <a:pt x="7531" y="1"/>
                    </a:moveTo>
                    <a:lnTo>
                      <a:pt x="6333" y="1167"/>
                    </a:lnTo>
                    <a:cubicBezTo>
                      <a:pt x="6207" y="1293"/>
                      <a:pt x="6207" y="1513"/>
                      <a:pt x="6333" y="1639"/>
                    </a:cubicBezTo>
                    <a:cubicBezTo>
                      <a:pt x="6743" y="2017"/>
                      <a:pt x="6743" y="2710"/>
                      <a:pt x="6333" y="3088"/>
                    </a:cubicBezTo>
                    <a:lnTo>
                      <a:pt x="4096" y="5325"/>
                    </a:lnTo>
                    <a:cubicBezTo>
                      <a:pt x="3892" y="5530"/>
                      <a:pt x="3624" y="5632"/>
                      <a:pt x="3360" y="5632"/>
                    </a:cubicBezTo>
                    <a:cubicBezTo>
                      <a:pt x="3096" y="5632"/>
                      <a:pt x="2836" y="5530"/>
                      <a:pt x="2647" y="5325"/>
                    </a:cubicBezTo>
                    <a:cubicBezTo>
                      <a:pt x="2238" y="4947"/>
                      <a:pt x="2238" y="4286"/>
                      <a:pt x="2647" y="3876"/>
                    </a:cubicBezTo>
                    <a:lnTo>
                      <a:pt x="3309" y="3214"/>
                    </a:lnTo>
                    <a:cubicBezTo>
                      <a:pt x="2994" y="2679"/>
                      <a:pt x="2836" y="2017"/>
                      <a:pt x="2836" y="1387"/>
                    </a:cubicBezTo>
                    <a:cubicBezTo>
                      <a:pt x="2836" y="1167"/>
                      <a:pt x="2868" y="978"/>
                      <a:pt x="2899" y="726"/>
                    </a:cubicBezTo>
                    <a:lnTo>
                      <a:pt x="2899" y="726"/>
                    </a:lnTo>
                    <a:lnTo>
                      <a:pt x="1230" y="2427"/>
                    </a:lnTo>
                    <a:cubicBezTo>
                      <a:pt x="1" y="3592"/>
                      <a:pt x="1" y="5577"/>
                      <a:pt x="1230" y="6806"/>
                    </a:cubicBezTo>
                    <a:cubicBezTo>
                      <a:pt x="1820" y="7396"/>
                      <a:pt x="2621" y="7704"/>
                      <a:pt x="3423" y="7704"/>
                    </a:cubicBezTo>
                    <a:cubicBezTo>
                      <a:pt x="4204" y="7704"/>
                      <a:pt x="4986" y="7412"/>
                      <a:pt x="5577" y="6806"/>
                    </a:cubicBezTo>
                    <a:cubicBezTo>
                      <a:pt x="7531" y="4884"/>
                      <a:pt x="8003" y="4506"/>
                      <a:pt x="8350" y="3813"/>
                    </a:cubicBezTo>
                    <a:cubicBezTo>
                      <a:pt x="8822" y="2994"/>
                      <a:pt x="8822" y="1986"/>
                      <a:pt x="8381" y="1104"/>
                    </a:cubicBezTo>
                    <a:cubicBezTo>
                      <a:pt x="8161" y="568"/>
                      <a:pt x="7877" y="253"/>
                      <a:pt x="75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30" name="Google Shape;7680;p93">
                <a:extLst>
                  <a:ext uri="{FF2B5EF4-FFF2-40B4-BE49-F238E27FC236}">
                    <a16:creationId xmlns:a16="http://schemas.microsoft.com/office/drawing/2014/main" id="{1D2226AF-60A6-E696-5A04-050CA86B1D1A}"/>
                  </a:ext>
                </a:extLst>
              </p:cNvPr>
              <p:cNvSpPr/>
              <p:nvPr/>
            </p:nvSpPr>
            <p:spPr>
              <a:xfrm>
                <a:off x="-6621300" y="3272575"/>
                <a:ext cx="231575" cy="194950"/>
              </a:xfrm>
              <a:custGeom>
                <a:avLst/>
                <a:gdLst/>
                <a:ahLst/>
                <a:cxnLst/>
                <a:rect l="l" t="t" r="r" b="b"/>
                <a:pathLst>
                  <a:path w="9263" h="7798" extrusionOk="0">
                    <a:moveTo>
                      <a:pt x="5868" y="0"/>
                    </a:moveTo>
                    <a:cubicBezTo>
                      <a:pt x="5073" y="0"/>
                      <a:pt x="4269" y="299"/>
                      <a:pt x="3655" y="898"/>
                    </a:cubicBezTo>
                    <a:lnTo>
                      <a:pt x="1387" y="3229"/>
                    </a:lnTo>
                    <a:cubicBezTo>
                      <a:pt x="0" y="4615"/>
                      <a:pt x="315" y="6852"/>
                      <a:pt x="1670" y="7797"/>
                    </a:cubicBezTo>
                    <a:lnTo>
                      <a:pt x="2836" y="6632"/>
                    </a:lnTo>
                    <a:cubicBezTo>
                      <a:pt x="2962" y="6506"/>
                      <a:pt x="2962" y="6317"/>
                      <a:pt x="2836" y="6159"/>
                    </a:cubicBezTo>
                    <a:cubicBezTo>
                      <a:pt x="2552" y="5907"/>
                      <a:pt x="2489" y="5466"/>
                      <a:pt x="2552" y="5372"/>
                    </a:cubicBezTo>
                    <a:cubicBezTo>
                      <a:pt x="2552" y="4742"/>
                      <a:pt x="3214" y="4332"/>
                      <a:pt x="5167" y="2379"/>
                    </a:cubicBezTo>
                    <a:cubicBezTo>
                      <a:pt x="5384" y="2162"/>
                      <a:pt x="5630" y="2071"/>
                      <a:pt x="5869" y="2071"/>
                    </a:cubicBezTo>
                    <a:cubicBezTo>
                      <a:pt x="6673" y="2071"/>
                      <a:pt x="7393" y="3099"/>
                      <a:pt x="6616" y="3828"/>
                    </a:cubicBezTo>
                    <a:lnTo>
                      <a:pt x="5923" y="4521"/>
                    </a:lnTo>
                    <a:cubicBezTo>
                      <a:pt x="6364" y="5372"/>
                      <a:pt x="6522" y="6159"/>
                      <a:pt x="6364" y="7010"/>
                    </a:cubicBezTo>
                    <a:lnTo>
                      <a:pt x="8097" y="5277"/>
                    </a:lnTo>
                    <a:cubicBezTo>
                      <a:pt x="9263" y="4048"/>
                      <a:pt x="9263" y="2127"/>
                      <a:pt x="8034" y="898"/>
                    </a:cubicBezTo>
                    <a:cubicBezTo>
                      <a:pt x="7451" y="299"/>
                      <a:pt x="6664" y="0"/>
                      <a:pt x="58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9" name="Google Shape;7681;p93">
              <a:extLst>
                <a:ext uri="{FF2B5EF4-FFF2-40B4-BE49-F238E27FC236}">
                  <a16:creationId xmlns:a16="http://schemas.microsoft.com/office/drawing/2014/main" id="{196E53DC-EBBB-D2C0-23C6-109874D1F066}"/>
                </a:ext>
              </a:extLst>
            </p:cNvPr>
            <p:cNvGrpSpPr/>
            <p:nvPr/>
          </p:nvGrpSpPr>
          <p:grpSpPr>
            <a:xfrm>
              <a:off x="4617574" y="3436498"/>
              <a:ext cx="506380" cy="481657"/>
              <a:chOff x="-6690625" y="3631325"/>
              <a:chExt cx="307225" cy="292225"/>
            </a:xfrm>
            <a:grpFill/>
          </p:grpSpPr>
          <p:sp>
            <p:nvSpPr>
              <p:cNvPr id="624" name="Google Shape;7682;p93">
                <a:extLst>
                  <a:ext uri="{FF2B5EF4-FFF2-40B4-BE49-F238E27FC236}">
                    <a16:creationId xmlns:a16="http://schemas.microsoft.com/office/drawing/2014/main" id="{33E79656-A53E-1E37-3685-C436B90081FD}"/>
                  </a:ext>
                </a:extLst>
              </p:cNvPr>
              <p:cNvSpPr/>
              <p:nvPr/>
            </p:nvSpPr>
            <p:spPr>
              <a:xfrm>
                <a:off x="-6690625" y="3631325"/>
                <a:ext cx="222925" cy="292225"/>
              </a:xfrm>
              <a:custGeom>
                <a:avLst/>
                <a:gdLst/>
                <a:ahLst/>
                <a:cxnLst/>
                <a:rect l="l" t="t" r="r" b="b"/>
                <a:pathLst>
                  <a:path w="8917" h="11689" extrusionOk="0">
                    <a:moveTo>
                      <a:pt x="5861" y="2773"/>
                    </a:moveTo>
                    <a:cubicBezTo>
                      <a:pt x="6270" y="2773"/>
                      <a:pt x="6333" y="3435"/>
                      <a:pt x="5861" y="3435"/>
                    </a:cubicBezTo>
                    <a:lnTo>
                      <a:pt x="3813" y="3435"/>
                    </a:lnTo>
                    <a:cubicBezTo>
                      <a:pt x="3372" y="3435"/>
                      <a:pt x="3340" y="2773"/>
                      <a:pt x="3813" y="2773"/>
                    </a:cubicBezTo>
                    <a:close/>
                    <a:moveTo>
                      <a:pt x="2742" y="0"/>
                    </a:moveTo>
                    <a:lnTo>
                      <a:pt x="2742" y="2395"/>
                    </a:lnTo>
                    <a:cubicBezTo>
                      <a:pt x="2742" y="2584"/>
                      <a:pt x="2584" y="2741"/>
                      <a:pt x="2395" y="2741"/>
                    </a:cubicBezTo>
                    <a:lnTo>
                      <a:pt x="1" y="2741"/>
                    </a:lnTo>
                    <a:lnTo>
                      <a:pt x="1" y="10649"/>
                    </a:lnTo>
                    <a:cubicBezTo>
                      <a:pt x="1" y="11216"/>
                      <a:pt x="473" y="11689"/>
                      <a:pt x="1009" y="11689"/>
                    </a:cubicBezTo>
                    <a:lnTo>
                      <a:pt x="7909" y="11689"/>
                    </a:lnTo>
                    <a:cubicBezTo>
                      <a:pt x="8444" y="11689"/>
                      <a:pt x="8917" y="11248"/>
                      <a:pt x="8917" y="10649"/>
                    </a:cubicBezTo>
                    <a:lnTo>
                      <a:pt x="8917" y="7751"/>
                    </a:lnTo>
                    <a:lnTo>
                      <a:pt x="6491" y="10177"/>
                    </a:lnTo>
                    <a:cubicBezTo>
                      <a:pt x="6491" y="10271"/>
                      <a:pt x="6428" y="10303"/>
                      <a:pt x="6365" y="10303"/>
                    </a:cubicBezTo>
                    <a:lnTo>
                      <a:pt x="4317" y="10901"/>
                    </a:lnTo>
                    <a:cubicBezTo>
                      <a:pt x="4198" y="10938"/>
                      <a:pt x="4080" y="10955"/>
                      <a:pt x="3967" y="10955"/>
                    </a:cubicBezTo>
                    <a:cubicBezTo>
                      <a:pt x="3209" y="10955"/>
                      <a:pt x="2625" y="10192"/>
                      <a:pt x="2899" y="9452"/>
                    </a:cubicBezTo>
                    <a:lnTo>
                      <a:pt x="3057" y="8979"/>
                    </a:lnTo>
                    <a:lnTo>
                      <a:pt x="1765" y="8979"/>
                    </a:lnTo>
                    <a:cubicBezTo>
                      <a:pt x="1324" y="8979"/>
                      <a:pt x="1293" y="8255"/>
                      <a:pt x="1765" y="8255"/>
                    </a:cubicBezTo>
                    <a:lnTo>
                      <a:pt x="3277" y="8255"/>
                    </a:lnTo>
                    <a:lnTo>
                      <a:pt x="3529" y="7593"/>
                    </a:lnTo>
                    <a:lnTo>
                      <a:pt x="1797" y="7593"/>
                    </a:lnTo>
                    <a:cubicBezTo>
                      <a:pt x="1356" y="7593"/>
                      <a:pt x="1324" y="6869"/>
                      <a:pt x="1797" y="6869"/>
                    </a:cubicBezTo>
                    <a:lnTo>
                      <a:pt x="4034" y="6869"/>
                    </a:lnTo>
                    <a:lnTo>
                      <a:pt x="4695" y="6207"/>
                    </a:lnTo>
                    <a:lnTo>
                      <a:pt x="1765" y="6207"/>
                    </a:lnTo>
                    <a:cubicBezTo>
                      <a:pt x="1324" y="6207"/>
                      <a:pt x="1293" y="5514"/>
                      <a:pt x="1765" y="5514"/>
                    </a:cubicBezTo>
                    <a:lnTo>
                      <a:pt x="5388" y="5514"/>
                    </a:lnTo>
                    <a:lnTo>
                      <a:pt x="6050" y="4821"/>
                    </a:lnTo>
                    <a:lnTo>
                      <a:pt x="1734" y="4821"/>
                    </a:lnTo>
                    <a:cubicBezTo>
                      <a:pt x="1293" y="4821"/>
                      <a:pt x="1261" y="4128"/>
                      <a:pt x="1734" y="4128"/>
                    </a:cubicBezTo>
                    <a:lnTo>
                      <a:pt x="6711" y="4128"/>
                    </a:lnTo>
                    <a:cubicBezTo>
                      <a:pt x="6963" y="3876"/>
                      <a:pt x="8696" y="2080"/>
                      <a:pt x="8917" y="1891"/>
                    </a:cubicBezTo>
                    <a:lnTo>
                      <a:pt x="8917" y="1009"/>
                    </a:lnTo>
                    <a:cubicBezTo>
                      <a:pt x="8917" y="473"/>
                      <a:pt x="8507" y="0"/>
                      <a:pt x="79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5" name="Google Shape;7683;p93">
                <a:extLst>
                  <a:ext uri="{FF2B5EF4-FFF2-40B4-BE49-F238E27FC236}">
                    <a16:creationId xmlns:a16="http://schemas.microsoft.com/office/drawing/2014/main" id="{2390D18D-A7C2-29A7-40DC-D6B8F0A9CDC4}"/>
                  </a:ext>
                </a:extLst>
              </p:cNvPr>
              <p:cNvSpPr/>
              <p:nvPr/>
            </p:nvSpPr>
            <p:spPr>
              <a:xfrm>
                <a:off x="-6604350" y="3832175"/>
                <a:ext cx="58675" cy="56550"/>
              </a:xfrm>
              <a:custGeom>
                <a:avLst/>
                <a:gdLst/>
                <a:ahLst/>
                <a:cxnLst/>
                <a:rect l="l" t="t" r="r" b="b"/>
                <a:pathLst>
                  <a:path w="2347" h="2262" extrusionOk="0">
                    <a:moveTo>
                      <a:pt x="614" y="0"/>
                    </a:moveTo>
                    <a:lnTo>
                      <a:pt x="110" y="1607"/>
                    </a:lnTo>
                    <a:cubicBezTo>
                      <a:pt x="1" y="1934"/>
                      <a:pt x="222" y="2262"/>
                      <a:pt x="550" y="2262"/>
                    </a:cubicBezTo>
                    <a:cubicBezTo>
                      <a:pt x="600" y="2262"/>
                      <a:pt x="654" y="2254"/>
                      <a:pt x="709" y="2237"/>
                    </a:cubicBezTo>
                    <a:lnTo>
                      <a:pt x="2347" y="1701"/>
                    </a:lnTo>
                    <a:lnTo>
                      <a:pt x="61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6" name="Google Shape;7684;p93">
                <a:extLst>
                  <a:ext uri="{FF2B5EF4-FFF2-40B4-BE49-F238E27FC236}">
                    <a16:creationId xmlns:a16="http://schemas.microsoft.com/office/drawing/2014/main" id="{9D2C5604-5D8D-9595-DBD3-C752FD75F64F}"/>
                  </a:ext>
                </a:extLst>
              </p:cNvPr>
              <p:cNvSpPr/>
              <p:nvPr/>
            </p:nvSpPr>
            <p:spPr>
              <a:xfrm>
                <a:off x="-6470875" y="3684775"/>
                <a:ext cx="87475" cy="71800"/>
              </a:xfrm>
              <a:custGeom>
                <a:avLst/>
                <a:gdLst/>
                <a:ahLst/>
                <a:cxnLst/>
                <a:rect l="l" t="t" r="r" b="b"/>
                <a:pathLst>
                  <a:path w="3499" h="2872" extrusionOk="0">
                    <a:moveTo>
                      <a:pt x="1479" y="1"/>
                    </a:moveTo>
                    <a:cubicBezTo>
                      <a:pt x="1176" y="1"/>
                      <a:pt x="868" y="114"/>
                      <a:pt x="599" y="383"/>
                    </a:cubicBezTo>
                    <a:lnTo>
                      <a:pt x="1" y="950"/>
                    </a:lnTo>
                    <a:lnTo>
                      <a:pt x="1954" y="2872"/>
                    </a:lnTo>
                    <a:lnTo>
                      <a:pt x="2521" y="2305"/>
                    </a:lnTo>
                    <a:cubicBezTo>
                      <a:pt x="3498" y="1352"/>
                      <a:pt x="2524" y="1"/>
                      <a:pt x="14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7" name="Google Shape;7685;p93">
                <a:extLst>
                  <a:ext uri="{FF2B5EF4-FFF2-40B4-BE49-F238E27FC236}">
                    <a16:creationId xmlns:a16="http://schemas.microsoft.com/office/drawing/2014/main" id="{83094011-B5B2-44D2-717C-5D060DD90772}"/>
                  </a:ext>
                </a:extLst>
              </p:cNvPr>
              <p:cNvSpPr/>
              <p:nvPr/>
            </p:nvSpPr>
            <p:spPr>
              <a:xfrm>
                <a:off x="-6578775" y="3721900"/>
                <a:ext cx="143375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5735" extrusionOk="0">
                    <a:moveTo>
                      <a:pt x="3813" y="1"/>
                    </a:moveTo>
                    <a:lnTo>
                      <a:pt x="1" y="3813"/>
                    </a:lnTo>
                    <a:lnTo>
                      <a:pt x="1922" y="5734"/>
                    </a:lnTo>
                    <a:lnTo>
                      <a:pt x="4474" y="3183"/>
                    </a:lnTo>
                    <a:lnTo>
                      <a:pt x="5734" y="1922"/>
                    </a:lnTo>
                    <a:lnTo>
                      <a:pt x="381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8" name="Google Shape;7686;p93">
                <a:extLst>
                  <a:ext uri="{FF2B5EF4-FFF2-40B4-BE49-F238E27FC236}">
                    <a16:creationId xmlns:a16="http://schemas.microsoft.com/office/drawing/2014/main" id="{203C30A5-56C9-E168-EA04-512810C889F2}"/>
                  </a:ext>
                </a:extLst>
              </p:cNvPr>
              <p:cNvSpPr/>
              <p:nvPr/>
            </p:nvSpPr>
            <p:spPr>
              <a:xfrm>
                <a:off x="-6685100" y="3636850"/>
                <a:ext cx="47275" cy="464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59" extrusionOk="0">
                    <a:moveTo>
                      <a:pt x="1891" y="0"/>
                    </a:moveTo>
                    <a:lnTo>
                      <a:pt x="0" y="1859"/>
                    </a:lnTo>
                    <a:lnTo>
                      <a:pt x="1891" y="1859"/>
                    </a:lnTo>
                    <a:lnTo>
                      <a:pt x="189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0" name="Google Shape;7687;p93">
              <a:extLst>
                <a:ext uri="{FF2B5EF4-FFF2-40B4-BE49-F238E27FC236}">
                  <a16:creationId xmlns:a16="http://schemas.microsoft.com/office/drawing/2014/main" id="{ED2E633B-2E30-41BC-8D7D-3FCCABD1C034}"/>
                </a:ext>
              </a:extLst>
            </p:cNvPr>
            <p:cNvGrpSpPr/>
            <p:nvPr/>
          </p:nvGrpSpPr>
          <p:grpSpPr>
            <a:xfrm>
              <a:off x="4642900" y="4068748"/>
              <a:ext cx="482975" cy="480050"/>
              <a:chOff x="-6689825" y="3992050"/>
              <a:chExt cx="293025" cy="291250"/>
            </a:xfrm>
            <a:grpFill/>
          </p:grpSpPr>
          <p:sp>
            <p:nvSpPr>
              <p:cNvPr id="612" name="Google Shape;7688;p93">
                <a:extLst>
                  <a:ext uri="{FF2B5EF4-FFF2-40B4-BE49-F238E27FC236}">
                    <a16:creationId xmlns:a16="http://schemas.microsoft.com/office/drawing/2014/main" id="{19FD4C3A-6FB8-15E4-4AC2-ED9DF6A95737}"/>
                  </a:ext>
                </a:extLst>
              </p:cNvPr>
              <p:cNvSpPr/>
              <p:nvPr/>
            </p:nvSpPr>
            <p:spPr>
              <a:xfrm>
                <a:off x="-6547275" y="3992050"/>
                <a:ext cx="30750" cy="65400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2616" extrusionOk="0">
                    <a:moveTo>
                      <a:pt x="1229" y="1"/>
                    </a:moveTo>
                    <a:cubicBezTo>
                      <a:pt x="757" y="379"/>
                      <a:pt x="284" y="1355"/>
                      <a:pt x="1" y="2616"/>
                    </a:cubicBezTo>
                    <a:lnTo>
                      <a:pt x="1229" y="2616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3" name="Google Shape;7689;p93">
                <a:extLst>
                  <a:ext uri="{FF2B5EF4-FFF2-40B4-BE49-F238E27FC236}">
                    <a16:creationId xmlns:a16="http://schemas.microsoft.com/office/drawing/2014/main" id="{16304DC4-1C11-325A-3EA2-568F2A02769A}"/>
                  </a:ext>
                </a:extLst>
              </p:cNvPr>
              <p:cNvSpPr/>
              <p:nvPr/>
            </p:nvSpPr>
            <p:spPr>
              <a:xfrm>
                <a:off x="-6547275" y="4143275"/>
                <a:ext cx="30750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2584" extrusionOk="0">
                    <a:moveTo>
                      <a:pt x="1" y="1"/>
                    </a:moveTo>
                    <a:cubicBezTo>
                      <a:pt x="284" y="1261"/>
                      <a:pt x="757" y="2237"/>
                      <a:pt x="1229" y="2584"/>
                    </a:cubicBez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4" name="Google Shape;7690;p93">
                <a:extLst>
                  <a:ext uri="{FF2B5EF4-FFF2-40B4-BE49-F238E27FC236}">
                    <a16:creationId xmlns:a16="http://schemas.microsoft.com/office/drawing/2014/main" id="{78AA6F73-4A25-AF4E-B1FE-818BDAF9C3AA}"/>
                  </a:ext>
                </a:extLst>
              </p:cNvPr>
              <p:cNvSpPr/>
              <p:nvPr/>
            </p:nvSpPr>
            <p:spPr>
              <a:xfrm>
                <a:off x="-6551200" y="4073975"/>
                <a:ext cx="3467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2048" extrusionOk="0">
                    <a:moveTo>
                      <a:pt x="63" y="0"/>
                    </a:moveTo>
                    <a:cubicBezTo>
                      <a:pt x="0" y="725"/>
                      <a:pt x="0" y="1355"/>
                      <a:pt x="63" y="2048"/>
                    </a:cubicBezTo>
                    <a:lnTo>
                      <a:pt x="1386" y="2048"/>
                    </a:lnTo>
                    <a:lnTo>
                      <a:pt x="138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5" name="Google Shape;7691;p93">
                <a:extLst>
                  <a:ext uri="{FF2B5EF4-FFF2-40B4-BE49-F238E27FC236}">
                    <a16:creationId xmlns:a16="http://schemas.microsoft.com/office/drawing/2014/main" id="{D55C0E21-F6DD-89DE-B888-1A594DF0F742}"/>
                  </a:ext>
                </a:extLst>
              </p:cNvPr>
              <p:cNvSpPr/>
              <p:nvPr/>
            </p:nvSpPr>
            <p:spPr>
              <a:xfrm>
                <a:off x="-6475600" y="3994425"/>
                <a:ext cx="70125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521" extrusionOk="0">
                    <a:moveTo>
                      <a:pt x="1" y="0"/>
                    </a:moveTo>
                    <a:cubicBezTo>
                      <a:pt x="442" y="630"/>
                      <a:pt x="757" y="1512"/>
                      <a:pt x="946" y="2521"/>
                    </a:cubicBezTo>
                    <a:lnTo>
                      <a:pt x="2805" y="2521"/>
                    </a:lnTo>
                    <a:cubicBezTo>
                      <a:pt x="2301" y="1292"/>
                      <a:pt x="1261" y="347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6" name="Google Shape;7692;p93">
                <a:extLst>
                  <a:ext uri="{FF2B5EF4-FFF2-40B4-BE49-F238E27FC236}">
                    <a16:creationId xmlns:a16="http://schemas.microsoft.com/office/drawing/2014/main" id="{F3F67A28-B91F-1C46-9629-6C94B617BE01}"/>
                  </a:ext>
                </a:extLst>
              </p:cNvPr>
              <p:cNvSpPr/>
              <p:nvPr/>
            </p:nvSpPr>
            <p:spPr>
              <a:xfrm>
                <a:off x="-6449600" y="4073975"/>
                <a:ext cx="52800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2048" extrusionOk="0">
                    <a:moveTo>
                      <a:pt x="0" y="0"/>
                    </a:moveTo>
                    <a:cubicBezTo>
                      <a:pt x="63" y="725"/>
                      <a:pt x="63" y="1355"/>
                      <a:pt x="0" y="2048"/>
                    </a:cubicBezTo>
                    <a:lnTo>
                      <a:pt x="1954" y="2048"/>
                    </a:lnTo>
                    <a:cubicBezTo>
                      <a:pt x="2048" y="1733"/>
                      <a:pt x="2080" y="1386"/>
                      <a:pt x="2080" y="1040"/>
                    </a:cubicBezTo>
                    <a:cubicBezTo>
                      <a:pt x="2111" y="662"/>
                      <a:pt x="2048" y="347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7" name="Google Shape;7693;p93">
                <a:extLst>
                  <a:ext uri="{FF2B5EF4-FFF2-40B4-BE49-F238E27FC236}">
                    <a16:creationId xmlns:a16="http://schemas.microsoft.com/office/drawing/2014/main" id="{9DF50F2E-375F-4609-2C24-DD61AE8DBEDE}"/>
                  </a:ext>
                </a:extLst>
              </p:cNvPr>
              <p:cNvSpPr/>
              <p:nvPr/>
            </p:nvSpPr>
            <p:spPr>
              <a:xfrm>
                <a:off x="-6500000" y="3992050"/>
                <a:ext cx="30725" cy="65400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2616" extrusionOk="0">
                    <a:moveTo>
                      <a:pt x="0" y="1"/>
                    </a:moveTo>
                    <a:lnTo>
                      <a:pt x="0" y="2616"/>
                    </a:lnTo>
                    <a:lnTo>
                      <a:pt x="1229" y="2616"/>
                    </a:lnTo>
                    <a:cubicBezTo>
                      <a:pt x="977" y="1355"/>
                      <a:pt x="473" y="379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8" name="Google Shape;7694;p93">
                <a:extLst>
                  <a:ext uri="{FF2B5EF4-FFF2-40B4-BE49-F238E27FC236}">
                    <a16:creationId xmlns:a16="http://schemas.microsoft.com/office/drawing/2014/main" id="{DD267EF8-FA5F-6704-4920-04F1CF6C96FC}"/>
                  </a:ext>
                </a:extLst>
              </p:cNvPr>
              <p:cNvSpPr/>
              <p:nvPr/>
            </p:nvSpPr>
            <p:spPr>
              <a:xfrm>
                <a:off x="-6500000" y="4143275"/>
                <a:ext cx="307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2584" extrusionOk="0">
                    <a:moveTo>
                      <a:pt x="0" y="1"/>
                    </a:moveTo>
                    <a:lnTo>
                      <a:pt x="0" y="2584"/>
                    </a:lnTo>
                    <a:cubicBezTo>
                      <a:pt x="473" y="2237"/>
                      <a:pt x="945" y="126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9" name="Google Shape;7695;p93">
                <a:extLst>
                  <a:ext uri="{FF2B5EF4-FFF2-40B4-BE49-F238E27FC236}">
                    <a16:creationId xmlns:a16="http://schemas.microsoft.com/office/drawing/2014/main" id="{22EE1DE1-4DE2-501B-CD32-AB16F5CEF1C4}"/>
                  </a:ext>
                </a:extLst>
              </p:cNvPr>
              <p:cNvSpPr/>
              <p:nvPr/>
            </p:nvSpPr>
            <p:spPr>
              <a:xfrm>
                <a:off x="-6689825" y="4141700"/>
                <a:ext cx="149675" cy="141600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5664" extrusionOk="0">
                    <a:moveTo>
                      <a:pt x="3182" y="1"/>
                    </a:moveTo>
                    <a:cubicBezTo>
                      <a:pt x="3371" y="442"/>
                      <a:pt x="3623" y="851"/>
                      <a:pt x="3938" y="1198"/>
                    </a:cubicBezTo>
                    <a:lnTo>
                      <a:pt x="3088" y="2017"/>
                    </a:lnTo>
                    <a:cubicBezTo>
                      <a:pt x="2946" y="1946"/>
                      <a:pt x="2791" y="1911"/>
                      <a:pt x="2638" y="1911"/>
                    </a:cubicBezTo>
                    <a:cubicBezTo>
                      <a:pt x="2382" y="1911"/>
                      <a:pt x="2131" y="2009"/>
                      <a:pt x="1954" y="2206"/>
                    </a:cubicBezTo>
                    <a:lnTo>
                      <a:pt x="378" y="3907"/>
                    </a:lnTo>
                    <a:cubicBezTo>
                      <a:pt x="0" y="4317"/>
                      <a:pt x="0" y="4978"/>
                      <a:pt x="378" y="5356"/>
                    </a:cubicBezTo>
                    <a:cubicBezTo>
                      <a:pt x="583" y="5561"/>
                      <a:pt x="851" y="5664"/>
                      <a:pt x="1115" y="5664"/>
                    </a:cubicBezTo>
                    <a:cubicBezTo>
                      <a:pt x="1379" y="5664"/>
                      <a:pt x="1639" y="5561"/>
                      <a:pt x="1828" y="5356"/>
                    </a:cubicBezTo>
                    <a:lnTo>
                      <a:pt x="3403" y="3687"/>
                    </a:lnTo>
                    <a:cubicBezTo>
                      <a:pt x="3718" y="3372"/>
                      <a:pt x="3781" y="2899"/>
                      <a:pt x="3623" y="2521"/>
                    </a:cubicBezTo>
                    <a:lnTo>
                      <a:pt x="4443" y="1702"/>
                    </a:lnTo>
                    <a:cubicBezTo>
                      <a:pt x="4821" y="2111"/>
                      <a:pt x="5388" y="2426"/>
                      <a:pt x="5986" y="2584"/>
                    </a:cubicBezTo>
                    <a:cubicBezTo>
                      <a:pt x="5545" y="1954"/>
                      <a:pt x="5230" y="1040"/>
                      <a:pt x="50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0" name="Google Shape;7696;p93">
                <a:extLst>
                  <a:ext uri="{FF2B5EF4-FFF2-40B4-BE49-F238E27FC236}">
                    <a16:creationId xmlns:a16="http://schemas.microsoft.com/office/drawing/2014/main" id="{72025ECA-662C-C5C6-C365-11D90453FBEF}"/>
                  </a:ext>
                </a:extLst>
              </p:cNvPr>
              <p:cNvSpPr/>
              <p:nvPr/>
            </p:nvSpPr>
            <p:spPr>
              <a:xfrm>
                <a:off x="-6475600" y="4141700"/>
                <a:ext cx="701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584" extrusionOk="0">
                    <a:moveTo>
                      <a:pt x="946" y="1"/>
                    </a:moveTo>
                    <a:cubicBezTo>
                      <a:pt x="757" y="1040"/>
                      <a:pt x="442" y="1954"/>
                      <a:pt x="1" y="2584"/>
                    </a:cubicBezTo>
                    <a:cubicBezTo>
                      <a:pt x="1261" y="2174"/>
                      <a:pt x="2301" y="1229"/>
                      <a:pt x="28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1" name="Google Shape;7697;p93">
                <a:extLst>
                  <a:ext uri="{FF2B5EF4-FFF2-40B4-BE49-F238E27FC236}">
                    <a16:creationId xmlns:a16="http://schemas.microsoft.com/office/drawing/2014/main" id="{23A3DC5F-2124-38FD-A7AB-AC0A99D3FDAF}"/>
                  </a:ext>
                </a:extLst>
              </p:cNvPr>
              <p:cNvSpPr/>
              <p:nvPr/>
            </p:nvSpPr>
            <p:spPr>
              <a:xfrm>
                <a:off x="-6618950" y="4073975"/>
                <a:ext cx="5202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2048" extrusionOk="0">
                    <a:moveTo>
                      <a:pt x="95" y="0"/>
                    </a:moveTo>
                    <a:cubicBezTo>
                      <a:pt x="32" y="315"/>
                      <a:pt x="1" y="662"/>
                      <a:pt x="1" y="1040"/>
                    </a:cubicBezTo>
                    <a:cubicBezTo>
                      <a:pt x="1" y="1386"/>
                      <a:pt x="32" y="1733"/>
                      <a:pt x="95" y="2048"/>
                    </a:cubicBezTo>
                    <a:lnTo>
                      <a:pt x="2080" y="2048"/>
                    </a:lnTo>
                    <a:cubicBezTo>
                      <a:pt x="1986" y="1355"/>
                      <a:pt x="1986" y="725"/>
                      <a:pt x="20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2" name="Google Shape;7698;p93">
                <a:extLst>
                  <a:ext uri="{FF2B5EF4-FFF2-40B4-BE49-F238E27FC236}">
                    <a16:creationId xmlns:a16="http://schemas.microsoft.com/office/drawing/2014/main" id="{73E9CF83-6E98-F4DC-A721-836CD948A147}"/>
                  </a:ext>
                </a:extLst>
              </p:cNvPr>
              <p:cNvSpPr/>
              <p:nvPr/>
            </p:nvSpPr>
            <p:spPr>
              <a:xfrm>
                <a:off x="-6610275" y="3992850"/>
                <a:ext cx="70125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521" extrusionOk="0">
                    <a:moveTo>
                      <a:pt x="2804" y="0"/>
                    </a:moveTo>
                    <a:lnTo>
                      <a:pt x="2804" y="0"/>
                    </a:lnTo>
                    <a:cubicBezTo>
                      <a:pt x="1544" y="410"/>
                      <a:pt x="504" y="1355"/>
                      <a:pt x="0" y="2521"/>
                    </a:cubicBezTo>
                    <a:lnTo>
                      <a:pt x="1859" y="2521"/>
                    </a:lnTo>
                    <a:cubicBezTo>
                      <a:pt x="2017" y="1575"/>
                      <a:pt x="2363" y="693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3" name="Google Shape;7699;p93">
                <a:extLst>
                  <a:ext uri="{FF2B5EF4-FFF2-40B4-BE49-F238E27FC236}">
                    <a16:creationId xmlns:a16="http://schemas.microsoft.com/office/drawing/2014/main" id="{354C9671-3B13-AE64-D2F6-7D4983F6874C}"/>
                  </a:ext>
                </a:extLst>
              </p:cNvPr>
              <p:cNvSpPr/>
              <p:nvPr/>
            </p:nvSpPr>
            <p:spPr>
              <a:xfrm>
                <a:off x="-6500000" y="4073975"/>
                <a:ext cx="35450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2048" extrusionOk="0">
                    <a:moveTo>
                      <a:pt x="0" y="0"/>
                    </a:moveTo>
                    <a:lnTo>
                      <a:pt x="0" y="2048"/>
                    </a:lnTo>
                    <a:lnTo>
                      <a:pt x="1292" y="2048"/>
                    </a:lnTo>
                    <a:cubicBezTo>
                      <a:pt x="1418" y="1355"/>
                      <a:pt x="1418" y="725"/>
                      <a:pt x="12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331" name="Google Shape;7700;p93">
              <a:extLst>
                <a:ext uri="{FF2B5EF4-FFF2-40B4-BE49-F238E27FC236}">
                  <a16:creationId xmlns:a16="http://schemas.microsoft.com/office/drawing/2014/main" id="{75251C17-A79D-085E-A04C-7A2AFD09688C}"/>
                </a:ext>
              </a:extLst>
            </p:cNvPr>
            <p:cNvSpPr/>
            <p:nvPr/>
          </p:nvSpPr>
          <p:spPr>
            <a:xfrm>
              <a:off x="7708206" y="2846482"/>
              <a:ext cx="497521" cy="479885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10001" y="2714"/>
                  </a:moveTo>
                  <a:cubicBezTo>
                    <a:pt x="10213" y="2714"/>
                    <a:pt x="10440" y="2904"/>
                    <a:pt x="10341" y="3182"/>
                  </a:cubicBezTo>
                  <a:lnTo>
                    <a:pt x="9332" y="5923"/>
                  </a:lnTo>
                  <a:cubicBezTo>
                    <a:pt x="9269" y="6065"/>
                    <a:pt x="9143" y="6136"/>
                    <a:pt x="9017" y="6136"/>
                  </a:cubicBezTo>
                  <a:cubicBezTo>
                    <a:pt x="8891" y="6136"/>
                    <a:pt x="8765" y="6065"/>
                    <a:pt x="8702" y="5923"/>
                  </a:cubicBezTo>
                  <a:lnTo>
                    <a:pt x="7978" y="4033"/>
                  </a:lnTo>
                  <a:lnTo>
                    <a:pt x="7285" y="5923"/>
                  </a:lnTo>
                  <a:cubicBezTo>
                    <a:pt x="7222" y="6065"/>
                    <a:pt x="7080" y="6136"/>
                    <a:pt x="6946" y="6136"/>
                  </a:cubicBezTo>
                  <a:cubicBezTo>
                    <a:pt x="6812" y="6136"/>
                    <a:pt x="6686" y="6065"/>
                    <a:pt x="6655" y="5923"/>
                  </a:cubicBezTo>
                  <a:lnTo>
                    <a:pt x="5615" y="3182"/>
                  </a:lnTo>
                  <a:cubicBezTo>
                    <a:pt x="5516" y="2904"/>
                    <a:pt x="5729" y="2714"/>
                    <a:pt x="5941" y="2714"/>
                  </a:cubicBezTo>
                  <a:cubicBezTo>
                    <a:pt x="6064" y="2714"/>
                    <a:pt x="6187" y="2779"/>
                    <a:pt x="6245" y="2930"/>
                  </a:cubicBezTo>
                  <a:lnTo>
                    <a:pt x="6970" y="4820"/>
                  </a:lnTo>
                  <a:lnTo>
                    <a:pt x="7663" y="2930"/>
                  </a:lnTo>
                  <a:cubicBezTo>
                    <a:pt x="7726" y="2804"/>
                    <a:pt x="7867" y="2741"/>
                    <a:pt x="8001" y="2741"/>
                  </a:cubicBezTo>
                  <a:cubicBezTo>
                    <a:pt x="8135" y="2741"/>
                    <a:pt x="8261" y="2804"/>
                    <a:pt x="8293" y="2930"/>
                  </a:cubicBezTo>
                  <a:lnTo>
                    <a:pt x="9017" y="4820"/>
                  </a:lnTo>
                  <a:lnTo>
                    <a:pt x="9711" y="2930"/>
                  </a:lnTo>
                  <a:cubicBezTo>
                    <a:pt x="9757" y="2779"/>
                    <a:pt x="9877" y="2714"/>
                    <a:pt x="10001" y="2714"/>
                  </a:cubicBezTo>
                  <a:close/>
                  <a:moveTo>
                    <a:pt x="7946" y="0"/>
                  </a:moveTo>
                  <a:cubicBezTo>
                    <a:pt x="5678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7" y="6711"/>
                  </a:cubicBezTo>
                  <a:lnTo>
                    <a:pt x="4134" y="7435"/>
                  </a:lnTo>
                  <a:cubicBezTo>
                    <a:pt x="3981" y="7364"/>
                    <a:pt x="3827" y="7329"/>
                    <a:pt x="3678" y="7329"/>
                  </a:cubicBezTo>
                  <a:cubicBezTo>
                    <a:pt x="3431" y="7329"/>
                    <a:pt x="3197" y="7427"/>
                    <a:pt x="3000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24" y="11645"/>
                  </a:cubicBezTo>
                  <a:cubicBezTo>
                    <a:pt x="1758" y="11645"/>
                    <a:pt x="1999" y="11555"/>
                    <a:pt x="2212" y="11342"/>
                  </a:cubicBezTo>
                  <a:lnTo>
                    <a:pt x="4449" y="9074"/>
                  </a:lnTo>
                  <a:cubicBezTo>
                    <a:pt x="4764" y="8759"/>
                    <a:pt x="4796" y="8286"/>
                    <a:pt x="4638" y="7939"/>
                  </a:cubicBezTo>
                  <a:lnTo>
                    <a:pt x="5363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3" y="6364"/>
                    <a:pt x="12073" y="4127"/>
                  </a:cubicBezTo>
                  <a:cubicBezTo>
                    <a:pt x="12073" y="1796"/>
                    <a:pt x="10246" y="0"/>
                    <a:pt x="7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332" name="Google Shape;7701;p93">
              <a:extLst>
                <a:ext uri="{FF2B5EF4-FFF2-40B4-BE49-F238E27FC236}">
                  <a16:creationId xmlns:a16="http://schemas.microsoft.com/office/drawing/2014/main" id="{527D2217-49E8-5F5F-9C53-A57C192286DB}"/>
                </a:ext>
              </a:extLst>
            </p:cNvPr>
            <p:cNvGrpSpPr/>
            <p:nvPr/>
          </p:nvGrpSpPr>
          <p:grpSpPr>
            <a:xfrm>
              <a:off x="7714458" y="3437134"/>
              <a:ext cx="484253" cy="480379"/>
              <a:chOff x="-4837325" y="3612425"/>
              <a:chExt cx="293800" cy="291450"/>
            </a:xfrm>
            <a:grpFill/>
          </p:grpSpPr>
          <p:sp>
            <p:nvSpPr>
              <p:cNvPr id="609" name="Google Shape;7702;p93">
                <a:extLst>
                  <a:ext uri="{FF2B5EF4-FFF2-40B4-BE49-F238E27FC236}">
                    <a16:creationId xmlns:a16="http://schemas.microsoft.com/office/drawing/2014/main" id="{F3A68A6D-518D-A1C5-B0BB-014DE9882EC8}"/>
                  </a:ext>
                </a:extLst>
              </p:cNvPr>
              <p:cNvSpPr/>
              <p:nvPr/>
            </p:nvSpPr>
            <p:spPr>
              <a:xfrm>
                <a:off x="-4836550" y="3612425"/>
                <a:ext cx="293025" cy="170925"/>
              </a:xfrm>
              <a:custGeom>
                <a:avLst/>
                <a:gdLst/>
                <a:ahLst/>
                <a:cxnLst/>
                <a:rect l="l" t="t" r="r" b="b"/>
                <a:pathLst>
                  <a:path w="11721" h="6837" extrusionOk="0">
                    <a:moveTo>
                      <a:pt x="6837" y="2017"/>
                    </a:moveTo>
                    <a:lnTo>
                      <a:pt x="6837" y="2741"/>
                    </a:lnTo>
                    <a:lnTo>
                      <a:pt x="4789" y="2741"/>
                    </a:lnTo>
                    <a:lnTo>
                      <a:pt x="4789" y="2017"/>
                    </a:lnTo>
                    <a:close/>
                    <a:moveTo>
                      <a:pt x="4411" y="0"/>
                    </a:moveTo>
                    <a:cubicBezTo>
                      <a:pt x="3466" y="0"/>
                      <a:pt x="2741" y="725"/>
                      <a:pt x="2741" y="1702"/>
                    </a:cubicBezTo>
                    <a:lnTo>
                      <a:pt x="2741" y="2741"/>
                    </a:lnTo>
                    <a:lnTo>
                      <a:pt x="1166" y="2741"/>
                    </a:lnTo>
                    <a:cubicBezTo>
                      <a:pt x="536" y="2741"/>
                      <a:pt x="1" y="3277"/>
                      <a:pt x="1" y="3875"/>
                    </a:cubicBezTo>
                    <a:lnTo>
                      <a:pt x="1" y="4254"/>
                    </a:lnTo>
                    <a:cubicBezTo>
                      <a:pt x="1513" y="5860"/>
                      <a:pt x="3592" y="6837"/>
                      <a:pt x="5829" y="6837"/>
                    </a:cubicBezTo>
                    <a:cubicBezTo>
                      <a:pt x="8097" y="6837"/>
                      <a:pt x="10208" y="5892"/>
                      <a:pt x="11720" y="4254"/>
                    </a:cubicBezTo>
                    <a:lnTo>
                      <a:pt x="11720" y="3718"/>
                    </a:lnTo>
                    <a:cubicBezTo>
                      <a:pt x="11657" y="3214"/>
                      <a:pt x="11185" y="2741"/>
                      <a:pt x="10649" y="2741"/>
                    </a:cubicBezTo>
                    <a:lnTo>
                      <a:pt x="8885" y="2741"/>
                    </a:lnTo>
                    <a:lnTo>
                      <a:pt x="8885" y="1702"/>
                    </a:lnTo>
                    <a:cubicBezTo>
                      <a:pt x="8885" y="756"/>
                      <a:pt x="8129" y="0"/>
                      <a:pt x="71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0" name="Google Shape;7703;p93">
                <a:extLst>
                  <a:ext uri="{FF2B5EF4-FFF2-40B4-BE49-F238E27FC236}">
                    <a16:creationId xmlns:a16="http://schemas.microsoft.com/office/drawing/2014/main" id="{F78F489B-A5FD-77EC-835D-4A5C60A05F89}"/>
                  </a:ext>
                </a:extLst>
              </p:cNvPr>
              <p:cNvSpPr/>
              <p:nvPr/>
            </p:nvSpPr>
            <p:spPr>
              <a:xfrm>
                <a:off x="-4837325" y="3743950"/>
                <a:ext cx="291425" cy="159925"/>
              </a:xfrm>
              <a:custGeom>
                <a:avLst/>
                <a:gdLst/>
                <a:ahLst/>
                <a:cxnLst/>
                <a:rect l="l" t="t" r="r" b="b"/>
                <a:pathLst>
                  <a:path w="11657" h="6397" extrusionOk="0">
                    <a:moveTo>
                      <a:pt x="11657" y="1"/>
                    </a:moveTo>
                    <a:cubicBezTo>
                      <a:pt x="10523" y="1072"/>
                      <a:pt x="9073" y="1828"/>
                      <a:pt x="7530" y="2143"/>
                    </a:cubicBezTo>
                    <a:lnTo>
                      <a:pt x="7530" y="2647"/>
                    </a:lnTo>
                    <a:cubicBezTo>
                      <a:pt x="7530" y="3214"/>
                      <a:pt x="7057" y="3687"/>
                      <a:pt x="6490" y="3687"/>
                    </a:cubicBezTo>
                    <a:lnTo>
                      <a:pt x="5135" y="3687"/>
                    </a:lnTo>
                    <a:cubicBezTo>
                      <a:pt x="4568" y="3687"/>
                      <a:pt x="4096" y="3214"/>
                      <a:pt x="4096" y="2647"/>
                    </a:cubicBezTo>
                    <a:lnTo>
                      <a:pt x="4096" y="2143"/>
                    </a:lnTo>
                    <a:cubicBezTo>
                      <a:pt x="2552" y="1828"/>
                      <a:pt x="1134" y="1103"/>
                      <a:pt x="0" y="64"/>
                    </a:cubicBezTo>
                    <a:lnTo>
                      <a:pt x="0" y="4695"/>
                    </a:lnTo>
                    <a:cubicBezTo>
                      <a:pt x="0" y="5640"/>
                      <a:pt x="756" y="6396"/>
                      <a:pt x="1701" y="6396"/>
                    </a:cubicBezTo>
                    <a:lnTo>
                      <a:pt x="9956" y="6396"/>
                    </a:lnTo>
                    <a:cubicBezTo>
                      <a:pt x="10901" y="6396"/>
                      <a:pt x="11657" y="5640"/>
                      <a:pt x="11657" y="4695"/>
                    </a:cubicBezTo>
                    <a:lnTo>
                      <a:pt x="1165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11" name="Google Shape;7704;p93">
                <a:extLst>
                  <a:ext uri="{FF2B5EF4-FFF2-40B4-BE49-F238E27FC236}">
                    <a16:creationId xmlns:a16="http://schemas.microsoft.com/office/drawing/2014/main" id="{533B18EB-E1E8-65E0-ECEC-B64B23C3A36F}"/>
                  </a:ext>
                </a:extLst>
              </p:cNvPr>
              <p:cNvSpPr/>
              <p:nvPr/>
            </p:nvSpPr>
            <p:spPr>
              <a:xfrm>
                <a:off x="-4716825" y="3799075"/>
                <a:ext cx="51225" cy="1895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8" extrusionOk="0">
                    <a:moveTo>
                      <a:pt x="0" y="1"/>
                    </a:moveTo>
                    <a:lnTo>
                      <a:pt x="0" y="411"/>
                    </a:lnTo>
                    <a:cubicBezTo>
                      <a:pt x="0" y="600"/>
                      <a:pt x="158" y="757"/>
                      <a:pt x="347" y="757"/>
                    </a:cubicBezTo>
                    <a:lnTo>
                      <a:pt x="1670" y="757"/>
                    </a:lnTo>
                    <a:cubicBezTo>
                      <a:pt x="1891" y="757"/>
                      <a:pt x="2048" y="600"/>
                      <a:pt x="2048" y="411"/>
                    </a:cubicBezTo>
                    <a:lnTo>
                      <a:pt x="2048" y="1"/>
                    </a:lnTo>
                    <a:cubicBezTo>
                      <a:pt x="1686" y="48"/>
                      <a:pt x="1347" y="72"/>
                      <a:pt x="1012" y="72"/>
                    </a:cubicBezTo>
                    <a:cubicBezTo>
                      <a:pt x="678" y="72"/>
                      <a:pt x="347" y="48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3" name="Google Shape;7705;p93">
              <a:extLst>
                <a:ext uri="{FF2B5EF4-FFF2-40B4-BE49-F238E27FC236}">
                  <a16:creationId xmlns:a16="http://schemas.microsoft.com/office/drawing/2014/main" id="{3D2154F9-57F2-85DD-090A-98A55B65E5EB}"/>
                </a:ext>
              </a:extLst>
            </p:cNvPr>
            <p:cNvGrpSpPr/>
            <p:nvPr/>
          </p:nvGrpSpPr>
          <p:grpSpPr>
            <a:xfrm>
              <a:off x="7729377" y="4068584"/>
              <a:ext cx="481657" cy="480379"/>
              <a:chOff x="-4837325" y="3971575"/>
              <a:chExt cx="292225" cy="291450"/>
            </a:xfrm>
            <a:grpFill/>
          </p:grpSpPr>
          <p:sp>
            <p:nvSpPr>
              <p:cNvPr id="603" name="Google Shape;7706;p93">
                <a:extLst>
                  <a:ext uri="{FF2B5EF4-FFF2-40B4-BE49-F238E27FC236}">
                    <a16:creationId xmlns:a16="http://schemas.microsoft.com/office/drawing/2014/main" id="{AB762E36-C418-D864-D6AE-56D2365B57D9}"/>
                  </a:ext>
                </a:extLst>
              </p:cNvPr>
              <p:cNvSpPr/>
              <p:nvPr/>
            </p:nvSpPr>
            <p:spPr>
              <a:xfrm>
                <a:off x="-4734150" y="4073975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01" y="725"/>
                    </a:moveTo>
                    <a:cubicBezTo>
                      <a:pt x="2269" y="725"/>
                      <a:pt x="2773" y="1197"/>
                      <a:pt x="2773" y="1733"/>
                    </a:cubicBezTo>
                    <a:cubicBezTo>
                      <a:pt x="2773" y="2300"/>
                      <a:pt x="2300" y="2804"/>
                      <a:pt x="1733" y="2804"/>
                    </a:cubicBezTo>
                    <a:cubicBezTo>
                      <a:pt x="1197" y="2804"/>
                      <a:pt x="693" y="2300"/>
                      <a:pt x="693" y="1733"/>
                    </a:cubicBezTo>
                    <a:cubicBezTo>
                      <a:pt x="693" y="1197"/>
                      <a:pt x="1166" y="725"/>
                      <a:pt x="1701" y="725"/>
                    </a:cubicBezTo>
                    <a:close/>
                    <a:moveTo>
                      <a:pt x="1701" y="0"/>
                    </a:moveTo>
                    <a:cubicBezTo>
                      <a:pt x="756" y="0"/>
                      <a:pt x="0" y="756"/>
                      <a:pt x="0" y="1701"/>
                    </a:cubicBezTo>
                    <a:cubicBezTo>
                      <a:pt x="0" y="2647"/>
                      <a:pt x="851" y="3466"/>
                      <a:pt x="1796" y="3466"/>
                    </a:cubicBezTo>
                    <a:cubicBezTo>
                      <a:pt x="2741" y="3466"/>
                      <a:pt x="3466" y="2647"/>
                      <a:pt x="3466" y="1701"/>
                    </a:cubicBezTo>
                    <a:cubicBezTo>
                      <a:pt x="3434" y="756"/>
                      <a:pt x="2647" y="0"/>
                      <a:pt x="1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4" name="Google Shape;7707;p93">
                <a:extLst>
                  <a:ext uri="{FF2B5EF4-FFF2-40B4-BE49-F238E27FC236}">
                    <a16:creationId xmlns:a16="http://schemas.microsoft.com/office/drawing/2014/main" id="{2CD072D3-04FE-CD9C-FE68-E45871166365}"/>
                  </a:ext>
                </a:extLst>
              </p:cNvPr>
              <p:cNvSpPr/>
              <p:nvPr/>
            </p:nvSpPr>
            <p:spPr>
              <a:xfrm>
                <a:off x="-4700300" y="4108625"/>
                <a:ext cx="189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cubicBezTo>
                      <a:pt x="536" y="693"/>
                      <a:pt x="757" y="536"/>
                      <a:pt x="757" y="347"/>
                    </a:cubicBezTo>
                    <a:cubicBezTo>
                      <a:pt x="757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5" name="Google Shape;7708;p93">
                <a:extLst>
                  <a:ext uri="{FF2B5EF4-FFF2-40B4-BE49-F238E27FC236}">
                    <a16:creationId xmlns:a16="http://schemas.microsoft.com/office/drawing/2014/main" id="{35A24739-B3D6-583B-E35B-8EF54EC6E9EF}"/>
                  </a:ext>
                </a:extLst>
              </p:cNvPr>
              <p:cNvSpPr/>
              <p:nvPr/>
            </p:nvSpPr>
            <p:spPr>
              <a:xfrm>
                <a:off x="-4748325" y="3971575"/>
                <a:ext cx="203225" cy="204025"/>
              </a:xfrm>
              <a:custGeom>
                <a:avLst/>
                <a:gdLst/>
                <a:ahLst/>
                <a:cxnLst/>
                <a:rect l="l" t="t" r="r" b="b"/>
                <a:pathLst>
                  <a:path w="8129" h="8161" extrusionOk="0">
                    <a:moveTo>
                      <a:pt x="2268" y="1"/>
                    </a:moveTo>
                    <a:cubicBezTo>
                      <a:pt x="1449" y="1"/>
                      <a:pt x="693" y="158"/>
                      <a:pt x="0" y="473"/>
                    </a:cubicBezTo>
                    <a:lnTo>
                      <a:pt x="1512" y="3561"/>
                    </a:lnTo>
                    <a:cubicBezTo>
                      <a:pt x="1764" y="3466"/>
                      <a:pt x="1985" y="3435"/>
                      <a:pt x="2268" y="3435"/>
                    </a:cubicBezTo>
                    <a:cubicBezTo>
                      <a:pt x="3623" y="3435"/>
                      <a:pt x="4726" y="4506"/>
                      <a:pt x="4726" y="5829"/>
                    </a:cubicBezTo>
                    <a:cubicBezTo>
                      <a:pt x="4726" y="6112"/>
                      <a:pt x="4663" y="6396"/>
                      <a:pt x="4600" y="6617"/>
                    </a:cubicBezTo>
                    <a:lnTo>
                      <a:pt x="7656" y="8160"/>
                    </a:lnTo>
                    <a:cubicBezTo>
                      <a:pt x="7971" y="7436"/>
                      <a:pt x="8128" y="6617"/>
                      <a:pt x="8128" y="5829"/>
                    </a:cubicBezTo>
                    <a:cubicBezTo>
                      <a:pt x="8128" y="2647"/>
                      <a:pt x="5513" y="1"/>
                      <a:pt x="22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6" name="Google Shape;7709;p93">
                <a:extLst>
                  <a:ext uri="{FF2B5EF4-FFF2-40B4-BE49-F238E27FC236}">
                    <a16:creationId xmlns:a16="http://schemas.microsoft.com/office/drawing/2014/main" id="{4674B6C3-8D35-A2DA-6A85-2073518CA0C0}"/>
                  </a:ext>
                </a:extLst>
              </p:cNvPr>
              <p:cNvSpPr/>
              <p:nvPr/>
            </p:nvSpPr>
            <p:spPr>
              <a:xfrm>
                <a:off x="-4656175" y="4151950"/>
                <a:ext cx="91375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3655" h="3655" extrusionOk="0">
                    <a:moveTo>
                      <a:pt x="599" y="0"/>
                    </a:moveTo>
                    <a:cubicBezTo>
                      <a:pt x="441" y="221"/>
                      <a:pt x="252" y="441"/>
                      <a:pt x="0" y="599"/>
                    </a:cubicBezTo>
                    <a:lnTo>
                      <a:pt x="1544" y="3655"/>
                    </a:lnTo>
                    <a:cubicBezTo>
                      <a:pt x="2395" y="3151"/>
                      <a:pt x="3151" y="2395"/>
                      <a:pt x="3655" y="1544"/>
                    </a:cubicBezTo>
                    <a:lnTo>
                      <a:pt x="59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7" name="Google Shape;7710;p93">
                <a:extLst>
                  <a:ext uri="{FF2B5EF4-FFF2-40B4-BE49-F238E27FC236}">
                    <a16:creationId xmlns:a16="http://schemas.microsoft.com/office/drawing/2014/main" id="{36E1BE01-F090-F4E7-50AB-97F64F50DAAD}"/>
                  </a:ext>
                </a:extLst>
              </p:cNvPr>
              <p:cNvSpPr/>
              <p:nvPr/>
            </p:nvSpPr>
            <p:spPr>
              <a:xfrm>
                <a:off x="-4817650" y="3991275"/>
                <a:ext cx="914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3655" extrusionOk="0">
                    <a:moveTo>
                      <a:pt x="2143" y="0"/>
                    </a:moveTo>
                    <a:cubicBezTo>
                      <a:pt x="1261" y="504"/>
                      <a:pt x="536" y="1260"/>
                      <a:pt x="1" y="2111"/>
                    </a:cubicBezTo>
                    <a:lnTo>
                      <a:pt x="3088" y="3655"/>
                    </a:lnTo>
                    <a:cubicBezTo>
                      <a:pt x="3246" y="3434"/>
                      <a:pt x="3435" y="3214"/>
                      <a:pt x="3655" y="3088"/>
                    </a:cubicBezTo>
                    <a:lnTo>
                      <a:pt x="21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8" name="Google Shape;7711;p93">
                <a:extLst>
                  <a:ext uri="{FF2B5EF4-FFF2-40B4-BE49-F238E27FC236}">
                    <a16:creationId xmlns:a16="http://schemas.microsoft.com/office/drawing/2014/main" id="{EB33B61A-4BF5-376E-85C9-F2D0CA2DD43B}"/>
                  </a:ext>
                </a:extLst>
              </p:cNvPr>
              <p:cNvSpPr/>
              <p:nvPr/>
            </p:nvSpPr>
            <p:spPr>
              <a:xfrm>
                <a:off x="-4837325" y="4059000"/>
                <a:ext cx="204000" cy="204025"/>
              </a:xfrm>
              <a:custGeom>
                <a:avLst/>
                <a:gdLst/>
                <a:ahLst/>
                <a:cxnLst/>
                <a:rect l="l" t="t" r="r" b="b"/>
                <a:pathLst>
                  <a:path w="8160" h="8161" extrusionOk="0">
                    <a:moveTo>
                      <a:pt x="473" y="1"/>
                    </a:moveTo>
                    <a:cubicBezTo>
                      <a:pt x="158" y="725"/>
                      <a:pt x="0" y="1513"/>
                      <a:pt x="0" y="2300"/>
                    </a:cubicBezTo>
                    <a:cubicBezTo>
                      <a:pt x="0" y="5482"/>
                      <a:pt x="2615" y="8160"/>
                      <a:pt x="5828" y="8160"/>
                    </a:cubicBezTo>
                    <a:cubicBezTo>
                      <a:pt x="6648" y="8160"/>
                      <a:pt x="7435" y="8003"/>
                      <a:pt x="8160" y="7688"/>
                    </a:cubicBezTo>
                    <a:lnTo>
                      <a:pt x="6616" y="4632"/>
                    </a:lnTo>
                    <a:cubicBezTo>
                      <a:pt x="6396" y="4695"/>
                      <a:pt x="6144" y="4726"/>
                      <a:pt x="5860" y="4726"/>
                    </a:cubicBezTo>
                    <a:cubicBezTo>
                      <a:pt x="4537" y="4726"/>
                      <a:pt x="3434" y="3624"/>
                      <a:pt x="3434" y="2300"/>
                    </a:cubicBezTo>
                    <a:cubicBezTo>
                      <a:pt x="3434" y="2017"/>
                      <a:pt x="3466" y="1796"/>
                      <a:pt x="3560" y="1544"/>
                    </a:cubicBezTo>
                    <a:lnTo>
                      <a:pt x="47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4" name="Google Shape;7712;p93">
              <a:extLst>
                <a:ext uri="{FF2B5EF4-FFF2-40B4-BE49-F238E27FC236}">
                  <a16:creationId xmlns:a16="http://schemas.microsoft.com/office/drawing/2014/main" id="{77FCB27A-016E-7850-E754-A5E87D18D9AA}"/>
                </a:ext>
              </a:extLst>
            </p:cNvPr>
            <p:cNvGrpSpPr/>
            <p:nvPr/>
          </p:nvGrpSpPr>
          <p:grpSpPr>
            <a:xfrm>
              <a:off x="10810897" y="2875081"/>
              <a:ext cx="493359" cy="423226"/>
              <a:chOff x="-3037625" y="3254850"/>
              <a:chExt cx="299325" cy="256775"/>
            </a:xfrm>
            <a:grpFill/>
          </p:grpSpPr>
          <p:sp>
            <p:nvSpPr>
              <p:cNvPr id="599" name="Google Shape;7713;p93">
                <a:extLst>
                  <a:ext uri="{FF2B5EF4-FFF2-40B4-BE49-F238E27FC236}">
                    <a16:creationId xmlns:a16="http://schemas.microsoft.com/office/drawing/2014/main" id="{B9E9CF37-D2FA-8420-415F-A0368FB92360}"/>
                  </a:ext>
                </a:extLst>
              </p:cNvPr>
              <p:cNvSpPr/>
              <p:nvPr/>
            </p:nvSpPr>
            <p:spPr>
              <a:xfrm>
                <a:off x="-3037625" y="3460400"/>
                <a:ext cx="1528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049" extrusionOk="0">
                    <a:moveTo>
                      <a:pt x="1356" y="1"/>
                    </a:moveTo>
                    <a:cubicBezTo>
                      <a:pt x="1" y="1"/>
                      <a:pt x="1" y="2049"/>
                      <a:pt x="1356" y="2049"/>
                    </a:cubicBezTo>
                    <a:lnTo>
                      <a:pt x="4758" y="2049"/>
                    </a:lnTo>
                    <a:cubicBezTo>
                      <a:pt x="6113" y="2049"/>
                      <a:pt x="6113" y="1"/>
                      <a:pt x="47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0" name="Google Shape;7714;p93">
                <a:extLst>
                  <a:ext uri="{FF2B5EF4-FFF2-40B4-BE49-F238E27FC236}">
                    <a16:creationId xmlns:a16="http://schemas.microsoft.com/office/drawing/2014/main" id="{DE4E3DC0-4495-0D67-6E86-5D324BFD8F12}"/>
                  </a:ext>
                </a:extLst>
              </p:cNvPr>
              <p:cNvSpPr/>
              <p:nvPr/>
            </p:nvSpPr>
            <p:spPr>
              <a:xfrm>
                <a:off x="-2884825" y="3460400"/>
                <a:ext cx="1465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5861" h="2049" extrusionOk="0">
                    <a:moveTo>
                      <a:pt x="1" y="1"/>
                    </a:moveTo>
                    <a:cubicBezTo>
                      <a:pt x="473" y="631"/>
                      <a:pt x="473" y="1419"/>
                      <a:pt x="1" y="2049"/>
                    </a:cubicBezTo>
                    <a:lnTo>
                      <a:pt x="4853" y="2049"/>
                    </a:lnTo>
                    <a:cubicBezTo>
                      <a:pt x="5388" y="2049"/>
                      <a:pt x="5861" y="1576"/>
                      <a:pt x="5861" y="1041"/>
                    </a:cubicBezTo>
                    <a:cubicBezTo>
                      <a:pt x="5861" y="442"/>
                      <a:pt x="5451" y="1"/>
                      <a:pt x="485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1" name="Google Shape;7715;p93">
                <a:extLst>
                  <a:ext uri="{FF2B5EF4-FFF2-40B4-BE49-F238E27FC236}">
                    <a16:creationId xmlns:a16="http://schemas.microsoft.com/office/drawing/2014/main" id="{CA95B575-275E-5671-FC1B-1488E184AE89}"/>
                  </a:ext>
                </a:extLst>
              </p:cNvPr>
              <p:cNvSpPr/>
              <p:nvPr/>
            </p:nvSpPr>
            <p:spPr>
              <a:xfrm>
                <a:off x="-2909225" y="3313125"/>
                <a:ext cx="59875" cy="72475"/>
              </a:xfrm>
              <a:custGeom>
                <a:avLst/>
                <a:gdLst/>
                <a:ahLst/>
                <a:cxnLst/>
                <a:rect l="l" t="t" r="r" b="b"/>
                <a:pathLst>
                  <a:path w="2395" h="2899" extrusionOk="0">
                    <a:moveTo>
                      <a:pt x="0" y="1"/>
                    </a:moveTo>
                    <a:lnTo>
                      <a:pt x="0" y="2899"/>
                    </a:lnTo>
                    <a:lnTo>
                      <a:pt x="2395" y="145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02" name="Google Shape;7716;p93">
                <a:extLst>
                  <a:ext uri="{FF2B5EF4-FFF2-40B4-BE49-F238E27FC236}">
                    <a16:creationId xmlns:a16="http://schemas.microsoft.com/office/drawing/2014/main" id="{F86C7F0D-1794-5497-6981-B20D476ADC01}"/>
                  </a:ext>
                </a:extLst>
              </p:cNvPr>
              <p:cNvSpPr/>
              <p:nvPr/>
            </p:nvSpPr>
            <p:spPr>
              <a:xfrm>
                <a:off x="-3029750" y="3254850"/>
                <a:ext cx="291450" cy="188250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7530" extrusionOk="0">
                    <a:moveTo>
                      <a:pt x="4414" y="1387"/>
                    </a:moveTo>
                    <a:cubicBezTo>
                      <a:pt x="4476" y="1387"/>
                      <a:pt x="4541" y="1407"/>
                      <a:pt x="4601" y="1449"/>
                    </a:cubicBezTo>
                    <a:lnTo>
                      <a:pt x="8035" y="3497"/>
                    </a:lnTo>
                    <a:cubicBezTo>
                      <a:pt x="8287" y="3623"/>
                      <a:pt x="8287" y="3938"/>
                      <a:pt x="8035" y="4064"/>
                    </a:cubicBezTo>
                    <a:lnTo>
                      <a:pt x="4601" y="6112"/>
                    </a:lnTo>
                    <a:cubicBezTo>
                      <a:pt x="4552" y="6140"/>
                      <a:pt x="4500" y="6153"/>
                      <a:pt x="4448" y="6153"/>
                    </a:cubicBezTo>
                    <a:cubicBezTo>
                      <a:pt x="4268" y="6153"/>
                      <a:pt x="4097" y="6000"/>
                      <a:pt x="4097" y="5829"/>
                    </a:cubicBezTo>
                    <a:lnTo>
                      <a:pt x="4097" y="1733"/>
                    </a:lnTo>
                    <a:cubicBezTo>
                      <a:pt x="4097" y="1527"/>
                      <a:pt x="4247" y="1387"/>
                      <a:pt x="4414" y="1387"/>
                    </a:cubicBezTo>
                    <a:close/>
                    <a:moveTo>
                      <a:pt x="1041" y="0"/>
                    </a:moveTo>
                    <a:cubicBezTo>
                      <a:pt x="473" y="0"/>
                      <a:pt x="1" y="473"/>
                      <a:pt x="1" y="1040"/>
                    </a:cubicBezTo>
                    <a:lnTo>
                      <a:pt x="1" y="6490"/>
                    </a:lnTo>
                    <a:cubicBezTo>
                      <a:pt x="1" y="7057"/>
                      <a:pt x="473" y="7530"/>
                      <a:pt x="1041" y="7530"/>
                    </a:cubicBezTo>
                    <a:lnTo>
                      <a:pt x="10650" y="7530"/>
                    </a:lnTo>
                    <a:cubicBezTo>
                      <a:pt x="11185" y="7530"/>
                      <a:pt x="11658" y="7057"/>
                      <a:pt x="11658" y="6490"/>
                    </a:cubicBezTo>
                    <a:lnTo>
                      <a:pt x="11658" y="1040"/>
                    </a:lnTo>
                    <a:cubicBezTo>
                      <a:pt x="11658" y="473"/>
                      <a:pt x="11248" y="0"/>
                      <a:pt x="106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5" name="Google Shape;7717;p93">
              <a:extLst>
                <a:ext uri="{FF2B5EF4-FFF2-40B4-BE49-F238E27FC236}">
                  <a16:creationId xmlns:a16="http://schemas.microsoft.com/office/drawing/2014/main" id="{98E3D251-F018-8FCD-B378-5667F7A526F2}"/>
                </a:ext>
              </a:extLst>
            </p:cNvPr>
            <p:cNvGrpSpPr/>
            <p:nvPr/>
          </p:nvGrpSpPr>
          <p:grpSpPr>
            <a:xfrm>
              <a:off x="10815427" y="3436471"/>
              <a:ext cx="484294" cy="481698"/>
              <a:chOff x="-3031325" y="3597450"/>
              <a:chExt cx="293825" cy="292250"/>
            </a:xfrm>
            <a:grpFill/>
          </p:grpSpPr>
          <p:sp>
            <p:nvSpPr>
              <p:cNvPr id="595" name="Google Shape;7718;p93">
                <a:extLst>
                  <a:ext uri="{FF2B5EF4-FFF2-40B4-BE49-F238E27FC236}">
                    <a16:creationId xmlns:a16="http://schemas.microsoft.com/office/drawing/2014/main" id="{85B94698-52C9-F56C-AB8C-D995F168FA07}"/>
                  </a:ext>
                </a:extLst>
              </p:cNvPr>
              <p:cNvSpPr/>
              <p:nvPr/>
            </p:nvSpPr>
            <p:spPr>
              <a:xfrm>
                <a:off x="-3029750" y="3597450"/>
                <a:ext cx="292250" cy="67775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2711" extrusionOk="0">
                    <a:moveTo>
                      <a:pt x="1702" y="1387"/>
                    </a:moveTo>
                    <a:cubicBezTo>
                      <a:pt x="1891" y="1387"/>
                      <a:pt x="2049" y="1545"/>
                      <a:pt x="2049" y="1734"/>
                    </a:cubicBezTo>
                    <a:cubicBezTo>
                      <a:pt x="2049" y="1923"/>
                      <a:pt x="1891" y="2080"/>
                      <a:pt x="1702" y="2080"/>
                    </a:cubicBezTo>
                    <a:cubicBezTo>
                      <a:pt x="1513" y="2080"/>
                      <a:pt x="1356" y="1923"/>
                      <a:pt x="1356" y="1734"/>
                    </a:cubicBezTo>
                    <a:cubicBezTo>
                      <a:pt x="1356" y="1545"/>
                      <a:pt x="1513" y="1387"/>
                      <a:pt x="1702" y="1387"/>
                    </a:cubicBezTo>
                    <a:close/>
                    <a:moveTo>
                      <a:pt x="3120" y="1387"/>
                    </a:moveTo>
                    <a:cubicBezTo>
                      <a:pt x="3309" y="1387"/>
                      <a:pt x="3466" y="1545"/>
                      <a:pt x="3466" y="1734"/>
                    </a:cubicBezTo>
                    <a:cubicBezTo>
                      <a:pt x="3466" y="1923"/>
                      <a:pt x="3309" y="2080"/>
                      <a:pt x="3120" y="2080"/>
                    </a:cubicBezTo>
                    <a:cubicBezTo>
                      <a:pt x="2931" y="2080"/>
                      <a:pt x="2773" y="1923"/>
                      <a:pt x="2773" y="1734"/>
                    </a:cubicBezTo>
                    <a:cubicBezTo>
                      <a:pt x="2773" y="1545"/>
                      <a:pt x="2931" y="1387"/>
                      <a:pt x="3120" y="1387"/>
                    </a:cubicBezTo>
                    <a:close/>
                    <a:moveTo>
                      <a:pt x="9985" y="1417"/>
                    </a:moveTo>
                    <a:cubicBezTo>
                      <a:pt x="10400" y="1417"/>
                      <a:pt x="10449" y="2080"/>
                      <a:pt x="9956" y="2080"/>
                    </a:cubicBezTo>
                    <a:lnTo>
                      <a:pt x="5861" y="2080"/>
                    </a:lnTo>
                    <a:cubicBezTo>
                      <a:pt x="5451" y="2080"/>
                      <a:pt x="5388" y="1418"/>
                      <a:pt x="5861" y="1418"/>
                    </a:cubicBezTo>
                    <a:lnTo>
                      <a:pt x="9956" y="1418"/>
                    </a:lnTo>
                    <a:cubicBezTo>
                      <a:pt x="9966" y="1418"/>
                      <a:pt x="9976" y="1417"/>
                      <a:pt x="9985" y="1417"/>
                    </a:cubicBezTo>
                    <a:close/>
                    <a:moveTo>
                      <a:pt x="1041" y="1"/>
                    </a:moveTo>
                    <a:cubicBezTo>
                      <a:pt x="473" y="1"/>
                      <a:pt x="1" y="473"/>
                      <a:pt x="1" y="1040"/>
                    </a:cubicBezTo>
                    <a:lnTo>
                      <a:pt x="1" y="2710"/>
                    </a:lnTo>
                    <a:lnTo>
                      <a:pt x="11689" y="2710"/>
                    </a:lnTo>
                    <a:lnTo>
                      <a:pt x="11689" y="1040"/>
                    </a:lnTo>
                    <a:cubicBezTo>
                      <a:pt x="11658" y="473"/>
                      <a:pt x="11248" y="1"/>
                      <a:pt x="106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6" name="Google Shape;7719;p93">
                <a:extLst>
                  <a:ext uri="{FF2B5EF4-FFF2-40B4-BE49-F238E27FC236}">
                    <a16:creationId xmlns:a16="http://schemas.microsoft.com/office/drawing/2014/main" id="{FE88AE29-BD4C-1611-1554-EF379ED4AEC5}"/>
                  </a:ext>
                </a:extLst>
              </p:cNvPr>
              <p:cNvSpPr/>
              <p:nvPr/>
            </p:nvSpPr>
            <p:spPr>
              <a:xfrm>
                <a:off x="-3031325" y="3687250"/>
                <a:ext cx="292250" cy="15360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6144" extrusionOk="0">
                    <a:moveTo>
                      <a:pt x="1" y="0"/>
                    </a:moveTo>
                    <a:lnTo>
                      <a:pt x="1" y="5104"/>
                    </a:lnTo>
                    <a:lnTo>
                      <a:pt x="64" y="5104"/>
                    </a:lnTo>
                    <a:cubicBezTo>
                      <a:pt x="64" y="5671"/>
                      <a:pt x="536" y="6144"/>
                      <a:pt x="1104" y="6144"/>
                    </a:cubicBezTo>
                    <a:lnTo>
                      <a:pt x="4475" y="6144"/>
                    </a:lnTo>
                    <a:cubicBezTo>
                      <a:pt x="4317" y="5671"/>
                      <a:pt x="4223" y="5199"/>
                      <a:pt x="4223" y="4695"/>
                    </a:cubicBezTo>
                    <a:lnTo>
                      <a:pt x="4223" y="2395"/>
                    </a:lnTo>
                    <a:cubicBezTo>
                      <a:pt x="4223" y="1790"/>
                      <a:pt x="4686" y="1366"/>
                      <a:pt x="5227" y="1366"/>
                    </a:cubicBezTo>
                    <a:cubicBezTo>
                      <a:pt x="5362" y="1366"/>
                      <a:pt x="5502" y="1393"/>
                      <a:pt x="5640" y="1450"/>
                    </a:cubicBezTo>
                    <a:cubicBezTo>
                      <a:pt x="5735" y="1481"/>
                      <a:pt x="5861" y="1544"/>
                      <a:pt x="5987" y="1544"/>
                    </a:cubicBezTo>
                    <a:cubicBezTo>
                      <a:pt x="6144" y="1544"/>
                      <a:pt x="6365" y="1450"/>
                      <a:pt x="6900" y="977"/>
                    </a:cubicBezTo>
                    <a:cubicBezTo>
                      <a:pt x="7090" y="788"/>
                      <a:pt x="7349" y="693"/>
                      <a:pt x="7613" y="693"/>
                    </a:cubicBezTo>
                    <a:cubicBezTo>
                      <a:pt x="7877" y="693"/>
                      <a:pt x="8145" y="788"/>
                      <a:pt x="8350" y="977"/>
                    </a:cubicBezTo>
                    <a:cubicBezTo>
                      <a:pt x="8822" y="1450"/>
                      <a:pt x="9106" y="1544"/>
                      <a:pt x="9263" y="1544"/>
                    </a:cubicBezTo>
                    <a:cubicBezTo>
                      <a:pt x="9358" y="1544"/>
                      <a:pt x="9484" y="1481"/>
                      <a:pt x="9610" y="1450"/>
                    </a:cubicBezTo>
                    <a:cubicBezTo>
                      <a:pt x="9742" y="1393"/>
                      <a:pt x="9878" y="1366"/>
                      <a:pt x="10011" y="1366"/>
                    </a:cubicBezTo>
                    <a:cubicBezTo>
                      <a:pt x="10544" y="1366"/>
                      <a:pt x="11028" y="1790"/>
                      <a:pt x="11028" y="2395"/>
                    </a:cubicBezTo>
                    <a:lnTo>
                      <a:pt x="11028" y="4695"/>
                    </a:lnTo>
                    <a:cubicBezTo>
                      <a:pt x="11028" y="5199"/>
                      <a:pt x="10933" y="5671"/>
                      <a:pt x="10744" y="6144"/>
                    </a:cubicBezTo>
                    <a:cubicBezTo>
                      <a:pt x="11248" y="6112"/>
                      <a:pt x="11689" y="5671"/>
                      <a:pt x="11689" y="5104"/>
                    </a:cubicBezTo>
                    <a:lnTo>
                      <a:pt x="116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7" name="Google Shape;7720;p93">
                <a:extLst>
                  <a:ext uri="{FF2B5EF4-FFF2-40B4-BE49-F238E27FC236}">
                    <a16:creationId xmlns:a16="http://schemas.microsoft.com/office/drawing/2014/main" id="{DF6B40ED-8E7E-89C9-8C20-93ECF317B771}"/>
                  </a:ext>
                </a:extLst>
              </p:cNvPr>
              <p:cNvSpPr/>
              <p:nvPr/>
            </p:nvSpPr>
            <p:spPr>
              <a:xfrm>
                <a:off x="-2908450" y="3724275"/>
                <a:ext cx="59900" cy="164625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6585" extrusionOk="0">
                    <a:moveTo>
                      <a:pt x="2395" y="0"/>
                    </a:moveTo>
                    <a:cubicBezTo>
                      <a:pt x="1904" y="491"/>
                      <a:pt x="1500" y="721"/>
                      <a:pt x="1085" y="721"/>
                    </a:cubicBezTo>
                    <a:cubicBezTo>
                      <a:pt x="887" y="721"/>
                      <a:pt x="687" y="669"/>
                      <a:pt x="473" y="567"/>
                    </a:cubicBezTo>
                    <a:cubicBezTo>
                      <a:pt x="423" y="548"/>
                      <a:pt x="374" y="539"/>
                      <a:pt x="327" y="539"/>
                    </a:cubicBezTo>
                    <a:cubicBezTo>
                      <a:pt x="142" y="539"/>
                      <a:pt x="1" y="681"/>
                      <a:pt x="1" y="882"/>
                    </a:cubicBezTo>
                    <a:lnTo>
                      <a:pt x="1" y="3214"/>
                    </a:lnTo>
                    <a:cubicBezTo>
                      <a:pt x="1" y="3718"/>
                      <a:pt x="127" y="4222"/>
                      <a:pt x="316" y="4663"/>
                    </a:cubicBezTo>
                    <a:cubicBezTo>
                      <a:pt x="725" y="5513"/>
                      <a:pt x="1387" y="6238"/>
                      <a:pt x="2395" y="6585"/>
                    </a:cubicBezTo>
                    <a:lnTo>
                      <a:pt x="23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8" name="Google Shape;7721;p93">
                <a:extLst>
                  <a:ext uri="{FF2B5EF4-FFF2-40B4-BE49-F238E27FC236}">
                    <a16:creationId xmlns:a16="http://schemas.microsoft.com/office/drawing/2014/main" id="{179AFF2D-EA1C-E5C5-F77D-13CFFCF8D3E4}"/>
                  </a:ext>
                </a:extLst>
              </p:cNvPr>
              <p:cNvSpPr/>
              <p:nvPr/>
            </p:nvSpPr>
            <p:spPr>
              <a:xfrm>
                <a:off x="-2831250" y="3725850"/>
                <a:ext cx="5987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2395" h="6554" extrusionOk="0">
                    <a:moveTo>
                      <a:pt x="0" y="0"/>
                    </a:moveTo>
                    <a:lnTo>
                      <a:pt x="0" y="6553"/>
                    </a:lnTo>
                    <a:cubicBezTo>
                      <a:pt x="1008" y="6175"/>
                      <a:pt x="1670" y="5450"/>
                      <a:pt x="2079" y="4631"/>
                    </a:cubicBezTo>
                    <a:cubicBezTo>
                      <a:pt x="2269" y="4159"/>
                      <a:pt x="2395" y="3686"/>
                      <a:pt x="2395" y="3182"/>
                    </a:cubicBezTo>
                    <a:lnTo>
                      <a:pt x="2395" y="851"/>
                    </a:lnTo>
                    <a:cubicBezTo>
                      <a:pt x="2395" y="623"/>
                      <a:pt x="2212" y="477"/>
                      <a:pt x="2042" y="477"/>
                    </a:cubicBezTo>
                    <a:cubicBezTo>
                      <a:pt x="2000" y="477"/>
                      <a:pt x="1959" y="485"/>
                      <a:pt x="1922" y="504"/>
                    </a:cubicBezTo>
                    <a:cubicBezTo>
                      <a:pt x="1704" y="598"/>
                      <a:pt x="1496" y="647"/>
                      <a:pt x="1291" y="647"/>
                    </a:cubicBezTo>
                    <a:cubicBezTo>
                      <a:pt x="873" y="647"/>
                      <a:pt x="465" y="44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6" name="Google Shape;7722;p93">
              <a:extLst>
                <a:ext uri="{FF2B5EF4-FFF2-40B4-BE49-F238E27FC236}">
                  <a16:creationId xmlns:a16="http://schemas.microsoft.com/office/drawing/2014/main" id="{6FE66667-B6AF-0926-7BAC-CE5E87E73C7B}"/>
                </a:ext>
              </a:extLst>
            </p:cNvPr>
            <p:cNvGrpSpPr/>
            <p:nvPr/>
          </p:nvGrpSpPr>
          <p:grpSpPr>
            <a:xfrm>
              <a:off x="10829710" y="4096501"/>
              <a:ext cx="482975" cy="424545"/>
              <a:chOff x="-3030525" y="3973150"/>
              <a:chExt cx="293025" cy="257575"/>
            </a:xfrm>
            <a:grpFill/>
          </p:grpSpPr>
          <p:sp>
            <p:nvSpPr>
              <p:cNvPr id="593" name="Google Shape;7723;p93">
                <a:extLst>
                  <a:ext uri="{FF2B5EF4-FFF2-40B4-BE49-F238E27FC236}">
                    <a16:creationId xmlns:a16="http://schemas.microsoft.com/office/drawing/2014/main" id="{A964E1DF-D82D-71F8-E436-1C1EC4C7E17F}"/>
                  </a:ext>
                </a:extLst>
              </p:cNvPr>
              <p:cNvSpPr/>
              <p:nvPr/>
            </p:nvSpPr>
            <p:spPr>
              <a:xfrm>
                <a:off x="-3029750" y="3973150"/>
                <a:ext cx="2922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2742" extrusionOk="0">
                    <a:moveTo>
                      <a:pt x="1702" y="1355"/>
                    </a:moveTo>
                    <a:cubicBezTo>
                      <a:pt x="1891" y="1355"/>
                      <a:pt x="2049" y="1513"/>
                      <a:pt x="2049" y="1702"/>
                    </a:cubicBezTo>
                    <a:cubicBezTo>
                      <a:pt x="2049" y="1922"/>
                      <a:pt x="1891" y="2080"/>
                      <a:pt x="1702" y="2080"/>
                    </a:cubicBezTo>
                    <a:cubicBezTo>
                      <a:pt x="1513" y="2080"/>
                      <a:pt x="1356" y="1922"/>
                      <a:pt x="1356" y="1702"/>
                    </a:cubicBezTo>
                    <a:cubicBezTo>
                      <a:pt x="1356" y="1513"/>
                      <a:pt x="1513" y="1355"/>
                      <a:pt x="1702" y="1355"/>
                    </a:cubicBezTo>
                    <a:close/>
                    <a:moveTo>
                      <a:pt x="3088" y="1355"/>
                    </a:moveTo>
                    <a:cubicBezTo>
                      <a:pt x="3277" y="1355"/>
                      <a:pt x="3435" y="1513"/>
                      <a:pt x="3435" y="1702"/>
                    </a:cubicBezTo>
                    <a:cubicBezTo>
                      <a:pt x="3435" y="1922"/>
                      <a:pt x="3277" y="2080"/>
                      <a:pt x="3088" y="2080"/>
                    </a:cubicBezTo>
                    <a:cubicBezTo>
                      <a:pt x="2868" y="2080"/>
                      <a:pt x="2710" y="1922"/>
                      <a:pt x="2710" y="1702"/>
                    </a:cubicBezTo>
                    <a:cubicBezTo>
                      <a:pt x="2710" y="1513"/>
                      <a:pt x="2868" y="1355"/>
                      <a:pt x="3088" y="1355"/>
                    </a:cubicBezTo>
                    <a:close/>
                    <a:moveTo>
                      <a:pt x="9925" y="1387"/>
                    </a:moveTo>
                    <a:cubicBezTo>
                      <a:pt x="10366" y="1387"/>
                      <a:pt x="10366" y="2080"/>
                      <a:pt x="9925" y="2080"/>
                    </a:cubicBezTo>
                    <a:lnTo>
                      <a:pt x="5829" y="2080"/>
                    </a:lnTo>
                    <a:cubicBezTo>
                      <a:pt x="5388" y="2080"/>
                      <a:pt x="5357" y="1387"/>
                      <a:pt x="5829" y="1387"/>
                    </a:cubicBezTo>
                    <a:close/>
                    <a:moveTo>
                      <a:pt x="1041" y="1"/>
                    </a:moveTo>
                    <a:cubicBezTo>
                      <a:pt x="473" y="1"/>
                      <a:pt x="1" y="473"/>
                      <a:pt x="1" y="1040"/>
                    </a:cubicBezTo>
                    <a:lnTo>
                      <a:pt x="1" y="2741"/>
                    </a:lnTo>
                    <a:lnTo>
                      <a:pt x="11689" y="2741"/>
                    </a:lnTo>
                    <a:lnTo>
                      <a:pt x="11689" y="1040"/>
                    </a:lnTo>
                    <a:cubicBezTo>
                      <a:pt x="11658" y="505"/>
                      <a:pt x="11248" y="1"/>
                      <a:pt x="106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4" name="Google Shape;7724;p93">
                <a:extLst>
                  <a:ext uri="{FF2B5EF4-FFF2-40B4-BE49-F238E27FC236}">
                    <a16:creationId xmlns:a16="http://schemas.microsoft.com/office/drawing/2014/main" id="{73385E3F-581B-160C-03DF-0423D06189D6}"/>
                  </a:ext>
                </a:extLst>
              </p:cNvPr>
              <p:cNvSpPr/>
              <p:nvPr/>
            </p:nvSpPr>
            <p:spPr>
              <a:xfrm>
                <a:off x="-3030525" y="4059000"/>
                <a:ext cx="292225" cy="17172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6869" extrusionOk="0">
                    <a:moveTo>
                      <a:pt x="3773" y="1366"/>
                    </a:moveTo>
                    <a:cubicBezTo>
                      <a:pt x="4065" y="1366"/>
                      <a:pt x="4260" y="1775"/>
                      <a:pt x="3970" y="1985"/>
                    </a:cubicBezTo>
                    <a:lnTo>
                      <a:pt x="2363" y="3088"/>
                    </a:lnTo>
                    <a:lnTo>
                      <a:pt x="3970" y="4191"/>
                    </a:lnTo>
                    <a:cubicBezTo>
                      <a:pt x="4252" y="4370"/>
                      <a:pt x="4075" y="4801"/>
                      <a:pt x="3795" y="4801"/>
                    </a:cubicBezTo>
                    <a:cubicBezTo>
                      <a:pt x="3731" y="4801"/>
                      <a:pt x="3662" y="4779"/>
                      <a:pt x="3592" y="4726"/>
                    </a:cubicBezTo>
                    <a:lnTo>
                      <a:pt x="1544" y="3372"/>
                    </a:lnTo>
                    <a:cubicBezTo>
                      <a:pt x="1324" y="3246"/>
                      <a:pt x="1324" y="2962"/>
                      <a:pt x="1544" y="2805"/>
                    </a:cubicBezTo>
                    <a:lnTo>
                      <a:pt x="3592" y="1418"/>
                    </a:lnTo>
                    <a:cubicBezTo>
                      <a:pt x="3654" y="1382"/>
                      <a:pt x="3715" y="1366"/>
                      <a:pt x="3773" y="1366"/>
                    </a:cubicBezTo>
                    <a:close/>
                    <a:moveTo>
                      <a:pt x="7912" y="1407"/>
                    </a:moveTo>
                    <a:cubicBezTo>
                      <a:pt x="7979" y="1407"/>
                      <a:pt x="8053" y="1429"/>
                      <a:pt x="8129" y="1481"/>
                    </a:cubicBezTo>
                    <a:lnTo>
                      <a:pt x="10145" y="2836"/>
                    </a:lnTo>
                    <a:cubicBezTo>
                      <a:pt x="10366" y="2962"/>
                      <a:pt x="10366" y="3277"/>
                      <a:pt x="10145" y="3403"/>
                    </a:cubicBezTo>
                    <a:lnTo>
                      <a:pt x="8129" y="4789"/>
                    </a:lnTo>
                    <a:cubicBezTo>
                      <a:pt x="8061" y="4826"/>
                      <a:pt x="7996" y="4841"/>
                      <a:pt x="7935" y="4841"/>
                    </a:cubicBezTo>
                    <a:cubicBezTo>
                      <a:pt x="7624" y="4841"/>
                      <a:pt x="7430" y="4433"/>
                      <a:pt x="7719" y="4222"/>
                    </a:cubicBezTo>
                    <a:lnTo>
                      <a:pt x="9326" y="3120"/>
                    </a:lnTo>
                    <a:lnTo>
                      <a:pt x="7719" y="2017"/>
                    </a:lnTo>
                    <a:cubicBezTo>
                      <a:pt x="7437" y="1837"/>
                      <a:pt x="7615" y="1407"/>
                      <a:pt x="7912" y="1407"/>
                    </a:cubicBezTo>
                    <a:close/>
                    <a:moveTo>
                      <a:pt x="6515" y="714"/>
                    </a:moveTo>
                    <a:cubicBezTo>
                      <a:pt x="6728" y="714"/>
                      <a:pt x="6948" y="909"/>
                      <a:pt x="6868" y="1166"/>
                    </a:cubicBezTo>
                    <a:lnTo>
                      <a:pt x="5482" y="5262"/>
                    </a:lnTo>
                    <a:cubicBezTo>
                      <a:pt x="5434" y="5420"/>
                      <a:pt x="5306" y="5489"/>
                      <a:pt x="5176" y="5489"/>
                    </a:cubicBezTo>
                    <a:cubicBezTo>
                      <a:pt x="4968" y="5489"/>
                      <a:pt x="4755" y="5313"/>
                      <a:pt x="4852" y="5041"/>
                    </a:cubicBezTo>
                    <a:lnTo>
                      <a:pt x="6207" y="946"/>
                    </a:lnTo>
                    <a:cubicBezTo>
                      <a:pt x="6265" y="782"/>
                      <a:pt x="6389" y="714"/>
                      <a:pt x="6515" y="714"/>
                    </a:cubicBezTo>
                    <a:close/>
                    <a:moveTo>
                      <a:pt x="0" y="1"/>
                    </a:moveTo>
                    <a:lnTo>
                      <a:pt x="0" y="5829"/>
                    </a:lnTo>
                    <a:lnTo>
                      <a:pt x="32" y="5829"/>
                    </a:lnTo>
                    <a:cubicBezTo>
                      <a:pt x="32" y="6396"/>
                      <a:pt x="504" y="6869"/>
                      <a:pt x="1072" y="6869"/>
                    </a:cubicBezTo>
                    <a:lnTo>
                      <a:pt x="10681" y="6869"/>
                    </a:lnTo>
                    <a:cubicBezTo>
                      <a:pt x="11216" y="6869"/>
                      <a:pt x="11689" y="6396"/>
                      <a:pt x="11689" y="5829"/>
                    </a:cubicBezTo>
                    <a:lnTo>
                      <a:pt x="116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7" name="Google Shape;7725;p93">
              <a:extLst>
                <a:ext uri="{FF2B5EF4-FFF2-40B4-BE49-F238E27FC236}">
                  <a16:creationId xmlns:a16="http://schemas.microsoft.com/office/drawing/2014/main" id="{2944F72B-3894-6812-49E8-6860C73E75D2}"/>
                </a:ext>
              </a:extLst>
            </p:cNvPr>
            <p:cNvGrpSpPr/>
            <p:nvPr/>
          </p:nvGrpSpPr>
          <p:grpSpPr>
            <a:xfrm>
              <a:off x="5222555" y="4769818"/>
              <a:ext cx="482975" cy="340196"/>
              <a:chOff x="-1199300" y="3279250"/>
              <a:chExt cx="293025" cy="206400"/>
            </a:xfrm>
            <a:grpFill/>
          </p:grpSpPr>
          <p:sp>
            <p:nvSpPr>
              <p:cNvPr id="589" name="Google Shape;7726;p93">
                <a:extLst>
                  <a:ext uri="{FF2B5EF4-FFF2-40B4-BE49-F238E27FC236}">
                    <a16:creationId xmlns:a16="http://schemas.microsoft.com/office/drawing/2014/main" id="{CAA2A473-13DE-80B0-109B-09D230896EC0}"/>
                  </a:ext>
                </a:extLst>
              </p:cNvPr>
              <p:cNvSpPr/>
              <p:nvPr/>
            </p:nvSpPr>
            <p:spPr>
              <a:xfrm>
                <a:off x="-1183550" y="3395050"/>
                <a:ext cx="26152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3624" extrusionOk="0">
                    <a:moveTo>
                      <a:pt x="3498" y="0"/>
                    </a:moveTo>
                    <a:lnTo>
                      <a:pt x="1" y="3529"/>
                    </a:lnTo>
                    <a:cubicBezTo>
                      <a:pt x="127" y="3623"/>
                      <a:pt x="284" y="3623"/>
                      <a:pt x="442" y="3623"/>
                    </a:cubicBezTo>
                    <a:lnTo>
                      <a:pt x="10051" y="3623"/>
                    </a:lnTo>
                    <a:cubicBezTo>
                      <a:pt x="10208" y="3623"/>
                      <a:pt x="10366" y="3560"/>
                      <a:pt x="10460" y="3529"/>
                    </a:cubicBezTo>
                    <a:lnTo>
                      <a:pt x="6963" y="0"/>
                    </a:lnTo>
                    <a:lnTo>
                      <a:pt x="5986" y="977"/>
                    </a:lnTo>
                    <a:cubicBezTo>
                      <a:pt x="5797" y="1166"/>
                      <a:pt x="5522" y="1260"/>
                      <a:pt x="5242" y="1260"/>
                    </a:cubicBezTo>
                    <a:cubicBezTo>
                      <a:pt x="4963" y="1260"/>
                      <a:pt x="4679" y="1166"/>
                      <a:pt x="4474" y="977"/>
                    </a:cubicBezTo>
                    <a:lnTo>
                      <a:pt x="349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0" name="Google Shape;7727;p93">
                <a:extLst>
                  <a:ext uri="{FF2B5EF4-FFF2-40B4-BE49-F238E27FC236}">
                    <a16:creationId xmlns:a16="http://schemas.microsoft.com/office/drawing/2014/main" id="{2DD6FC4C-8D41-E0CD-43C1-B28315AC9C48}"/>
                  </a:ext>
                </a:extLst>
              </p:cNvPr>
              <p:cNvSpPr/>
              <p:nvPr/>
            </p:nvSpPr>
            <p:spPr>
              <a:xfrm>
                <a:off x="-1184325" y="3279250"/>
                <a:ext cx="261500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10460" h="5176" extrusionOk="0">
                    <a:moveTo>
                      <a:pt x="410" y="1"/>
                    </a:moveTo>
                    <a:cubicBezTo>
                      <a:pt x="252" y="1"/>
                      <a:pt x="95" y="64"/>
                      <a:pt x="0" y="95"/>
                    </a:cubicBezTo>
                    <a:lnTo>
                      <a:pt x="3781" y="3876"/>
                    </a:lnTo>
                    <a:lnTo>
                      <a:pt x="4978" y="5105"/>
                    </a:lnTo>
                    <a:cubicBezTo>
                      <a:pt x="5041" y="5152"/>
                      <a:pt x="5143" y="5175"/>
                      <a:pt x="5246" y="5175"/>
                    </a:cubicBezTo>
                    <a:cubicBezTo>
                      <a:pt x="5348" y="5175"/>
                      <a:pt x="5450" y="5152"/>
                      <a:pt x="5513" y="5105"/>
                    </a:cubicBezTo>
                    <a:lnTo>
                      <a:pt x="6711" y="3876"/>
                    </a:lnTo>
                    <a:lnTo>
                      <a:pt x="10460" y="95"/>
                    </a:lnTo>
                    <a:cubicBezTo>
                      <a:pt x="10334" y="1"/>
                      <a:pt x="10176" y="1"/>
                      <a:pt x="100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1" name="Google Shape;7728;p93">
                <a:extLst>
                  <a:ext uri="{FF2B5EF4-FFF2-40B4-BE49-F238E27FC236}">
                    <a16:creationId xmlns:a16="http://schemas.microsoft.com/office/drawing/2014/main" id="{29F6C1A0-973B-19A1-F0C1-5C338E11BB00}"/>
                  </a:ext>
                </a:extLst>
              </p:cNvPr>
              <p:cNvSpPr/>
              <p:nvPr/>
            </p:nvSpPr>
            <p:spPr>
              <a:xfrm>
                <a:off x="-1199300" y="3294225"/>
                <a:ext cx="90600" cy="175650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7026" extrusionOk="0">
                    <a:moveTo>
                      <a:pt x="126" y="0"/>
                    </a:moveTo>
                    <a:cubicBezTo>
                      <a:pt x="32" y="126"/>
                      <a:pt x="0" y="284"/>
                      <a:pt x="0" y="441"/>
                    </a:cubicBezTo>
                    <a:lnTo>
                      <a:pt x="0" y="6585"/>
                    </a:lnTo>
                    <a:cubicBezTo>
                      <a:pt x="0" y="6742"/>
                      <a:pt x="32" y="6900"/>
                      <a:pt x="126" y="7026"/>
                    </a:cubicBezTo>
                    <a:lnTo>
                      <a:pt x="3624" y="3466"/>
                    </a:lnTo>
                    <a:lnTo>
                      <a:pt x="12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92" name="Google Shape;7729;p93">
                <a:extLst>
                  <a:ext uri="{FF2B5EF4-FFF2-40B4-BE49-F238E27FC236}">
                    <a16:creationId xmlns:a16="http://schemas.microsoft.com/office/drawing/2014/main" id="{22E76845-5A14-C238-5472-C4ABC70CC02B}"/>
                  </a:ext>
                </a:extLst>
              </p:cNvPr>
              <p:cNvSpPr/>
              <p:nvPr/>
            </p:nvSpPr>
            <p:spPr>
              <a:xfrm>
                <a:off x="-996875" y="3294225"/>
                <a:ext cx="90600" cy="177225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7089" extrusionOk="0">
                    <a:moveTo>
                      <a:pt x="3529" y="0"/>
                    </a:moveTo>
                    <a:lnTo>
                      <a:pt x="0" y="3529"/>
                    </a:lnTo>
                    <a:lnTo>
                      <a:pt x="3529" y="7089"/>
                    </a:lnTo>
                    <a:cubicBezTo>
                      <a:pt x="3592" y="6963"/>
                      <a:pt x="3623" y="6805"/>
                      <a:pt x="3623" y="6648"/>
                    </a:cubicBezTo>
                    <a:lnTo>
                      <a:pt x="3623" y="504"/>
                    </a:lnTo>
                    <a:cubicBezTo>
                      <a:pt x="3592" y="284"/>
                      <a:pt x="3560" y="126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8" name="Google Shape;7730;p93">
              <a:extLst>
                <a:ext uri="{FF2B5EF4-FFF2-40B4-BE49-F238E27FC236}">
                  <a16:creationId xmlns:a16="http://schemas.microsoft.com/office/drawing/2014/main" id="{FA8A09D8-1C57-D01E-F219-CF058E027C24}"/>
                </a:ext>
              </a:extLst>
            </p:cNvPr>
            <p:cNvGrpSpPr/>
            <p:nvPr/>
          </p:nvGrpSpPr>
          <p:grpSpPr>
            <a:xfrm>
              <a:off x="5230666" y="2845992"/>
              <a:ext cx="508935" cy="481410"/>
              <a:chOff x="-6338550" y="3272950"/>
              <a:chExt cx="308775" cy="292075"/>
            </a:xfrm>
            <a:grpFill/>
          </p:grpSpPr>
          <p:sp>
            <p:nvSpPr>
              <p:cNvPr id="586" name="Google Shape;7731;p93">
                <a:extLst>
                  <a:ext uri="{FF2B5EF4-FFF2-40B4-BE49-F238E27FC236}">
                    <a16:creationId xmlns:a16="http://schemas.microsoft.com/office/drawing/2014/main" id="{080FDE7F-4849-AE2E-4E6A-7ED62309A814}"/>
                  </a:ext>
                </a:extLst>
              </p:cNvPr>
              <p:cNvSpPr/>
              <p:nvPr/>
            </p:nvSpPr>
            <p:spPr>
              <a:xfrm>
                <a:off x="-6338550" y="3272950"/>
                <a:ext cx="30877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12351" h="4790" extrusionOk="0">
                    <a:moveTo>
                      <a:pt x="6144" y="2017"/>
                    </a:moveTo>
                    <a:cubicBezTo>
                      <a:pt x="6333" y="2017"/>
                      <a:pt x="6491" y="2206"/>
                      <a:pt x="6491" y="2395"/>
                    </a:cubicBezTo>
                    <a:cubicBezTo>
                      <a:pt x="6459" y="2584"/>
                      <a:pt x="6333" y="2742"/>
                      <a:pt x="6144" y="2742"/>
                    </a:cubicBezTo>
                    <a:cubicBezTo>
                      <a:pt x="5955" y="2742"/>
                      <a:pt x="5797" y="2584"/>
                      <a:pt x="5797" y="2395"/>
                    </a:cubicBezTo>
                    <a:cubicBezTo>
                      <a:pt x="5797" y="2206"/>
                      <a:pt x="5955" y="2017"/>
                      <a:pt x="6144" y="2017"/>
                    </a:cubicBezTo>
                    <a:close/>
                    <a:moveTo>
                      <a:pt x="6144" y="1"/>
                    </a:moveTo>
                    <a:cubicBezTo>
                      <a:pt x="4789" y="1"/>
                      <a:pt x="3750" y="1040"/>
                      <a:pt x="3750" y="2395"/>
                    </a:cubicBezTo>
                    <a:cubicBezTo>
                      <a:pt x="3750" y="2521"/>
                      <a:pt x="3750" y="2616"/>
                      <a:pt x="3781" y="2742"/>
                    </a:cubicBezTo>
                    <a:lnTo>
                      <a:pt x="1324" y="2742"/>
                    </a:lnTo>
                    <a:cubicBezTo>
                      <a:pt x="1" y="2742"/>
                      <a:pt x="1" y="4790"/>
                      <a:pt x="1324" y="4790"/>
                    </a:cubicBezTo>
                    <a:lnTo>
                      <a:pt x="10996" y="4790"/>
                    </a:lnTo>
                    <a:cubicBezTo>
                      <a:pt x="12351" y="4790"/>
                      <a:pt x="12351" y="2742"/>
                      <a:pt x="10996" y="2742"/>
                    </a:cubicBezTo>
                    <a:lnTo>
                      <a:pt x="8507" y="2742"/>
                    </a:lnTo>
                    <a:cubicBezTo>
                      <a:pt x="8507" y="2616"/>
                      <a:pt x="8538" y="2521"/>
                      <a:pt x="8538" y="2395"/>
                    </a:cubicBezTo>
                    <a:cubicBezTo>
                      <a:pt x="8538" y="1040"/>
                      <a:pt x="7467" y="1"/>
                      <a:pt x="61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7" name="Google Shape;7732;p93">
                <a:extLst>
                  <a:ext uri="{FF2B5EF4-FFF2-40B4-BE49-F238E27FC236}">
                    <a16:creationId xmlns:a16="http://schemas.microsoft.com/office/drawing/2014/main" id="{10D55D31-020D-3F67-F710-7E655E1372EA}"/>
                  </a:ext>
                </a:extLst>
              </p:cNvPr>
              <p:cNvSpPr/>
              <p:nvPr/>
            </p:nvSpPr>
            <p:spPr>
              <a:xfrm>
                <a:off x="-6228275" y="3479325"/>
                <a:ext cx="86650" cy="857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28" extrusionOk="0">
                    <a:moveTo>
                      <a:pt x="32" y="0"/>
                    </a:moveTo>
                    <a:lnTo>
                      <a:pt x="32" y="3088"/>
                    </a:lnTo>
                    <a:lnTo>
                      <a:pt x="0" y="3088"/>
                    </a:lnTo>
                    <a:cubicBezTo>
                      <a:pt x="0" y="3268"/>
                      <a:pt x="190" y="3428"/>
                      <a:pt x="380" y="3428"/>
                    </a:cubicBezTo>
                    <a:cubicBezTo>
                      <a:pt x="422" y="3428"/>
                      <a:pt x="464" y="3420"/>
                      <a:pt x="504" y="3403"/>
                    </a:cubicBezTo>
                    <a:lnTo>
                      <a:pt x="3277" y="2016"/>
                    </a:lnTo>
                    <a:cubicBezTo>
                      <a:pt x="3371" y="1985"/>
                      <a:pt x="3466" y="1859"/>
                      <a:pt x="3466" y="1701"/>
                    </a:cubicBezTo>
                    <a:lnTo>
                      <a:pt x="34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8" name="Google Shape;7733;p93">
                <a:extLst>
                  <a:ext uri="{FF2B5EF4-FFF2-40B4-BE49-F238E27FC236}">
                    <a16:creationId xmlns:a16="http://schemas.microsoft.com/office/drawing/2014/main" id="{CE663F3E-D223-FA5B-72A4-9150C27F62E1}"/>
                  </a:ext>
                </a:extLst>
              </p:cNvPr>
              <p:cNvSpPr/>
              <p:nvPr/>
            </p:nvSpPr>
            <p:spPr>
              <a:xfrm>
                <a:off x="-6292075" y="3410800"/>
                <a:ext cx="212675" cy="50425"/>
              </a:xfrm>
              <a:custGeom>
                <a:avLst/>
                <a:gdLst/>
                <a:ahLst/>
                <a:cxnLst/>
                <a:rect l="l" t="t" r="r" b="b"/>
                <a:pathLst>
                  <a:path w="8507" h="2017" extrusionOk="0">
                    <a:moveTo>
                      <a:pt x="0" y="0"/>
                    </a:moveTo>
                    <a:lnTo>
                      <a:pt x="2048" y="2016"/>
                    </a:lnTo>
                    <a:lnTo>
                      <a:pt x="6459" y="2016"/>
                    </a:lnTo>
                    <a:lnTo>
                      <a:pt x="85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9" name="Google Shape;7734;p93">
              <a:extLst>
                <a:ext uri="{FF2B5EF4-FFF2-40B4-BE49-F238E27FC236}">
                  <a16:creationId xmlns:a16="http://schemas.microsoft.com/office/drawing/2014/main" id="{4CE0C7FC-E1CD-C912-F0A9-BD46B985101F}"/>
                </a:ext>
              </a:extLst>
            </p:cNvPr>
            <p:cNvGrpSpPr/>
            <p:nvPr/>
          </p:nvGrpSpPr>
          <p:grpSpPr>
            <a:xfrm>
              <a:off x="5243646" y="3437137"/>
              <a:ext cx="482975" cy="480379"/>
              <a:chOff x="-6329100" y="3632100"/>
              <a:chExt cx="293025" cy="291450"/>
            </a:xfrm>
            <a:grpFill/>
          </p:grpSpPr>
          <p:sp>
            <p:nvSpPr>
              <p:cNvPr id="583" name="Google Shape;7735;p93">
                <a:extLst>
                  <a:ext uri="{FF2B5EF4-FFF2-40B4-BE49-F238E27FC236}">
                    <a16:creationId xmlns:a16="http://schemas.microsoft.com/office/drawing/2014/main" id="{A2D704F5-DE9C-8C1F-7E91-9AC3AAFAB05F}"/>
                  </a:ext>
                </a:extLst>
              </p:cNvPr>
              <p:cNvSpPr/>
              <p:nvPr/>
            </p:nvSpPr>
            <p:spPr>
              <a:xfrm>
                <a:off x="-6210700" y="3751600"/>
                <a:ext cx="174625" cy="1719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6878" extrusionOk="0">
                    <a:moveTo>
                      <a:pt x="492" y="0"/>
                    </a:moveTo>
                    <a:cubicBezTo>
                      <a:pt x="219" y="0"/>
                      <a:pt x="0" y="235"/>
                      <a:pt x="85" y="545"/>
                    </a:cubicBezTo>
                    <a:lnTo>
                      <a:pt x="1503" y="5712"/>
                    </a:lnTo>
                    <a:cubicBezTo>
                      <a:pt x="1559" y="5882"/>
                      <a:pt x="1707" y="5984"/>
                      <a:pt x="1856" y="5984"/>
                    </a:cubicBezTo>
                    <a:cubicBezTo>
                      <a:pt x="1956" y="5984"/>
                      <a:pt x="2057" y="5939"/>
                      <a:pt x="2133" y="5838"/>
                    </a:cubicBezTo>
                    <a:lnTo>
                      <a:pt x="2889" y="4735"/>
                    </a:lnTo>
                    <a:lnTo>
                      <a:pt x="3739" y="5712"/>
                    </a:lnTo>
                    <a:lnTo>
                      <a:pt x="4622" y="6594"/>
                    </a:lnTo>
                    <a:cubicBezTo>
                      <a:pt x="4811" y="6783"/>
                      <a:pt x="5086" y="6878"/>
                      <a:pt x="5362" y="6878"/>
                    </a:cubicBezTo>
                    <a:cubicBezTo>
                      <a:pt x="5638" y="6878"/>
                      <a:pt x="5913" y="6783"/>
                      <a:pt x="6102" y="6594"/>
                    </a:cubicBezTo>
                    <a:lnTo>
                      <a:pt x="6575" y="6122"/>
                    </a:lnTo>
                    <a:cubicBezTo>
                      <a:pt x="6984" y="5712"/>
                      <a:pt x="6984" y="5113"/>
                      <a:pt x="6575" y="4672"/>
                    </a:cubicBezTo>
                    <a:lnTo>
                      <a:pt x="4811" y="2814"/>
                    </a:lnTo>
                    <a:lnTo>
                      <a:pt x="5913" y="2058"/>
                    </a:lnTo>
                    <a:cubicBezTo>
                      <a:pt x="6134" y="1900"/>
                      <a:pt x="6102" y="1522"/>
                      <a:pt x="5787" y="1427"/>
                    </a:cubicBezTo>
                    <a:lnTo>
                      <a:pt x="589" y="10"/>
                    </a:lnTo>
                    <a:cubicBezTo>
                      <a:pt x="556" y="3"/>
                      <a:pt x="524" y="0"/>
                      <a:pt x="4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4" name="Google Shape;7736;p93">
                <a:extLst>
                  <a:ext uri="{FF2B5EF4-FFF2-40B4-BE49-F238E27FC236}">
                    <a16:creationId xmlns:a16="http://schemas.microsoft.com/office/drawing/2014/main" id="{671CA1E4-2B75-A7CD-45F3-E71A226D63D8}"/>
                  </a:ext>
                </a:extLst>
              </p:cNvPr>
              <p:cNvSpPr/>
              <p:nvPr/>
            </p:nvSpPr>
            <p:spPr>
              <a:xfrm>
                <a:off x="-6272400" y="3691975"/>
                <a:ext cx="136300" cy="135500"/>
              </a:xfrm>
              <a:custGeom>
                <a:avLst/>
                <a:gdLst/>
                <a:ahLst/>
                <a:cxnLst/>
                <a:rect l="l" t="t" r="r" b="b"/>
                <a:pathLst>
                  <a:path w="5452" h="5420" extrusionOk="0">
                    <a:moveTo>
                      <a:pt x="2742" y="0"/>
                    </a:moveTo>
                    <a:cubicBezTo>
                      <a:pt x="1261" y="0"/>
                      <a:pt x="1" y="1229"/>
                      <a:pt x="1" y="2710"/>
                    </a:cubicBezTo>
                    <a:cubicBezTo>
                      <a:pt x="1" y="4127"/>
                      <a:pt x="1041" y="5293"/>
                      <a:pt x="2427" y="5419"/>
                    </a:cubicBezTo>
                    <a:lnTo>
                      <a:pt x="2112" y="4317"/>
                    </a:lnTo>
                    <a:cubicBezTo>
                      <a:pt x="1482" y="4096"/>
                      <a:pt x="1009" y="3466"/>
                      <a:pt x="1009" y="2741"/>
                    </a:cubicBezTo>
                    <a:cubicBezTo>
                      <a:pt x="1041" y="1765"/>
                      <a:pt x="1828" y="1009"/>
                      <a:pt x="2773" y="1009"/>
                    </a:cubicBezTo>
                    <a:cubicBezTo>
                      <a:pt x="3530" y="1009"/>
                      <a:pt x="4128" y="1481"/>
                      <a:pt x="4349" y="2143"/>
                    </a:cubicBezTo>
                    <a:lnTo>
                      <a:pt x="5451" y="2458"/>
                    </a:lnTo>
                    <a:cubicBezTo>
                      <a:pt x="5294" y="1072"/>
                      <a:pt x="4160" y="0"/>
                      <a:pt x="27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5" name="Google Shape;7737;p93">
                <a:extLst>
                  <a:ext uri="{FF2B5EF4-FFF2-40B4-BE49-F238E27FC236}">
                    <a16:creationId xmlns:a16="http://schemas.microsoft.com/office/drawing/2014/main" id="{A2E88D2C-2140-42E5-F46D-A53712D0A8D6}"/>
                  </a:ext>
                </a:extLst>
              </p:cNvPr>
              <p:cNvSpPr/>
              <p:nvPr/>
            </p:nvSpPr>
            <p:spPr>
              <a:xfrm>
                <a:off x="-6329100" y="3632100"/>
                <a:ext cx="257575" cy="256025"/>
              </a:xfrm>
              <a:custGeom>
                <a:avLst/>
                <a:gdLst/>
                <a:ahLst/>
                <a:cxnLst/>
                <a:rect l="l" t="t" r="r" b="b"/>
                <a:pathLst>
                  <a:path w="10303" h="10241" extrusionOk="0">
                    <a:moveTo>
                      <a:pt x="5136" y="1"/>
                    </a:moveTo>
                    <a:cubicBezTo>
                      <a:pt x="2301" y="1"/>
                      <a:pt x="1" y="2269"/>
                      <a:pt x="1" y="5105"/>
                    </a:cubicBezTo>
                    <a:cubicBezTo>
                      <a:pt x="1" y="7972"/>
                      <a:pt x="2332" y="10240"/>
                      <a:pt x="5136" y="10240"/>
                    </a:cubicBezTo>
                    <a:cubicBezTo>
                      <a:pt x="5262" y="10240"/>
                      <a:pt x="5356" y="10240"/>
                      <a:pt x="5451" y="10177"/>
                    </a:cubicBezTo>
                    <a:lnTo>
                      <a:pt x="4978" y="8444"/>
                    </a:lnTo>
                    <a:cubicBezTo>
                      <a:pt x="4959" y="8445"/>
                      <a:pt x="4940" y="8445"/>
                      <a:pt x="4921" y="8445"/>
                    </a:cubicBezTo>
                    <a:cubicBezTo>
                      <a:pt x="3089" y="8445"/>
                      <a:pt x="1639" y="6945"/>
                      <a:pt x="1639" y="5105"/>
                    </a:cubicBezTo>
                    <a:cubicBezTo>
                      <a:pt x="1639" y="3214"/>
                      <a:pt x="3151" y="1702"/>
                      <a:pt x="5073" y="1702"/>
                    </a:cubicBezTo>
                    <a:cubicBezTo>
                      <a:pt x="6900" y="1702"/>
                      <a:pt x="8412" y="3151"/>
                      <a:pt x="8475" y="4979"/>
                    </a:cubicBezTo>
                    <a:lnTo>
                      <a:pt x="10208" y="5451"/>
                    </a:lnTo>
                    <a:cubicBezTo>
                      <a:pt x="10303" y="4002"/>
                      <a:pt x="9799" y="2553"/>
                      <a:pt x="8759" y="1482"/>
                    </a:cubicBezTo>
                    <a:cubicBezTo>
                      <a:pt x="7782" y="505"/>
                      <a:pt x="6522" y="1"/>
                      <a:pt x="51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0" name="Google Shape;7738;p93">
              <a:extLst>
                <a:ext uri="{FF2B5EF4-FFF2-40B4-BE49-F238E27FC236}">
                  <a16:creationId xmlns:a16="http://schemas.microsoft.com/office/drawing/2014/main" id="{1E38B4C4-BB1C-B69E-F9A4-70B08ACF6F83}"/>
                </a:ext>
              </a:extLst>
            </p:cNvPr>
            <p:cNvGrpSpPr/>
            <p:nvPr/>
          </p:nvGrpSpPr>
          <p:grpSpPr>
            <a:xfrm>
              <a:off x="5258582" y="4068586"/>
              <a:ext cx="480338" cy="480379"/>
              <a:chOff x="-6329875" y="3992050"/>
              <a:chExt cx="291425" cy="291450"/>
            </a:xfrm>
            <a:grpFill/>
          </p:grpSpPr>
          <p:sp>
            <p:nvSpPr>
              <p:cNvPr id="579" name="Google Shape;7739;p93">
                <a:extLst>
                  <a:ext uri="{FF2B5EF4-FFF2-40B4-BE49-F238E27FC236}">
                    <a16:creationId xmlns:a16="http://schemas.microsoft.com/office/drawing/2014/main" id="{70F0F1D0-5AD1-3DA3-DC09-F5869E8FC432}"/>
                  </a:ext>
                </a:extLst>
              </p:cNvPr>
              <p:cNvSpPr/>
              <p:nvPr/>
            </p:nvSpPr>
            <p:spPr>
              <a:xfrm>
                <a:off x="-6090450" y="4077900"/>
                <a:ext cx="5200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1387" extrusionOk="0">
                    <a:moveTo>
                      <a:pt x="1" y="1"/>
                    </a:moveTo>
                    <a:lnTo>
                      <a:pt x="1" y="1387"/>
                    </a:lnTo>
                    <a:lnTo>
                      <a:pt x="2080" y="1387"/>
                    </a:lnTo>
                    <a:lnTo>
                      <a:pt x="2080" y="1040"/>
                    </a:lnTo>
                    <a:cubicBezTo>
                      <a:pt x="2080" y="473"/>
                      <a:pt x="1607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0" name="Google Shape;7740;p93">
                <a:extLst>
                  <a:ext uri="{FF2B5EF4-FFF2-40B4-BE49-F238E27FC236}">
                    <a16:creationId xmlns:a16="http://schemas.microsoft.com/office/drawing/2014/main" id="{56546796-F7AC-52F9-A231-0689AD77017B}"/>
                  </a:ext>
                </a:extLst>
              </p:cNvPr>
              <p:cNvSpPr/>
              <p:nvPr/>
            </p:nvSpPr>
            <p:spPr>
              <a:xfrm>
                <a:off x="-6262925" y="3992050"/>
                <a:ext cx="154400" cy="155200"/>
              </a:xfrm>
              <a:custGeom>
                <a:avLst/>
                <a:gdLst/>
                <a:ahLst/>
                <a:cxnLst/>
                <a:rect l="l" t="t" r="r" b="b"/>
                <a:pathLst>
                  <a:path w="6176" h="6208" extrusionOk="0">
                    <a:moveTo>
                      <a:pt x="5167" y="1387"/>
                    </a:moveTo>
                    <a:cubicBezTo>
                      <a:pt x="5608" y="1387"/>
                      <a:pt x="5639" y="2048"/>
                      <a:pt x="5167" y="2048"/>
                    </a:cubicBezTo>
                    <a:lnTo>
                      <a:pt x="1071" y="2048"/>
                    </a:lnTo>
                    <a:cubicBezTo>
                      <a:pt x="1053" y="2051"/>
                      <a:pt x="1035" y="2052"/>
                      <a:pt x="1018" y="2052"/>
                    </a:cubicBezTo>
                    <a:cubicBezTo>
                      <a:pt x="628" y="2052"/>
                      <a:pt x="618" y="1387"/>
                      <a:pt x="1071" y="1387"/>
                    </a:cubicBezTo>
                    <a:close/>
                    <a:moveTo>
                      <a:pt x="5167" y="2773"/>
                    </a:moveTo>
                    <a:cubicBezTo>
                      <a:pt x="5608" y="2773"/>
                      <a:pt x="5639" y="3435"/>
                      <a:pt x="5167" y="3435"/>
                    </a:cubicBezTo>
                    <a:lnTo>
                      <a:pt x="1071" y="3435"/>
                    </a:lnTo>
                    <a:cubicBezTo>
                      <a:pt x="630" y="3435"/>
                      <a:pt x="599" y="2773"/>
                      <a:pt x="1071" y="2773"/>
                    </a:cubicBezTo>
                    <a:close/>
                    <a:moveTo>
                      <a:pt x="5167" y="4159"/>
                    </a:moveTo>
                    <a:cubicBezTo>
                      <a:pt x="5608" y="4159"/>
                      <a:pt x="5639" y="4821"/>
                      <a:pt x="5167" y="4821"/>
                    </a:cubicBezTo>
                    <a:lnTo>
                      <a:pt x="1071" y="4821"/>
                    </a:lnTo>
                    <a:cubicBezTo>
                      <a:pt x="630" y="4821"/>
                      <a:pt x="599" y="4159"/>
                      <a:pt x="1071" y="415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lnTo>
                      <a:pt x="0" y="6207"/>
                    </a:lnTo>
                    <a:lnTo>
                      <a:pt x="4726" y="6207"/>
                    </a:lnTo>
                    <a:cubicBezTo>
                      <a:pt x="5041" y="6207"/>
                      <a:pt x="5198" y="5672"/>
                      <a:pt x="5356" y="5420"/>
                    </a:cubicBezTo>
                    <a:cubicBezTo>
                      <a:pt x="5513" y="5104"/>
                      <a:pt x="5828" y="4884"/>
                      <a:pt x="6175" y="4852"/>
                    </a:cubicBezTo>
                    <a:lnTo>
                      <a:pt x="6175" y="379"/>
                    </a:lnTo>
                    <a:cubicBezTo>
                      <a:pt x="6175" y="158"/>
                      <a:pt x="6018" y="1"/>
                      <a:pt x="582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1" name="Google Shape;7741;p93">
                <a:extLst>
                  <a:ext uri="{FF2B5EF4-FFF2-40B4-BE49-F238E27FC236}">
                    <a16:creationId xmlns:a16="http://schemas.microsoft.com/office/drawing/2014/main" id="{EEB9CC33-AA65-014F-E3F1-1258CE1029C4}"/>
                  </a:ext>
                </a:extLst>
              </p:cNvPr>
              <p:cNvSpPr/>
              <p:nvPr/>
            </p:nvSpPr>
            <p:spPr>
              <a:xfrm>
                <a:off x="-6329875" y="4044825"/>
                <a:ext cx="5120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4097" extrusionOk="0">
                    <a:moveTo>
                      <a:pt x="1040" y="0"/>
                    </a:moveTo>
                    <a:cubicBezTo>
                      <a:pt x="473" y="0"/>
                      <a:pt x="0" y="473"/>
                      <a:pt x="0" y="1009"/>
                    </a:cubicBezTo>
                    <a:lnTo>
                      <a:pt x="0" y="4096"/>
                    </a:lnTo>
                    <a:lnTo>
                      <a:pt x="2048" y="4096"/>
                    </a:lnTo>
                    <a:lnTo>
                      <a:pt x="204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82" name="Google Shape;7742;p93">
                <a:extLst>
                  <a:ext uri="{FF2B5EF4-FFF2-40B4-BE49-F238E27FC236}">
                    <a16:creationId xmlns:a16="http://schemas.microsoft.com/office/drawing/2014/main" id="{611F7F02-D909-7936-2491-FD7944892964}"/>
                  </a:ext>
                </a:extLst>
              </p:cNvPr>
              <p:cNvSpPr/>
              <p:nvPr/>
            </p:nvSpPr>
            <p:spPr>
              <a:xfrm>
                <a:off x="-6329875" y="4129900"/>
                <a:ext cx="291425" cy="153600"/>
              </a:xfrm>
              <a:custGeom>
                <a:avLst/>
                <a:gdLst/>
                <a:ahLst/>
                <a:cxnLst/>
                <a:rect l="l" t="t" r="r" b="b"/>
                <a:pathLst>
                  <a:path w="11657" h="6144" extrusionOk="0">
                    <a:moveTo>
                      <a:pt x="8948" y="0"/>
                    </a:moveTo>
                    <a:cubicBezTo>
                      <a:pt x="8664" y="0"/>
                      <a:pt x="8506" y="473"/>
                      <a:pt x="8349" y="788"/>
                    </a:cubicBezTo>
                    <a:cubicBezTo>
                      <a:pt x="8191" y="1166"/>
                      <a:pt x="7845" y="1355"/>
                      <a:pt x="7467" y="1355"/>
                    </a:cubicBezTo>
                    <a:lnTo>
                      <a:pt x="0" y="1355"/>
                    </a:lnTo>
                    <a:lnTo>
                      <a:pt x="0" y="5135"/>
                    </a:lnTo>
                    <a:cubicBezTo>
                      <a:pt x="0" y="5671"/>
                      <a:pt x="473" y="6143"/>
                      <a:pt x="1040" y="6143"/>
                    </a:cubicBezTo>
                    <a:lnTo>
                      <a:pt x="10649" y="6143"/>
                    </a:lnTo>
                    <a:cubicBezTo>
                      <a:pt x="11184" y="6143"/>
                      <a:pt x="11657" y="5671"/>
                      <a:pt x="11657" y="5135"/>
                    </a:cubicBezTo>
                    <a:lnTo>
                      <a:pt x="1165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1" name="Google Shape;7743;p93">
              <a:extLst>
                <a:ext uri="{FF2B5EF4-FFF2-40B4-BE49-F238E27FC236}">
                  <a16:creationId xmlns:a16="http://schemas.microsoft.com/office/drawing/2014/main" id="{C1508368-D5E7-A06F-A808-29146DE7358A}"/>
                </a:ext>
              </a:extLst>
            </p:cNvPr>
            <p:cNvGrpSpPr/>
            <p:nvPr/>
          </p:nvGrpSpPr>
          <p:grpSpPr>
            <a:xfrm>
              <a:off x="8333375" y="2844572"/>
              <a:ext cx="484294" cy="484253"/>
              <a:chOff x="-4478975" y="3251700"/>
              <a:chExt cx="293825" cy="293800"/>
            </a:xfrm>
            <a:grpFill/>
          </p:grpSpPr>
          <p:sp>
            <p:nvSpPr>
              <p:cNvPr id="576" name="Google Shape;7744;p93">
                <a:extLst>
                  <a:ext uri="{FF2B5EF4-FFF2-40B4-BE49-F238E27FC236}">
                    <a16:creationId xmlns:a16="http://schemas.microsoft.com/office/drawing/2014/main" id="{A4505CF3-1511-68A5-6B31-D98655F9010F}"/>
                  </a:ext>
                </a:extLst>
              </p:cNvPr>
              <p:cNvSpPr/>
              <p:nvPr/>
            </p:nvSpPr>
            <p:spPr>
              <a:xfrm>
                <a:off x="-4375000" y="3365100"/>
                <a:ext cx="85075" cy="11090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4436" extrusionOk="0">
                    <a:moveTo>
                      <a:pt x="662" y="1"/>
                    </a:moveTo>
                    <a:cubicBezTo>
                      <a:pt x="221" y="316"/>
                      <a:pt x="0" y="820"/>
                      <a:pt x="0" y="1387"/>
                    </a:cubicBezTo>
                    <a:cubicBezTo>
                      <a:pt x="0" y="2080"/>
                      <a:pt x="473" y="2773"/>
                      <a:pt x="1135" y="2994"/>
                    </a:cubicBezTo>
                    <a:cubicBezTo>
                      <a:pt x="1261" y="3025"/>
                      <a:pt x="1355" y="3183"/>
                      <a:pt x="1355" y="3309"/>
                    </a:cubicBezTo>
                    <a:lnTo>
                      <a:pt x="1355" y="4412"/>
                    </a:lnTo>
                    <a:cubicBezTo>
                      <a:pt x="1576" y="4427"/>
                      <a:pt x="1647" y="4435"/>
                      <a:pt x="1714" y="4435"/>
                    </a:cubicBezTo>
                    <a:cubicBezTo>
                      <a:pt x="1780" y="4435"/>
                      <a:pt x="1843" y="4427"/>
                      <a:pt x="2048" y="4412"/>
                    </a:cubicBezTo>
                    <a:lnTo>
                      <a:pt x="2048" y="3309"/>
                    </a:lnTo>
                    <a:cubicBezTo>
                      <a:pt x="2048" y="3151"/>
                      <a:pt x="2111" y="3025"/>
                      <a:pt x="2269" y="2994"/>
                    </a:cubicBezTo>
                    <a:cubicBezTo>
                      <a:pt x="2962" y="2710"/>
                      <a:pt x="3403" y="2080"/>
                      <a:pt x="3403" y="1387"/>
                    </a:cubicBezTo>
                    <a:cubicBezTo>
                      <a:pt x="3403" y="820"/>
                      <a:pt x="3119" y="316"/>
                      <a:pt x="2741" y="1"/>
                    </a:cubicBezTo>
                    <a:lnTo>
                      <a:pt x="2741" y="1387"/>
                    </a:lnTo>
                    <a:cubicBezTo>
                      <a:pt x="2741" y="1576"/>
                      <a:pt x="2584" y="1734"/>
                      <a:pt x="2395" y="1734"/>
                    </a:cubicBezTo>
                    <a:lnTo>
                      <a:pt x="1009" y="1734"/>
                    </a:lnTo>
                    <a:cubicBezTo>
                      <a:pt x="820" y="1734"/>
                      <a:pt x="662" y="1576"/>
                      <a:pt x="662" y="1387"/>
                    </a:cubicBezTo>
                    <a:lnTo>
                      <a:pt x="66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7" name="Google Shape;7745;p93">
                <a:extLst>
                  <a:ext uri="{FF2B5EF4-FFF2-40B4-BE49-F238E27FC236}">
                    <a16:creationId xmlns:a16="http://schemas.microsoft.com/office/drawing/2014/main" id="{9015357E-4CC3-831B-2F44-D53ACDFB16A2}"/>
                  </a:ext>
                </a:extLst>
              </p:cNvPr>
              <p:cNvSpPr/>
              <p:nvPr/>
            </p:nvSpPr>
            <p:spPr>
              <a:xfrm>
                <a:off x="-4408875" y="3321800"/>
                <a:ext cx="154400" cy="148875"/>
              </a:xfrm>
              <a:custGeom>
                <a:avLst/>
                <a:gdLst/>
                <a:ahLst/>
                <a:cxnLst/>
                <a:rect l="l" t="t" r="r" b="b"/>
                <a:pathLst>
                  <a:path w="6176" h="5955" extrusionOk="0">
                    <a:moveTo>
                      <a:pt x="3057" y="0"/>
                    </a:moveTo>
                    <a:cubicBezTo>
                      <a:pt x="1387" y="0"/>
                      <a:pt x="1" y="1386"/>
                      <a:pt x="1" y="3088"/>
                    </a:cubicBezTo>
                    <a:cubicBezTo>
                      <a:pt x="1" y="4411"/>
                      <a:pt x="851" y="5545"/>
                      <a:pt x="2049" y="5954"/>
                    </a:cubicBezTo>
                    <a:lnTo>
                      <a:pt x="2049" y="5230"/>
                    </a:lnTo>
                    <a:cubicBezTo>
                      <a:pt x="1229" y="4852"/>
                      <a:pt x="662" y="4001"/>
                      <a:pt x="662" y="3088"/>
                    </a:cubicBezTo>
                    <a:cubicBezTo>
                      <a:pt x="662" y="2048"/>
                      <a:pt x="1292" y="1134"/>
                      <a:pt x="2269" y="819"/>
                    </a:cubicBezTo>
                    <a:cubicBezTo>
                      <a:pt x="2307" y="810"/>
                      <a:pt x="2344" y="805"/>
                      <a:pt x="2380" y="805"/>
                    </a:cubicBezTo>
                    <a:cubicBezTo>
                      <a:pt x="2583" y="805"/>
                      <a:pt x="2742" y="947"/>
                      <a:pt x="2742" y="1134"/>
                    </a:cubicBezTo>
                    <a:lnTo>
                      <a:pt x="2742" y="2710"/>
                    </a:lnTo>
                    <a:lnTo>
                      <a:pt x="3435" y="2710"/>
                    </a:lnTo>
                    <a:lnTo>
                      <a:pt x="3435" y="1134"/>
                    </a:lnTo>
                    <a:cubicBezTo>
                      <a:pt x="3435" y="947"/>
                      <a:pt x="3594" y="805"/>
                      <a:pt x="3796" y="805"/>
                    </a:cubicBezTo>
                    <a:cubicBezTo>
                      <a:pt x="3832" y="805"/>
                      <a:pt x="3869" y="810"/>
                      <a:pt x="3907" y="819"/>
                    </a:cubicBezTo>
                    <a:cubicBezTo>
                      <a:pt x="4852" y="1197"/>
                      <a:pt x="5514" y="2079"/>
                      <a:pt x="5514" y="3088"/>
                    </a:cubicBezTo>
                    <a:cubicBezTo>
                      <a:pt x="5514" y="4001"/>
                      <a:pt x="4947" y="4852"/>
                      <a:pt x="4128" y="5230"/>
                    </a:cubicBezTo>
                    <a:lnTo>
                      <a:pt x="4128" y="5954"/>
                    </a:lnTo>
                    <a:cubicBezTo>
                      <a:pt x="5325" y="5513"/>
                      <a:pt x="6176" y="4411"/>
                      <a:pt x="6176" y="3088"/>
                    </a:cubicBezTo>
                    <a:cubicBezTo>
                      <a:pt x="6144" y="1386"/>
                      <a:pt x="4758" y="0"/>
                      <a:pt x="30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8" name="Google Shape;7746;p93">
                <a:extLst>
                  <a:ext uri="{FF2B5EF4-FFF2-40B4-BE49-F238E27FC236}">
                    <a16:creationId xmlns:a16="http://schemas.microsoft.com/office/drawing/2014/main" id="{3F09DC9D-7E6E-5B70-B9EF-8DBB73044BC5}"/>
                  </a:ext>
                </a:extLst>
              </p:cNvPr>
              <p:cNvSpPr/>
              <p:nvPr/>
            </p:nvSpPr>
            <p:spPr>
              <a:xfrm>
                <a:off x="-4478975" y="3251700"/>
                <a:ext cx="293825" cy="293800"/>
              </a:xfrm>
              <a:custGeom>
                <a:avLst/>
                <a:gdLst/>
                <a:ahLst/>
                <a:cxnLst/>
                <a:rect l="l" t="t" r="r" b="b"/>
                <a:pathLst>
                  <a:path w="11753" h="11752" extrusionOk="0">
                    <a:moveTo>
                      <a:pt x="5861" y="2111"/>
                    </a:moveTo>
                    <a:cubicBezTo>
                      <a:pt x="7972" y="2111"/>
                      <a:pt x="9641" y="3781"/>
                      <a:pt x="9641" y="5892"/>
                    </a:cubicBezTo>
                    <a:cubicBezTo>
                      <a:pt x="9610" y="7971"/>
                      <a:pt x="7909" y="9672"/>
                      <a:pt x="5861" y="9672"/>
                    </a:cubicBezTo>
                    <a:cubicBezTo>
                      <a:pt x="3781" y="9672"/>
                      <a:pt x="2080" y="7971"/>
                      <a:pt x="2080" y="5892"/>
                    </a:cubicBezTo>
                    <a:cubicBezTo>
                      <a:pt x="2080" y="3781"/>
                      <a:pt x="3781" y="2111"/>
                      <a:pt x="5861" y="2111"/>
                    </a:cubicBezTo>
                    <a:close/>
                    <a:moveTo>
                      <a:pt x="5168" y="0"/>
                    </a:moveTo>
                    <a:cubicBezTo>
                      <a:pt x="5010" y="0"/>
                      <a:pt x="4884" y="126"/>
                      <a:pt x="4853" y="284"/>
                    </a:cubicBezTo>
                    <a:lnTo>
                      <a:pt x="4695" y="882"/>
                    </a:lnTo>
                    <a:cubicBezTo>
                      <a:pt x="4128" y="1008"/>
                      <a:pt x="3624" y="1229"/>
                      <a:pt x="3120" y="1512"/>
                    </a:cubicBezTo>
                    <a:lnTo>
                      <a:pt x="2616" y="1197"/>
                    </a:lnTo>
                    <a:cubicBezTo>
                      <a:pt x="2557" y="1153"/>
                      <a:pt x="2485" y="1130"/>
                      <a:pt x="2412" y="1130"/>
                    </a:cubicBezTo>
                    <a:cubicBezTo>
                      <a:pt x="2328" y="1130"/>
                      <a:pt x="2242" y="1161"/>
                      <a:pt x="2175" y="1229"/>
                    </a:cubicBezTo>
                    <a:lnTo>
                      <a:pt x="1198" y="2205"/>
                    </a:lnTo>
                    <a:cubicBezTo>
                      <a:pt x="1072" y="2332"/>
                      <a:pt x="1072" y="2489"/>
                      <a:pt x="1135" y="2647"/>
                    </a:cubicBezTo>
                    <a:lnTo>
                      <a:pt x="1450" y="3151"/>
                    </a:lnTo>
                    <a:cubicBezTo>
                      <a:pt x="1135" y="3623"/>
                      <a:pt x="946" y="4190"/>
                      <a:pt x="820" y="4726"/>
                    </a:cubicBezTo>
                    <a:lnTo>
                      <a:pt x="284" y="4883"/>
                    </a:lnTo>
                    <a:cubicBezTo>
                      <a:pt x="127" y="4946"/>
                      <a:pt x="1" y="5041"/>
                      <a:pt x="1" y="5198"/>
                    </a:cubicBezTo>
                    <a:lnTo>
                      <a:pt x="1" y="6585"/>
                    </a:lnTo>
                    <a:cubicBezTo>
                      <a:pt x="1" y="6742"/>
                      <a:pt x="127" y="6868"/>
                      <a:pt x="284" y="6900"/>
                    </a:cubicBezTo>
                    <a:lnTo>
                      <a:pt x="820" y="7057"/>
                    </a:lnTo>
                    <a:cubicBezTo>
                      <a:pt x="946" y="7593"/>
                      <a:pt x="1198" y="8128"/>
                      <a:pt x="1450" y="8632"/>
                    </a:cubicBezTo>
                    <a:lnTo>
                      <a:pt x="1135" y="9137"/>
                    </a:lnTo>
                    <a:cubicBezTo>
                      <a:pt x="1072" y="9263"/>
                      <a:pt x="1072" y="9452"/>
                      <a:pt x="1198" y="9578"/>
                    </a:cubicBezTo>
                    <a:lnTo>
                      <a:pt x="2175" y="10554"/>
                    </a:lnTo>
                    <a:cubicBezTo>
                      <a:pt x="2248" y="10628"/>
                      <a:pt x="2333" y="10659"/>
                      <a:pt x="2422" y="10659"/>
                    </a:cubicBezTo>
                    <a:cubicBezTo>
                      <a:pt x="2485" y="10659"/>
                      <a:pt x="2550" y="10643"/>
                      <a:pt x="2616" y="10617"/>
                    </a:cubicBezTo>
                    <a:lnTo>
                      <a:pt x="3120" y="10302"/>
                    </a:lnTo>
                    <a:cubicBezTo>
                      <a:pt x="3592" y="10617"/>
                      <a:pt x="4128" y="10806"/>
                      <a:pt x="4695" y="10932"/>
                    </a:cubicBezTo>
                    <a:lnTo>
                      <a:pt x="4853" y="11468"/>
                    </a:lnTo>
                    <a:cubicBezTo>
                      <a:pt x="4884" y="11625"/>
                      <a:pt x="5010" y="11751"/>
                      <a:pt x="5168" y="11751"/>
                    </a:cubicBezTo>
                    <a:lnTo>
                      <a:pt x="6554" y="11751"/>
                    </a:lnTo>
                    <a:cubicBezTo>
                      <a:pt x="6711" y="11751"/>
                      <a:pt x="6806" y="11625"/>
                      <a:pt x="6869" y="11468"/>
                    </a:cubicBezTo>
                    <a:lnTo>
                      <a:pt x="7026" y="10932"/>
                    </a:lnTo>
                    <a:cubicBezTo>
                      <a:pt x="7562" y="10806"/>
                      <a:pt x="8066" y="10554"/>
                      <a:pt x="8602" y="10302"/>
                    </a:cubicBezTo>
                    <a:lnTo>
                      <a:pt x="9106" y="10617"/>
                    </a:lnTo>
                    <a:cubicBezTo>
                      <a:pt x="9158" y="10643"/>
                      <a:pt x="9221" y="10659"/>
                      <a:pt x="9286" y="10659"/>
                    </a:cubicBezTo>
                    <a:cubicBezTo>
                      <a:pt x="9378" y="10659"/>
                      <a:pt x="9473" y="10628"/>
                      <a:pt x="9547" y="10554"/>
                    </a:cubicBezTo>
                    <a:lnTo>
                      <a:pt x="10523" y="9578"/>
                    </a:lnTo>
                    <a:cubicBezTo>
                      <a:pt x="10649" y="9452"/>
                      <a:pt x="10649" y="9294"/>
                      <a:pt x="10555" y="9137"/>
                    </a:cubicBezTo>
                    <a:lnTo>
                      <a:pt x="10240" y="8632"/>
                    </a:lnTo>
                    <a:cubicBezTo>
                      <a:pt x="10555" y="8160"/>
                      <a:pt x="10744" y="7593"/>
                      <a:pt x="10870" y="7057"/>
                    </a:cubicBezTo>
                    <a:lnTo>
                      <a:pt x="11469" y="6900"/>
                    </a:lnTo>
                    <a:cubicBezTo>
                      <a:pt x="11626" y="6868"/>
                      <a:pt x="11752" y="6742"/>
                      <a:pt x="11752" y="6585"/>
                    </a:cubicBezTo>
                    <a:lnTo>
                      <a:pt x="11752" y="5198"/>
                    </a:lnTo>
                    <a:cubicBezTo>
                      <a:pt x="11752" y="5041"/>
                      <a:pt x="11626" y="4946"/>
                      <a:pt x="11469" y="4883"/>
                    </a:cubicBezTo>
                    <a:lnTo>
                      <a:pt x="10870" y="4726"/>
                    </a:lnTo>
                    <a:cubicBezTo>
                      <a:pt x="10744" y="4190"/>
                      <a:pt x="10523" y="3686"/>
                      <a:pt x="10240" y="3151"/>
                    </a:cubicBezTo>
                    <a:lnTo>
                      <a:pt x="10555" y="2647"/>
                    </a:lnTo>
                    <a:cubicBezTo>
                      <a:pt x="10649" y="2521"/>
                      <a:pt x="10649" y="2332"/>
                      <a:pt x="10523" y="2205"/>
                    </a:cubicBezTo>
                    <a:lnTo>
                      <a:pt x="9547" y="1229"/>
                    </a:lnTo>
                    <a:cubicBezTo>
                      <a:pt x="9479" y="1161"/>
                      <a:pt x="9403" y="1130"/>
                      <a:pt x="9322" y="1130"/>
                    </a:cubicBezTo>
                    <a:cubicBezTo>
                      <a:pt x="9252" y="1130"/>
                      <a:pt x="9179" y="1153"/>
                      <a:pt x="9106" y="1197"/>
                    </a:cubicBezTo>
                    <a:lnTo>
                      <a:pt x="8602" y="1512"/>
                    </a:lnTo>
                    <a:cubicBezTo>
                      <a:pt x="8129" y="1197"/>
                      <a:pt x="7562" y="1008"/>
                      <a:pt x="7026" y="882"/>
                    </a:cubicBezTo>
                    <a:lnTo>
                      <a:pt x="6869" y="284"/>
                    </a:lnTo>
                    <a:cubicBezTo>
                      <a:pt x="6806" y="126"/>
                      <a:pt x="6711" y="0"/>
                      <a:pt x="65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2" name="Google Shape;7747;p93">
              <a:extLst>
                <a:ext uri="{FF2B5EF4-FFF2-40B4-BE49-F238E27FC236}">
                  <a16:creationId xmlns:a16="http://schemas.microsoft.com/office/drawing/2014/main" id="{ED1F11F4-B1AD-9A2E-A6B2-BD505B836AB3}"/>
                </a:ext>
              </a:extLst>
            </p:cNvPr>
            <p:cNvGrpSpPr/>
            <p:nvPr/>
          </p:nvGrpSpPr>
          <p:grpSpPr>
            <a:xfrm>
              <a:off x="8333375" y="3437134"/>
              <a:ext cx="484294" cy="480379"/>
              <a:chOff x="-4475825" y="3612425"/>
              <a:chExt cx="293825" cy="291450"/>
            </a:xfrm>
            <a:grpFill/>
          </p:grpSpPr>
          <p:sp>
            <p:nvSpPr>
              <p:cNvPr id="573" name="Google Shape;7748;p93">
                <a:extLst>
                  <a:ext uri="{FF2B5EF4-FFF2-40B4-BE49-F238E27FC236}">
                    <a16:creationId xmlns:a16="http://schemas.microsoft.com/office/drawing/2014/main" id="{E5B50C99-9CE7-71A2-7F0F-364D02F2795D}"/>
                  </a:ext>
                </a:extLst>
              </p:cNvPr>
              <p:cNvSpPr/>
              <p:nvPr/>
            </p:nvSpPr>
            <p:spPr>
              <a:xfrm>
                <a:off x="-4349800" y="3664400"/>
                <a:ext cx="34675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1324" extrusionOk="0">
                    <a:moveTo>
                      <a:pt x="694" y="1"/>
                    </a:moveTo>
                    <a:cubicBezTo>
                      <a:pt x="347" y="1"/>
                      <a:pt x="32" y="316"/>
                      <a:pt x="32" y="662"/>
                    </a:cubicBezTo>
                    <a:cubicBezTo>
                      <a:pt x="1" y="1040"/>
                      <a:pt x="316" y="1324"/>
                      <a:pt x="694" y="1324"/>
                    </a:cubicBezTo>
                    <a:cubicBezTo>
                      <a:pt x="1103" y="1324"/>
                      <a:pt x="1387" y="1009"/>
                      <a:pt x="1387" y="662"/>
                    </a:cubicBezTo>
                    <a:cubicBezTo>
                      <a:pt x="1387" y="284"/>
                      <a:pt x="1072" y="1"/>
                      <a:pt x="6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4" name="Google Shape;7749;p93">
                <a:extLst>
                  <a:ext uri="{FF2B5EF4-FFF2-40B4-BE49-F238E27FC236}">
                    <a16:creationId xmlns:a16="http://schemas.microsoft.com/office/drawing/2014/main" id="{D8738BE8-8357-688D-4B1F-A0E01D4116BC}"/>
                  </a:ext>
                </a:extLst>
              </p:cNvPr>
              <p:cNvSpPr/>
              <p:nvPr/>
            </p:nvSpPr>
            <p:spPr>
              <a:xfrm>
                <a:off x="-4366325" y="3714800"/>
                <a:ext cx="6852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1388" extrusionOk="0">
                    <a:moveTo>
                      <a:pt x="1008" y="1"/>
                    </a:moveTo>
                    <a:cubicBezTo>
                      <a:pt x="473" y="1"/>
                      <a:pt x="0" y="474"/>
                      <a:pt x="0" y="1009"/>
                    </a:cubicBezTo>
                    <a:lnTo>
                      <a:pt x="0" y="1387"/>
                    </a:lnTo>
                    <a:lnTo>
                      <a:pt x="2741" y="1387"/>
                    </a:lnTo>
                    <a:lnTo>
                      <a:pt x="2741" y="1009"/>
                    </a:lnTo>
                    <a:cubicBezTo>
                      <a:pt x="2741" y="474"/>
                      <a:pt x="2268" y="1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5" name="Google Shape;7750;p93">
                <a:extLst>
                  <a:ext uri="{FF2B5EF4-FFF2-40B4-BE49-F238E27FC236}">
                    <a16:creationId xmlns:a16="http://schemas.microsoft.com/office/drawing/2014/main" id="{FE338E4E-A4C1-0B44-5410-F37E12B7EDE1}"/>
                  </a:ext>
                </a:extLst>
              </p:cNvPr>
              <p:cNvSpPr/>
              <p:nvPr/>
            </p:nvSpPr>
            <p:spPr>
              <a:xfrm>
                <a:off x="-4475825" y="3612425"/>
                <a:ext cx="293825" cy="291450"/>
              </a:xfrm>
              <a:custGeom>
                <a:avLst/>
                <a:gdLst/>
                <a:ahLst/>
                <a:cxnLst/>
                <a:rect l="l" t="t" r="r" b="b"/>
                <a:pathLst>
                  <a:path w="11753" h="11658" extrusionOk="0">
                    <a:moveTo>
                      <a:pt x="5703" y="1324"/>
                    </a:moveTo>
                    <a:cubicBezTo>
                      <a:pt x="6459" y="1324"/>
                      <a:pt x="7089" y="1954"/>
                      <a:pt x="7089" y="2710"/>
                    </a:cubicBezTo>
                    <a:cubicBezTo>
                      <a:pt x="7089" y="3025"/>
                      <a:pt x="6963" y="3340"/>
                      <a:pt x="6774" y="3592"/>
                    </a:cubicBezTo>
                    <a:cubicBezTo>
                      <a:pt x="7373" y="3844"/>
                      <a:pt x="7751" y="4443"/>
                      <a:pt x="7751" y="5104"/>
                    </a:cubicBezTo>
                    <a:lnTo>
                      <a:pt x="7751" y="5766"/>
                    </a:lnTo>
                    <a:lnTo>
                      <a:pt x="7783" y="5766"/>
                    </a:lnTo>
                    <a:cubicBezTo>
                      <a:pt x="7783" y="5986"/>
                      <a:pt x="7625" y="6144"/>
                      <a:pt x="7436" y="6144"/>
                    </a:cubicBezTo>
                    <a:lnTo>
                      <a:pt x="4002" y="6144"/>
                    </a:lnTo>
                    <a:cubicBezTo>
                      <a:pt x="3813" y="6144"/>
                      <a:pt x="3655" y="5986"/>
                      <a:pt x="3655" y="5766"/>
                    </a:cubicBezTo>
                    <a:lnTo>
                      <a:pt x="3655" y="5104"/>
                    </a:lnTo>
                    <a:cubicBezTo>
                      <a:pt x="3655" y="4443"/>
                      <a:pt x="4065" y="3844"/>
                      <a:pt x="4664" y="3592"/>
                    </a:cubicBezTo>
                    <a:cubicBezTo>
                      <a:pt x="4443" y="3340"/>
                      <a:pt x="4348" y="3056"/>
                      <a:pt x="4348" y="2710"/>
                    </a:cubicBezTo>
                    <a:cubicBezTo>
                      <a:pt x="4348" y="1954"/>
                      <a:pt x="4979" y="1324"/>
                      <a:pt x="5703" y="1324"/>
                    </a:cubicBezTo>
                    <a:close/>
                    <a:moveTo>
                      <a:pt x="5798" y="0"/>
                    </a:moveTo>
                    <a:cubicBezTo>
                      <a:pt x="3561" y="0"/>
                      <a:pt x="1702" y="1859"/>
                      <a:pt x="1702" y="4096"/>
                    </a:cubicBezTo>
                    <a:cubicBezTo>
                      <a:pt x="1702" y="5041"/>
                      <a:pt x="2017" y="5955"/>
                      <a:pt x="2553" y="6616"/>
                    </a:cubicBezTo>
                    <a:lnTo>
                      <a:pt x="1702" y="7120"/>
                    </a:lnTo>
                    <a:cubicBezTo>
                      <a:pt x="1513" y="6963"/>
                      <a:pt x="1293" y="6900"/>
                      <a:pt x="1040" y="6900"/>
                    </a:cubicBezTo>
                    <a:cubicBezTo>
                      <a:pt x="473" y="6900"/>
                      <a:pt x="1" y="7341"/>
                      <a:pt x="1" y="7908"/>
                    </a:cubicBezTo>
                    <a:cubicBezTo>
                      <a:pt x="1" y="8475"/>
                      <a:pt x="473" y="8948"/>
                      <a:pt x="1040" y="8948"/>
                    </a:cubicBezTo>
                    <a:cubicBezTo>
                      <a:pt x="1576" y="8948"/>
                      <a:pt x="2049" y="8475"/>
                      <a:pt x="2049" y="7908"/>
                    </a:cubicBezTo>
                    <a:lnTo>
                      <a:pt x="2049" y="7719"/>
                    </a:lnTo>
                    <a:lnTo>
                      <a:pt x="3025" y="7120"/>
                    </a:lnTo>
                    <a:cubicBezTo>
                      <a:pt x="3309" y="7372"/>
                      <a:pt x="3592" y="7593"/>
                      <a:pt x="3939" y="7751"/>
                    </a:cubicBezTo>
                    <a:lnTo>
                      <a:pt x="3277" y="8948"/>
                    </a:lnTo>
                    <a:lnTo>
                      <a:pt x="3088" y="8948"/>
                    </a:lnTo>
                    <a:cubicBezTo>
                      <a:pt x="2521" y="8948"/>
                      <a:pt x="2049" y="9420"/>
                      <a:pt x="2049" y="9956"/>
                    </a:cubicBezTo>
                    <a:cubicBezTo>
                      <a:pt x="2049" y="10523"/>
                      <a:pt x="2521" y="10996"/>
                      <a:pt x="3088" y="10996"/>
                    </a:cubicBezTo>
                    <a:cubicBezTo>
                      <a:pt x="3624" y="10996"/>
                      <a:pt x="4096" y="10523"/>
                      <a:pt x="4096" y="9956"/>
                    </a:cubicBezTo>
                    <a:cubicBezTo>
                      <a:pt x="4096" y="9735"/>
                      <a:pt x="4033" y="9483"/>
                      <a:pt x="3876" y="9294"/>
                    </a:cubicBezTo>
                    <a:lnTo>
                      <a:pt x="4569" y="8034"/>
                    </a:lnTo>
                    <a:cubicBezTo>
                      <a:pt x="4853" y="8097"/>
                      <a:pt x="5168" y="8192"/>
                      <a:pt x="5483" y="8223"/>
                    </a:cubicBezTo>
                    <a:lnTo>
                      <a:pt x="5483" y="9672"/>
                    </a:lnTo>
                    <a:cubicBezTo>
                      <a:pt x="5073" y="9830"/>
                      <a:pt x="4821" y="10208"/>
                      <a:pt x="4821" y="10617"/>
                    </a:cubicBezTo>
                    <a:cubicBezTo>
                      <a:pt x="4821" y="11185"/>
                      <a:pt x="5294" y="11657"/>
                      <a:pt x="5829" y="11657"/>
                    </a:cubicBezTo>
                    <a:cubicBezTo>
                      <a:pt x="6396" y="11657"/>
                      <a:pt x="6869" y="11185"/>
                      <a:pt x="6869" y="10617"/>
                    </a:cubicBezTo>
                    <a:cubicBezTo>
                      <a:pt x="6869" y="10208"/>
                      <a:pt x="6585" y="9798"/>
                      <a:pt x="6176" y="9672"/>
                    </a:cubicBezTo>
                    <a:lnTo>
                      <a:pt x="6176" y="8223"/>
                    </a:lnTo>
                    <a:cubicBezTo>
                      <a:pt x="6491" y="8192"/>
                      <a:pt x="6806" y="8160"/>
                      <a:pt x="7089" y="8034"/>
                    </a:cubicBezTo>
                    <a:lnTo>
                      <a:pt x="7814" y="9294"/>
                    </a:lnTo>
                    <a:cubicBezTo>
                      <a:pt x="7657" y="9483"/>
                      <a:pt x="7562" y="9672"/>
                      <a:pt x="7562" y="9956"/>
                    </a:cubicBezTo>
                    <a:cubicBezTo>
                      <a:pt x="7562" y="10523"/>
                      <a:pt x="8035" y="10996"/>
                      <a:pt x="8602" y="10996"/>
                    </a:cubicBezTo>
                    <a:cubicBezTo>
                      <a:pt x="9137" y="10996"/>
                      <a:pt x="9610" y="10523"/>
                      <a:pt x="9610" y="9956"/>
                    </a:cubicBezTo>
                    <a:cubicBezTo>
                      <a:pt x="9610" y="9420"/>
                      <a:pt x="9137" y="8948"/>
                      <a:pt x="8602" y="8948"/>
                    </a:cubicBezTo>
                    <a:lnTo>
                      <a:pt x="8381" y="8948"/>
                    </a:lnTo>
                    <a:lnTo>
                      <a:pt x="7720" y="7751"/>
                    </a:lnTo>
                    <a:cubicBezTo>
                      <a:pt x="8035" y="7593"/>
                      <a:pt x="8350" y="7372"/>
                      <a:pt x="8633" y="7120"/>
                    </a:cubicBezTo>
                    <a:lnTo>
                      <a:pt x="9704" y="7719"/>
                    </a:lnTo>
                    <a:lnTo>
                      <a:pt x="9704" y="7908"/>
                    </a:lnTo>
                    <a:cubicBezTo>
                      <a:pt x="9704" y="8475"/>
                      <a:pt x="10177" y="8948"/>
                      <a:pt x="10713" y="8948"/>
                    </a:cubicBezTo>
                    <a:cubicBezTo>
                      <a:pt x="11280" y="8948"/>
                      <a:pt x="11752" y="8475"/>
                      <a:pt x="11752" y="7908"/>
                    </a:cubicBezTo>
                    <a:cubicBezTo>
                      <a:pt x="11626" y="7309"/>
                      <a:pt x="11154" y="6900"/>
                      <a:pt x="10586" y="6900"/>
                    </a:cubicBezTo>
                    <a:cubicBezTo>
                      <a:pt x="10366" y="6900"/>
                      <a:pt x="10114" y="6963"/>
                      <a:pt x="9925" y="7120"/>
                    </a:cubicBezTo>
                    <a:lnTo>
                      <a:pt x="9011" y="6616"/>
                    </a:lnTo>
                    <a:cubicBezTo>
                      <a:pt x="9515" y="5892"/>
                      <a:pt x="9893" y="4978"/>
                      <a:pt x="9893" y="4096"/>
                    </a:cubicBezTo>
                    <a:cubicBezTo>
                      <a:pt x="9893" y="1796"/>
                      <a:pt x="8035" y="0"/>
                      <a:pt x="57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3" name="Google Shape;7751;p93">
              <a:extLst>
                <a:ext uri="{FF2B5EF4-FFF2-40B4-BE49-F238E27FC236}">
                  <a16:creationId xmlns:a16="http://schemas.microsoft.com/office/drawing/2014/main" id="{410CAD2F-51FA-B8E1-5508-4D00003508FC}"/>
                </a:ext>
              </a:extLst>
            </p:cNvPr>
            <p:cNvGrpSpPr/>
            <p:nvPr/>
          </p:nvGrpSpPr>
          <p:grpSpPr>
            <a:xfrm>
              <a:off x="8343763" y="4068602"/>
              <a:ext cx="490763" cy="480338"/>
              <a:chOff x="-4480550" y="3970800"/>
              <a:chExt cx="297750" cy="291425"/>
            </a:xfrm>
            <a:grpFill/>
          </p:grpSpPr>
          <p:sp>
            <p:nvSpPr>
              <p:cNvPr id="571" name="Google Shape;7752;p93">
                <a:extLst>
                  <a:ext uri="{FF2B5EF4-FFF2-40B4-BE49-F238E27FC236}">
                    <a16:creationId xmlns:a16="http://schemas.microsoft.com/office/drawing/2014/main" id="{1E24C379-84B2-6200-9898-18D322171E7C}"/>
                  </a:ext>
                </a:extLst>
              </p:cNvPr>
              <p:cNvSpPr/>
              <p:nvPr/>
            </p:nvSpPr>
            <p:spPr>
              <a:xfrm>
                <a:off x="-4426200" y="4058225"/>
                <a:ext cx="512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773" extrusionOk="0">
                    <a:moveTo>
                      <a:pt x="1" y="0"/>
                    </a:moveTo>
                    <a:lnTo>
                      <a:pt x="1" y="2773"/>
                    </a:lnTo>
                    <a:lnTo>
                      <a:pt x="2048" y="2773"/>
                    </a:lnTo>
                    <a:lnTo>
                      <a:pt x="204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2" name="Google Shape;7753;p93">
                <a:extLst>
                  <a:ext uri="{FF2B5EF4-FFF2-40B4-BE49-F238E27FC236}">
                    <a16:creationId xmlns:a16="http://schemas.microsoft.com/office/drawing/2014/main" id="{1881EC58-72D0-BFCF-D8F9-37FC66D1261E}"/>
                  </a:ext>
                </a:extLst>
              </p:cNvPr>
              <p:cNvSpPr/>
              <p:nvPr/>
            </p:nvSpPr>
            <p:spPr>
              <a:xfrm>
                <a:off x="-4480550" y="3970800"/>
                <a:ext cx="297750" cy="291425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657" extrusionOk="0">
                    <a:moveTo>
                      <a:pt x="10082" y="2804"/>
                    </a:moveTo>
                    <a:cubicBezTo>
                      <a:pt x="10492" y="2804"/>
                      <a:pt x="10555" y="3466"/>
                      <a:pt x="10082" y="3466"/>
                    </a:cubicBezTo>
                    <a:lnTo>
                      <a:pt x="5924" y="3466"/>
                    </a:lnTo>
                    <a:cubicBezTo>
                      <a:pt x="5913" y="3466"/>
                      <a:pt x="5903" y="3467"/>
                      <a:pt x="5893" y="3467"/>
                    </a:cubicBezTo>
                    <a:cubicBezTo>
                      <a:pt x="5451" y="3467"/>
                      <a:pt x="5462" y="2804"/>
                      <a:pt x="5924" y="2804"/>
                    </a:cubicBezTo>
                    <a:close/>
                    <a:moveTo>
                      <a:pt x="10082" y="4159"/>
                    </a:moveTo>
                    <a:cubicBezTo>
                      <a:pt x="10492" y="4159"/>
                      <a:pt x="10555" y="4852"/>
                      <a:pt x="10082" y="4852"/>
                    </a:cubicBezTo>
                    <a:lnTo>
                      <a:pt x="5924" y="4852"/>
                    </a:lnTo>
                    <a:cubicBezTo>
                      <a:pt x="5451" y="4852"/>
                      <a:pt x="5451" y="4159"/>
                      <a:pt x="5924" y="4159"/>
                    </a:cubicBezTo>
                    <a:close/>
                    <a:moveTo>
                      <a:pt x="6807" y="5481"/>
                    </a:moveTo>
                    <a:cubicBezTo>
                      <a:pt x="7492" y="5481"/>
                      <a:pt x="8531" y="5513"/>
                      <a:pt x="10082" y="5513"/>
                    </a:cubicBezTo>
                    <a:cubicBezTo>
                      <a:pt x="10492" y="5513"/>
                      <a:pt x="10555" y="6175"/>
                      <a:pt x="10082" y="6175"/>
                    </a:cubicBezTo>
                    <a:lnTo>
                      <a:pt x="5924" y="6175"/>
                    </a:lnTo>
                    <a:lnTo>
                      <a:pt x="5924" y="6206"/>
                    </a:lnTo>
                    <a:cubicBezTo>
                      <a:pt x="5735" y="6206"/>
                      <a:pt x="5577" y="6049"/>
                      <a:pt x="5577" y="5860"/>
                    </a:cubicBezTo>
                    <a:cubicBezTo>
                      <a:pt x="5577" y="5546"/>
                      <a:pt x="5837" y="5481"/>
                      <a:pt x="6807" y="5481"/>
                    </a:cubicBezTo>
                    <a:close/>
                    <a:moveTo>
                      <a:pt x="4569" y="2804"/>
                    </a:moveTo>
                    <a:cubicBezTo>
                      <a:pt x="4758" y="2804"/>
                      <a:pt x="4916" y="2961"/>
                      <a:pt x="4916" y="3151"/>
                    </a:cubicBezTo>
                    <a:lnTo>
                      <a:pt x="4916" y="6585"/>
                    </a:lnTo>
                    <a:cubicBezTo>
                      <a:pt x="4916" y="6774"/>
                      <a:pt x="4758" y="6931"/>
                      <a:pt x="4569" y="6931"/>
                    </a:cubicBezTo>
                    <a:lnTo>
                      <a:pt x="1797" y="6931"/>
                    </a:lnTo>
                    <a:cubicBezTo>
                      <a:pt x="1608" y="6931"/>
                      <a:pt x="1450" y="6774"/>
                      <a:pt x="1450" y="6585"/>
                    </a:cubicBezTo>
                    <a:lnTo>
                      <a:pt x="1450" y="3151"/>
                    </a:lnTo>
                    <a:cubicBezTo>
                      <a:pt x="1450" y="2961"/>
                      <a:pt x="1608" y="2804"/>
                      <a:pt x="1797" y="2804"/>
                    </a:cubicBezTo>
                    <a:close/>
                    <a:moveTo>
                      <a:pt x="4916" y="8317"/>
                    </a:moveTo>
                    <a:lnTo>
                      <a:pt x="4916" y="8979"/>
                    </a:lnTo>
                    <a:lnTo>
                      <a:pt x="3529" y="8979"/>
                    </a:lnTo>
                    <a:lnTo>
                      <a:pt x="3529" y="8317"/>
                    </a:lnTo>
                    <a:close/>
                    <a:moveTo>
                      <a:pt x="8381" y="8317"/>
                    </a:moveTo>
                    <a:lnTo>
                      <a:pt x="8381" y="8979"/>
                    </a:lnTo>
                    <a:lnTo>
                      <a:pt x="6963" y="8979"/>
                    </a:lnTo>
                    <a:lnTo>
                      <a:pt x="6963" y="8317"/>
                    </a:lnTo>
                    <a:close/>
                    <a:moveTo>
                      <a:pt x="1828" y="0"/>
                    </a:moveTo>
                    <a:cubicBezTo>
                      <a:pt x="1419" y="0"/>
                      <a:pt x="1355" y="662"/>
                      <a:pt x="1828" y="662"/>
                    </a:cubicBezTo>
                    <a:lnTo>
                      <a:pt x="2206" y="662"/>
                    </a:lnTo>
                    <a:lnTo>
                      <a:pt x="2206" y="1418"/>
                    </a:lnTo>
                    <a:lnTo>
                      <a:pt x="1166" y="1418"/>
                    </a:lnTo>
                    <a:cubicBezTo>
                      <a:pt x="631" y="1418"/>
                      <a:pt x="158" y="1890"/>
                      <a:pt x="158" y="2426"/>
                    </a:cubicBezTo>
                    <a:lnTo>
                      <a:pt x="158" y="7246"/>
                    </a:lnTo>
                    <a:cubicBezTo>
                      <a:pt x="158" y="7782"/>
                      <a:pt x="631" y="8254"/>
                      <a:pt x="1166" y="8254"/>
                    </a:cubicBezTo>
                    <a:lnTo>
                      <a:pt x="2868" y="8254"/>
                    </a:lnTo>
                    <a:lnTo>
                      <a:pt x="2868" y="8947"/>
                    </a:lnTo>
                    <a:lnTo>
                      <a:pt x="1828" y="8947"/>
                    </a:lnTo>
                    <a:cubicBezTo>
                      <a:pt x="1419" y="8947"/>
                      <a:pt x="1355" y="9609"/>
                      <a:pt x="1828" y="9609"/>
                    </a:cubicBezTo>
                    <a:lnTo>
                      <a:pt x="4916" y="9609"/>
                    </a:lnTo>
                    <a:lnTo>
                      <a:pt x="4916" y="10995"/>
                    </a:lnTo>
                    <a:lnTo>
                      <a:pt x="473" y="10995"/>
                    </a:lnTo>
                    <a:cubicBezTo>
                      <a:pt x="32" y="10995"/>
                      <a:pt x="1" y="11657"/>
                      <a:pt x="473" y="11657"/>
                    </a:cubicBezTo>
                    <a:lnTo>
                      <a:pt x="11437" y="11657"/>
                    </a:lnTo>
                    <a:cubicBezTo>
                      <a:pt x="11878" y="11657"/>
                      <a:pt x="11910" y="10995"/>
                      <a:pt x="11437" y="10995"/>
                    </a:cubicBezTo>
                    <a:lnTo>
                      <a:pt x="6963" y="10995"/>
                    </a:lnTo>
                    <a:lnTo>
                      <a:pt x="6963" y="9609"/>
                    </a:lnTo>
                    <a:lnTo>
                      <a:pt x="10082" y="9609"/>
                    </a:lnTo>
                    <a:cubicBezTo>
                      <a:pt x="10492" y="9609"/>
                      <a:pt x="10555" y="8947"/>
                      <a:pt x="10082" y="8947"/>
                    </a:cubicBezTo>
                    <a:lnTo>
                      <a:pt x="9043" y="8947"/>
                    </a:lnTo>
                    <a:lnTo>
                      <a:pt x="9043" y="8254"/>
                    </a:lnTo>
                    <a:lnTo>
                      <a:pt x="10775" y="8254"/>
                    </a:lnTo>
                    <a:cubicBezTo>
                      <a:pt x="11343" y="8254"/>
                      <a:pt x="11815" y="7782"/>
                      <a:pt x="11815" y="7246"/>
                    </a:cubicBezTo>
                    <a:lnTo>
                      <a:pt x="11815" y="2426"/>
                    </a:lnTo>
                    <a:cubicBezTo>
                      <a:pt x="11815" y="1890"/>
                      <a:pt x="11343" y="1418"/>
                      <a:pt x="10775" y="1418"/>
                    </a:cubicBezTo>
                    <a:lnTo>
                      <a:pt x="9767" y="1418"/>
                    </a:lnTo>
                    <a:lnTo>
                      <a:pt x="9767" y="662"/>
                    </a:lnTo>
                    <a:lnTo>
                      <a:pt x="10114" y="662"/>
                    </a:lnTo>
                    <a:cubicBezTo>
                      <a:pt x="10555" y="662"/>
                      <a:pt x="10586" y="0"/>
                      <a:pt x="10114" y="0"/>
                    </a:cubicBezTo>
                    <a:lnTo>
                      <a:pt x="8728" y="0"/>
                    </a:lnTo>
                    <a:cubicBezTo>
                      <a:pt x="8287" y="0"/>
                      <a:pt x="8255" y="662"/>
                      <a:pt x="8728" y="662"/>
                    </a:cubicBezTo>
                    <a:lnTo>
                      <a:pt x="9074" y="662"/>
                    </a:lnTo>
                    <a:lnTo>
                      <a:pt x="9074" y="1418"/>
                    </a:lnTo>
                    <a:lnTo>
                      <a:pt x="6302" y="1418"/>
                    </a:lnTo>
                    <a:lnTo>
                      <a:pt x="6302" y="662"/>
                    </a:lnTo>
                    <a:lnTo>
                      <a:pt x="6648" y="662"/>
                    </a:lnTo>
                    <a:cubicBezTo>
                      <a:pt x="7089" y="662"/>
                      <a:pt x="7121" y="0"/>
                      <a:pt x="6648" y="0"/>
                    </a:cubicBezTo>
                    <a:lnTo>
                      <a:pt x="5262" y="0"/>
                    </a:lnTo>
                    <a:cubicBezTo>
                      <a:pt x="4821" y="0"/>
                      <a:pt x="4790" y="662"/>
                      <a:pt x="5262" y="662"/>
                    </a:cubicBezTo>
                    <a:lnTo>
                      <a:pt x="5609" y="662"/>
                    </a:lnTo>
                    <a:lnTo>
                      <a:pt x="5609" y="1418"/>
                    </a:lnTo>
                    <a:lnTo>
                      <a:pt x="2868" y="1418"/>
                    </a:lnTo>
                    <a:lnTo>
                      <a:pt x="2868" y="662"/>
                    </a:lnTo>
                    <a:lnTo>
                      <a:pt x="3214" y="662"/>
                    </a:lnTo>
                    <a:cubicBezTo>
                      <a:pt x="3655" y="662"/>
                      <a:pt x="3687" y="0"/>
                      <a:pt x="32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4" name="Google Shape;7754;p93">
              <a:extLst>
                <a:ext uri="{FF2B5EF4-FFF2-40B4-BE49-F238E27FC236}">
                  <a16:creationId xmlns:a16="http://schemas.microsoft.com/office/drawing/2014/main" id="{2AFF7329-0873-3763-D8EE-CAE8387542D2}"/>
                </a:ext>
              </a:extLst>
            </p:cNvPr>
            <p:cNvGrpSpPr/>
            <p:nvPr/>
          </p:nvGrpSpPr>
          <p:grpSpPr>
            <a:xfrm>
              <a:off x="11438813" y="2846508"/>
              <a:ext cx="475187" cy="480379"/>
              <a:chOff x="-2668225" y="3239075"/>
              <a:chExt cx="288300" cy="291450"/>
            </a:xfrm>
            <a:grpFill/>
          </p:grpSpPr>
          <p:sp>
            <p:nvSpPr>
              <p:cNvPr id="566" name="Google Shape;7755;p93">
                <a:extLst>
                  <a:ext uri="{FF2B5EF4-FFF2-40B4-BE49-F238E27FC236}">
                    <a16:creationId xmlns:a16="http://schemas.microsoft.com/office/drawing/2014/main" id="{36025734-CA2D-CB25-AA53-8A18B8BB3222}"/>
                  </a:ext>
                </a:extLst>
              </p:cNvPr>
              <p:cNvSpPr/>
              <p:nvPr/>
            </p:nvSpPr>
            <p:spPr>
              <a:xfrm>
                <a:off x="-2592600" y="3239075"/>
                <a:ext cx="1378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2049" extrusionOk="0">
                    <a:moveTo>
                      <a:pt x="1355" y="1"/>
                    </a:moveTo>
                    <a:cubicBezTo>
                      <a:pt x="0" y="1"/>
                      <a:pt x="11" y="2049"/>
                      <a:pt x="1386" y="2049"/>
                    </a:cubicBezTo>
                    <a:lnTo>
                      <a:pt x="4127" y="2049"/>
                    </a:lnTo>
                    <a:cubicBezTo>
                      <a:pt x="5482" y="2049"/>
                      <a:pt x="5514" y="1"/>
                      <a:pt x="4127" y="1"/>
                    </a:cubicBezTo>
                    <a:lnTo>
                      <a:pt x="1386" y="1"/>
                    </a:lnTo>
                    <a:cubicBezTo>
                      <a:pt x="1376" y="1"/>
                      <a:pt x="1366" y="1"/>
                      <a:pt x="13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7" name="Google Shape;7756;p93">
                <a:extLst>
                  <a:ext uri="{FF2B5EF4-FFF2-40B4-BE49-F238E27FC236}">
                    <a16:creationId xmlns:a16="http://schemas.microsoft.com/office/drawing/2014/main" id="{CD6D8191-B315-8151-1068-EDDDC2AF15DB}"/>
                  </a:ext>
                </a:extLst>
              </p:cNvPr>
              <p:cNvSpPr/>
              <p:nvPr/>
            </p:nvSpPr>
            <p:spPr>
              <a:xfrm>
                <a:off x="-2587875" y="3307875"/>
                <a:ext cx="12920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2794" extrusionOk="0">
                    <a:moveTo>
                      <a:pt x="1235" y="1"/>
                    </a:moveTo>
                    <a:cubicBezTo>
                      <a:pt x="1002" y="1"/>
                      <a:pt x="977" y="13"/>
                      <a:pt x="882" y="53"/>
                    </a:cubicBezTo>
                    <a:lnTo>
                      <a:pt x="882" y="1502"/>
                    </a:lnTo>
                    <a:cubicBezTo>
                      <a:pt x="788" y="1628"/>
                      <a:pt x="599" y="1943"/>
                      <a:pt x="0" y="2794"/>
                    </a:cubicBezTo>
                    <a:lnTo>
                      <a:pt x="5167" y="2794"/>
                    </a:lnTo>
                    <a:cubicBezTo>
                      <a:pt x="4568" y="1912"/>
                      <a:pt x="4379" y="1597"/>
                      <a:pt x="4316" y="1471"/>
                    </a:cubicBezTo>
                    <a:lnTo>
                      <a:pt x="4316" y="22"/>
                    </a:lnTo>
                    <a:lnTo>
                      <a:pt x="3938" y="22"/>
                    </a:lnTo>
                    <a:cubicBezTo>
                      <a:pt x="2228" y="22"/>
                      <a:pt x="1547" y="1"/>
                      <a:pt x="12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8" name="Google Shape;7757;p93">
                <a:extLst>
                  <a:ext uri="{FF2B5EF4-FFF2-40B4-BE49-F238E27FC236}">
                    <a16:creationId xmlns:a16="http://schemas.microsoft.com/office/drawing/2014/main" id="{6EA7D07E-B6DD-5943-C6E6-AFE6A80D522C}"/>
                  </a:ext>
                </a:extLst>
              </p:cNvPr>
              <p:cNvSpPr/>
              <p:nvPr/>
            </p:nvSpPr>
            <p:spPr>
              <a:xfrm>
                <a:off x="-2566625" y="3427325"/>
                <a:ext cx="33125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324" extrusionOk="0">
                    <a:moveTo>
                      <a:pt x="662" y="1"/>
                    </a:moveTo>
                    <a:cubicBezTo>
                      <a:pt x="253" y="1"/>
                      <a:pt x="1" y="316"/>
                      <a:pt x="1" y="662"/>
                    </a:cubicBezTo>
                    <a:cubicBezTo>
                      <a:pt x="1" y="1009"/>
                      <a:pt x="316" y="1324"/>
                      <a:pt x="662" y="1324"/>
                    </a:cubicBezTo>
                    <a:cubicBezTo>
                      <a:pt x="1041" y="1324"/>
                      <a:pt x="1324" y="1009"/>
                      <a:pt x="1324" y="662"/>
                    </a:cubicBezTo>
                    <a:cubicBezTo>
                      <a:pt x="1324" y="316"/>
                      <a:pt x="1041" y="1"/>
                      <a:pt x="6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9" name="Google Shape;7758;p93">
                <a:extLst>
                  <a:ext uri="{FF2B5EF4-FFF2-40B4-BE49-F238E27FC236}">
                    <a16:creationId xmlns:a16="http://schemas.microsoft.com/office/drawing/2014/main" id="{F06689CD-F412-942F-1EF5-1D1A677D4FD9}"/>
                  </a:ext>
                </a:extLst>
              </p:cNvPr>
              <p:cNvSpPr/>
              <p:nvPr/>
            </p:nvSpPr>
            <p:spPr>
              <a:xfrm>
                <a:off x="-2481550" y="3461200"/>
                <a:ext cx="181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6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8"/>
                      <a:pt x="158" y="725"/>
                      <a:pt x="378" y="725"/>
                    </a:cubicBezTo>
                    <a:cubicBezTo>
                      <a:pt x="567" y="725"/>
                      <a:pt x="725" y="568"/>
                      <a:pt x="725" y="378"/>
                    </a:cubicBezTo>
                    <a:cubicBezTo>
                      <a:pt x="725" y="158"/>
                      <a:pt x="536" y="0"/>
                      <a:pt x="3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70" name="Google Shape;7759;p93">
                <a:extLst>
                  <a:ext uri="{FF2B5EF4-FFF2-40B4-BE49-F238E27FC236}">
                    <a16:creationId xmlns:a16="http://schemas.microsoft.com/office/drawing/2014/main" id="{568A1932-1A12-1025-A4A3-7840B59E70C7}"/>
                  </a:ext>
                </a:extLst>
              </p:cNvPr>
              <p:cNvSpPr/>
              <p:nvPr/>
            </p:nvSpPr>
            <p:spPr>
              <a:xfrm>
                <a:off x="-2668225" y="3393475"/>
                <a:ext cx="288300" cy="137050"/>
              </a:xfrm>
              <a:custGeom>
                <a:avLst/>
                <a:gdLst/>
                <a:ahLst/>
                <a:cxnLst/>
                <a:rect l="l" t="t" r="r" b="b"/>
                <a:pathLst>
                  <a:path w="11532" h="5482" extrusionOk="0">
                    <a:moveTo>
                      <a:pt x="4726" y="630"/>
                    </a:moveTo>
                    <a:cubicBezTo>
                      <a:pt x="5483" y="630"/>
                      <a:pt x="6113" y="1260"/>
                      <a:pt x="6113" y="2016"/>
                    </a:cubicBezTo>
                    <a:cubicBezTo>
                      <a:pt x="6113" y="2804"/>
                      <a:pt x="5514" y="3403"/>
                      <a:pt x="4726" y="3403"/>
                    </a:cubicBezTo>
                    <a:cubicBezTo>
                      <a:pt x="3970" y="3403"/>
                      <a:pt x="3340" y="2772"/>
                      <a:pt x="3340" y="2016"/>
                    </a:cubicBezTo>
                    <a:cubicBezTo>
                      <a:pt x="3340" y="1260"/>
                      <a:pt x="3970" y="630"/>
                      <a:pt x="4726" y="630"/>
                    </a:cubicBezTo>
                    <a:close/>
                    <a:moveTo>
                      <a:pt x="7845" y="2048"/>
                    </a:moveTo>
                    <a:cubicBezTo>
                      <a:pt x="8381" y="2048"/>
                      <a:pt x="8854" y="2520"/>
                      <a:pt x="8854" y="3087"/>
                    </a:cubicBezTo>
                    <a:cubicBezTo>
                      <a:pt x="8854" y="3623"/>
                      <a:pt x="8381" y="4096"/>
                      <a:pt x="7845" y="4096"/>
                    </a:cubicBezTo>
                    <a:cubicBezTo>
                      <a:pt x="7278" y="4096"/>
                      <a:pt x="6806" y="3623"/>
                      <a:pt x="6806" y="3087"/>
                    </a:cubicBezTo>
                    <a:cubicBezTo>
                      <a:pt x="6806" y="2520"/>
                      <a:pt x="7278" y="2048"/>
                      <a:pt x="7845" y="2048"/>
                    </a:cubicBezTo>
                    <a:close/>
                    <a:moveTo>
                      <a:pt x="2710" y="0"/>
                    </a:moveTo>
                    <a:cubicBezTo>
                      <a:pt x="2238" y="693"/>
                      <a:pt x="1607" y="1575"/>
                      <a:pt x="788" y="2804"/>
                    </a:cubicBezTo>
                    <a:cubicBezTo>
                      <a:pt x="1" y="3938"/>
                      <a:pt x="820" y="5482"/>
                      <a:pt x="2206" y="5482"/>
                    </a:cubicBezTo>
                    <a:lnTo>
                      <a:pt x="9295" y="5482"/>
                    </a:lnTo>
                    <a:cubicBezTo>
                      <a:pt x="10712" y="5482"/>
                      <a:pt x="11532" y="3938"/>
                      <a:pt x="10744" y="2804"/>
                    </a:cubicBezTo>
                    <a:cubicBezTo>
                      <a:pt x="9925" y="1575"/>
                      <a:pt x="9295" y="693"/>
                      <a:pt x="88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5" name="Google Shape;7760;p93">
              <a:extLst>
                <a:ext uri="{FF2B5EF4-FFF2-40B4-BE49-F238E27FC236}">
                  <a16:creationId xmlns:a16="http://schemas.microsoft.com/office/drawing/2014/main" id="{5AE1F23D-6EF7-BC1F-FC98-5974A1C9E1D3}"/>
                </a:ext>
              </a:extLst>
            </p:cNvPr>
            <p:cNvGrpSpPr/>
            <p:nvPr/>
          </p:nvGrpSpPr>
          <p:grpSpPr>
            <a:xfrm>
              <a:off x="11435555" y="3437133"/>
              <a:ext cx="481698" cy="480379"/>
              <a:chOff x="-2671375" y="3597450"/>
              <a:chExt cx="292250" cy="291450"/>
            </a:xfrm>
            <a:grpFill/>
          </p:grpSpPr>
          <p:sp>
            <p:nvSpPr>
              <p:cNvPr id="564" name="Google Shape;7761;p93">
                <a:extLst>
                  <a:ext uri="{FF2B5EF4-FFF2-40B4-BE49-F238E27FC236}">
                    <a16:creationId xmlns:a16="http://schemas.microsoft.com/office/drawing/2014/main" id="{B630F1CC-68FF-3EDE-A158-6F6B614516D8}"/>
                  </a:ext>
                </a:extLst>
              </p:cNvPr>
              <p:cNvSpPr/>
              <p:nvPr/>
            </p:nvSpPr>
            <p:spPr>
              <a:xfrm>
                <a:off x="-2654050" y="3597450"/>
                <a:ext cx="2607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2049" extrusionOk="0">
                    <a:moveTo>
                      <a:pt x="1513" y="1"/>
                    </a:moveTo>
                    <a:cubicBezTo>
                      <a:pt x="1072" y="1"/>
                      <a:pt x="725" y="253"/>
                      <a:pt x="568" y="631"/>
                    </a:cubicBezTo>
                    <a:lnTo>
                      <a:pt x="1" y="2049"/>
                    </a:lnTo>
                    <a:lnTo>
                      <a:pt x="10429" y="2049"/>
                    </a:lnTo>
                    <a:lnTo>
                      <a:pt x="9830" y="631"/>
                    </a:lnTo>
                    <a:cubicBezTo>
                      <a:pt x="9673" y="253"/>
                      <a:pt x="9263" y="1"/>
                      <a:pt x="88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5" name="Google Shape;7762;p93">
                <a:extLst>
                  <a:ext uri="{FF2B5EF4-FFF2-40B4-BE49-F238E27FC236}">
                    <a16:creationId xmlns:a16="http://schemas.microsoft.com/office/drawing/2014/main" id="{4CBA0612-AE24-16EE-7433-B465BF7CB0B4}"/>
                  </a:ext>
                </a:extLst>
              </p:cNvPr>
              <p:cNvSpPr/>
              <p:nvPr/>
            </p:nvSpPr>
            <p:spPr>
              <a:xfrm>
                <a:off x="-2671375" y="3667550"/>
                <a:ext cx="292250" cy="22135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8854" extrusionOk="0">
                    <a:moveTo>
                      <a:pt x="1733" y="1324"/>
                    </a:moveTo>
                    <a:cubicBezTo>
                      <a:pt x="1922" y="1324"/>
                      <a:pt x="2080" y="1481"/>
                      <a:pt x="2080" y="1702"/>
                    </a:cubicBezTo>
                    <a:cubicBezTo>
                      <a:pt x="2080" y="1891"/>
                      <a:pt x="1922" y="2049"/>
                      <a:pt x="1733" y="2049"/>
                    </a:cubicBezTo>
                    <a:cubicBezTo>
                      <a:pt x="1544" y="2049"/>
                      <a:pt x="1387" y="1891"/>
                      <a:pt x="1387" y="1702"/>
                    </a:cubicBezTo>
                    <a:cubicBezTo>
                      <a:pt x="1387" y="1481"/>
                      <a:pt x="1544" y="1324"/>
                      <a:pt x="1733" y="1324"/>
                    </a:cubicBezTo>
                    <a:close/>
                    <a:moveTo>
                      <a:pt x="10019" y="1387"/>
                    </a:moveTo>
                    <a:cubicBezTo>
                      <a:pt x="10492" y="1387"/>
                      <a:pt x="10492" y="2049"/>
                      <a:pt x="10019" y="2049"/>
                    </a:cubicBezTo>
                    <a:lnTo>
                      <a:pt x="3781" y="2049"/>
                    </a:lnTo>
                    <a:cubicBezTo>
                      <a:pt x="3340" y="2049"/>
                      <a:pt x="3309" y="1387"/>
                      <a:pt x="3781" y="1387"/>
                    </a:cubicBezTo>
                    <a:close/>
                    <a:moveTo>
                      <a:pt x="1733" y="4096"/>
                    </a:moveTo>
                    <a:cubicBezTo>
                      <a:pt x="1922" y="4096"/>
                      <a:pt x="2080" y="4254"/>
                      <a:pt x="2080" y="4443"/>
                    </a:cubicBezTo>
                    <a:cubicBezTo>
                      <a:pt x="2080" y="4632"/>
                      <a:pt x="1922" y="4789"/>
                      <a:pt x="1733" y="4789"/>
                    </a:cubicBezTo>
                    <a:cubicBezTo>
                      <a:pt x="1544" y="4789"/>
                      <a:pt x="1387" y="4632"/>
                      <a:pt x="1387" y="4443"/>
                    </a:cubicBezTo>
                    <a:cubicBezTo>
                      <a:pt x="1387" y="4254"/>
                      <a:pt x="1544" y="4096"/>
                      <a:pt x="1733" y="4096"/>
                    </a:cubicBezTo>
                    <a:close/>
                    <a:moveTo>
                      <a:pt x="10050" y="4127"/>
                    </a:moveTo>
                    <a:cubicBezTo>
                      <a:pt x="10492" y="4127"/>
                      <a:pt x="10481" y="4789"/>
                      <a:pt x="10019" y="4789"/>
                    </a:cubicBezTo>
                    <a:lnTo>
                      <a:pt x="3781" y="4789"/>
                    </a:lnTo>
                    <a:cubicBezTo>
                      <a:pt x="3340" y="4789"/>
                      <a:pt x="3309" y="4128"/>
                      <a:pt x="3781" y="4128"/>
                    </a:cubicBezTo>
                    <a:lnTo>
                      <a:pt x="10019" y="4128"/>
                    </a:lnTo>
                    <a:cubicBezTo>
                      <a:pt x="10030" y="4127"/>
                      <a:pt x="10040" y="4127"/>
                      <a:pt x="10050" y="4127"/>
                    </a:cubicBezTo>
                    <a:close/>
                    <a:moveTo>
                      <a:pt x="1733" y="6806"/>
                    </a:moveTo>
                    <a:cubicBezTo>
                      <a:pt x="1922" y="6806"/>
                      <a:pt x="2080" y="6963"/>
                      <a:pt x="2080" y="7152"/>
                    </a:cubicBezTo>
                    <a:cubicBezTo>
                      <a:pt x="2080" y="7373"/>
                      <a:pt x="1922" y="7499"/>
                      <a:pt x="1733" y="7499"/>
                    </a:cubicBezTo>
                    <a:cubicBezTo>
                      <a:pt x="1544" y="7499"/>
                      <a:pt x="1387" y="7373"/>
                      <a:pt x="1387" y="7152"/>
                    </a:cubicBezTo>
                    <a:cubicBezTo>
                      <a:pt x="1387" y="6963"/>
                      <a:pt x="1544" y="6806"/>
                      <a:pt x="1733" y="6806"/>
                    </a:cubicBezTo>
                    <a:close/>
                    <a:moveTo>
                      <a:pt x="10019" y="6837"/>
                    </a:moveTo>
                    <a:cubicBezTo>
                      <a:pt x="10492" y="6837"/>
                      <a:pt x="10492" y="7499"/>
                      <a:pt x="10019" y="7499"/>
                    </a:cubicBezTo>
                    <a:lnTo>
                      <a:pt x="3781" y="7499"/>
                    </a:lnTo>
                    <a:cubicBezTo>
                      <a:pt x="3340" y="7499"/>
                      <a:pt x="3309" y="6837"/>
                      <a:pt x="3781" y="6837"/>
                    </a:cubicBezTo>
                    <a:close/>
                    <a:moveTo>
                      <a:pt x="379" y="1"/>
                    </a:moveTo>
                    <a:lnTo>
                      <a:pt x="95" y="631"/>
                    </a:lnTo>
                    <a:cubicBezTo>
                      <a:pt x="64" y="757"/>
                      <a:pt x="1" y="883"/>
                      <a:pt x="1" y="1009"/>
                    </a:cubicBezTo>
                    <a:lnTo>
                      <a:pt x="1" y="2395"/>
                    </a:lnTo>
                    <a:cubicBezTo>
                      <a:pt x="1" y="2679"/>
                      <a:pt x="127" y="2899"/>
                      <a:pt x="284" y="3057"/>
                    </a:cubicBezTo>
                    <a:cubicBezTo>
                      <a:pt x="127" y="3246"/>
                      <a:pt x="1" y="3498"/>
                      <a:pt x="1" y="3718"/>
                    </a:cubicBezTo>
                    <a:lnTo>
                      <a:pt x="1" y="5104"/>
                    </a:lnTo>
                    <a:cubicBezTo>
                      <a:pt x="1" y="5388"/>
                      <a:pt x="127" y="5609"/>
                      <a:pt x="284" y="5766"/>
                    </a:cubicBezTo>
                    <a:cubicBezTo>
                      <a:pt x="127" y="5987"/>
                      <a:pt x="1" y="6207"/>
                      <a:pt x="1" y="6459"/>
                    </a:cubicBezTo>
                    <a:lnTo>
                      <a:pt x="1" y="7814"/>
                    </a:lnTo>
                    <a:cubicBezTo>
                      <a:pt x="1" y="8381"/>
                      <a:pt x="473" y="8854"/>
                      <a:pt x="1040" y="8854"/>
                    </a:cubicBezTo>
                    <a:lnTo>
                      <a:pt x="10649" y="8854"/>
                    </a:lnTo>
                    <a:cubicBezTo>
                      <a:pt x="11185" y="8854"/>
                      <a:pt x="11658" y="8381"/>
                      <a:pt x="11658" y="7814"/>
                    </a:cubicBezTo>
                    <a:lnTo>
                      <a:pt x="11658" y="6459"/>
                    </a:lnTo>
                    <a:cubicBezTo>
                      <a:pt x="11658" y="6176"/>
                      <a:pt x="11563" y="5924"/>
                      <a:pt x="11405" y="5766"/>
                    </a:cubicBezTo>
                    <a:cubicBezTo>
                      <a:pt x="11563" y="5577"/>
                      <a:pt x="11658" y="5357"/>
                      <a:pt x="11658" y="5104"/>
                    </a:cubicBezTo>
                    <a:lnTo>
                      <a:pt x="11658" y="3718"/>
                    </a:lnTo>
                    <a:cubicBezTo>
                      <a:pt x="11658" y="3466"/>
                      <a:pt x="11563" y="3214"/>
                      <a:pt x="11405" y="3057"/>
                    </a:cubicBezTo>
                    <a:cubicBezTo>
                      <a:pt x="11563" y="2868"/>
                      <a:pt x="11658" y="2616"/>
                      <a:pt x="11658" y="2395"/>
                    </a:cubicBezTo>
                    <a:lnTo>
                      <a:pt x="11658" y="1009"/>
                    </a:lnTo>
                    <a:lnTo>
                      <a:pt x="11689" y="1009"/>
                    </a:lnTo>
                    <a:cubicBezTo>
                      <a:pt x="11689" y="883"/>
                      <a:pt x="11658" y="757"/>
                      <a:pt x="11626" y="631"/>
                    </a:cubicBezTo>
                    <a:lnTo>
                      <a:pt x="1134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6" name="Google Shape;7763;p93">
              <a:extLst>
                <a:ext uri="{FF2B5EF4-FFF2-40B4-BE49-F238E27FC236}">
                  <a16:creationId xmlns:a16="http://schemas.microsoft.com/office/drawing/2014/main" id="{E9F8FC17-F48E-4F95-B1EF-7BFD3E6D4025}"/>
                </a:ext>
              </a:extLst>
            </p:cNvPr>
            <p:cNvGrpSpPr/>
            <p:nvPr/>
          </p:nvGrpSpPr>
          <p:grpSpPr>
            <a:xfrm>
              <a:off x="11447901" y="4067285"/>
              <a:ext cx="484253" cy="482975"/>
              <a:chOff x="-2670575" y="3956600"/>
              <a:chExt cx="293800" cy="293025"/>
            </a:xfrm>
            <a:grpFill/>
          </p:grpSpPr>
          <p:sp>
            <p:nvSpPr>
              <p:cNvPr id="560" name="Google Shape;7764;p93">
                <a:extLst>
                  <a:ext uri="{FF2B5EF4-FFF2-40B4-BE49-F238E27FC236}">
                    <a16:creationId xmlns:a16="http://schemas.microsoft.com/office/drawing/2014/main" id="{5306B3F5-F93B-1F0E-5B15-4FA42A38AFD3}"/>
                  </a:ext>
                </a:extLst>
              </p:cNvPr>
              <p:cNvSpPr/>
              <p:nvPr/>
            </p:nvSpPr>
            <p:spPr>
              <a:xfrm>
                <a:off x="-2670575" y="3975525"/>
                <a:ext cx="1165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4663" h="1387" extrusionOk="0"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386"/>
                    </a:lnTo>
                    <a:lnTo>
                      <a:pt x="3781" y="1386"/>
                    </a:lnTo>
                    <a:cubicBezTo>
                      <a:pt x="4001" y="882"/>
                      <a:pt x="4316" y="410"/>
                      <a:pt x="4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1" name="Google Shape;7765;p93">
                <a:extLst>
                  <a:ext uri="{FF2B5EF4-FFF2-40B4-BE49-F238E27FC236}">
                    <a16:creationId xmlns:a16="http://schemas.microsoft.com/office/drawing/2014/main" id="{B5674559-07B9-7936-B1E3-52FF1DB18747}"/>
                  </a:ext>
                </a:extLst>
              </p:cNvPr>
              <p:cNvSpPr/>
              <p:nvPr/>
            </p:nvSpPr>
            <p:spPr>
              <a:xfrm>
                <a:off x="-2669800" y="4026700"/>
                <a:ext cx="170950" cy="136300"/>
              </a:xfrm>
              <a:custGeom>
                <a:avLst/>
                <a:gdLst/>
                <a:ahLst/>
                <a:cxnLst/>
                <a:rect l="l" t="t" r="r" b="b"/>
                <a:pathLst>
                  <a:path w="6838" h="5452" extrusionOk="0">
                    <a:moveTo>
                      <a:pt x="1" y="1"/>
                    </a:moveTo>
                    <a:lnTo>
                      <a:pt x="1" y="5451"/>
                    </a:lnTo>
                    <a:lnTo>
                      <a:pt x="6837" y="5451"/>
                    </a:lnTo>
                    <a:lnTo>
                      <a:pt x="6837" y="5357"/>
                    </a:lnTo>
                    <a:cubicBezTo>
                      <a:pt x="6522" y="5294"/>
                      <a:pt x="6207" y="5168"/>
                      <a:pt x="5924" y="5042"/>
                    </a:cubicBezTo>
                    <a:lnTo>
                      <a:pt x="5104" y="5325"/>
                    </a:lnTo>
                    <a:cubicBezTo>
                      <a:pt x="4975" y="5368"/>
                      <a:pt x="4845" y="5389"/>
                      <a:pt x="4720" y="5389"/>
                    </a:cubicBezTo>
                    <a:cubicBezTo>
                      <a:pt x="3931" y="5389"/>
                      <a:pt x="3289" y="4597"/>
                      <a:pt x="3561" y="3781"/>
                    </a:cubicBezTo>
                    <a:lnTo>
                      <a:pt x="3844" y="2962"/>
                    </a:lnTo>
                    <a:cubicBezTo>
                      <a:pt x="3561" y="2364"/>
                      <a:pt x="3403" y="1702"/>
                      <a:pt x="3403" y="1041"/>
                    </a:cubicBezTo>
                    <a:cubicBezTo>
                      <a:pt x="3403" y="662"/>
                      <a:pt x="3466" y="316"/>
                      <a:pt x="35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2" name="Google Shape;7766;p93">
                <a:extLst>
                  <a:ext uri="{FF2B5EF4-FFF2-40B4-BE49-F238E27FC236}">
                    <a16:creationId xmlns:a16="http://schemas.microsoft.com/office/drawing/2014/main" id="{F0279A2D-6221-C633-1FE8-D55EA462621B}"/>
                  </a:ext>
                </a:extLst>
              </p:cNvPr>
              <p:cNvSpPr/>
              <p:nvPr/>
            </p:nvSpPr>
            <p:spPr>
              <a:xfrm>
                <a:off x="-2669800" y="4179500"/>
                <a:ext cx="17095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6838" h="2805" extrusionOk="0">
                    <a:moveTo>
                      <a:pt x="3403" y="757"/>
                    </a:moveTo>
                    <a:cubicBezTo>
                      <a:pt x="3592" y="757"/>
                      <a:pt x="3750" y="914"/>
                      <a:pt x="3750" y="1103"/>
                    </a:cubicBezTo>
                    <a:cubicBezTo>
                      <a:pt x="3750" y="1293"/>
                      <a:pt x="3592" y="1450"/>
                      <a:pt x="3403" y="1450"/>
                    </a:cubicBezTo>
                    <a:cubicBezTo>
                      <a:pt x="3214" y="1450"/>
                      <a:pt x="3057" y="1293"/>
                      <a:pt x="3057" y="1103"/>
                    </a:cubicBezTo>
                    <a:cubicBezTo>
                      <a:pt x="3057" y="914"/>
                      <a:pt x="3214" y="757"/>
                      <a:pt x="3403" y="757"/>
                    </a:cubicBezTo>
                    <a:close/>
                    <a:moveTo>
                      <a:pt x="1" y="1"/>
                    </a:moveTo>
                    <a:lnTo>
                      <a:pt x="1" y="1765"/>
                    </a:lnTo>
                    <a:cubicBezTo>
                      <a:pt x="1" y="2332"/>
                      <a:pt x="442" y="2805"/>
                      <a:pt x="1009" y="2805"/>
                    </a:cubicBezTo>
                    <a:lnTo>
                      <a:pt x="5829" y="2805"/>
                    </a:lnTo>
                    <a:cubicBezTo>
                      <a:pt x="6365" y="2805"/>
                      <a:pt x="6837" y="2332"/>
                      <a:pt x="6837" y="1765"/>
                    </a:cubicBezTo>
                    <a:lnTo>
                      <a:pt x="683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63" name="Google Shape;7767;p93">
                <a:extLst>
                  <a:ext uri="{FF2B5EF4-FFF2-40B4-BE49-F238E27FC236}">
                    <a16:creationId xmlns:a16="http://schemas.microsoft.com/office/drawing/2014/main" id="{EE97FAE2-95EB-C193-C213-C62B69DFBEFA}"/>
                  </a:ext>
                </a:extLst>
              </p:cNvPr>
              <p:cNvSpPr/>
              <p:nvPr/>
            </p:nvSpPr>
            <p:spPr>
              <a:xfrm>
                <a:off x="-2566625" y="3956600"/>
                <a:ext cx="189850" cy="190650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7626" extrusionOk="0">
                    <a:moveTo>
                      <a:pt x="3759" y="1391"/>
                    </a:moveTo>
                    <a:cubicBezTo>
                      <a:pt x="3929" y="1391"/>
                      <a:pt x="4096" y="1502"/>
                      <a:pt x="4096" y="1734"/>
                    </a:cubicBezTo>
                    <a:lnTo>
                      <a:pt x="4096" y="2175"/>
                    </a:lnTo>
                    <a:cubicBezTo>
                      <a:pt x="4254" y="2206"/>
                      <a:pt x="4349" y="2301"/>
                      <a:pt x="4475" y="2427"/>
                    </a:cubicBezTo>
                    <a:cubicBezTo>
                      <a:pt x="4716" y="2669"/>
                      <a:pt x="4494" y="3003"/>
                      <a:pt x="4235" y="3003"/>
                    </a:cubicBezTo>
                    <a:cubicBezTo>
                      <a:pt x="4157" y="3003"/>
                      <a:pt x="4075" y="2973"/>
                      <a:pt x="4002" y="2899"/>
                    </a:cubicBezTo>
                    <a:cubicBezTo>
                      <a:pt x="3926" y="2823"/>
                      <a:pt x="3839" y="2791"/>
                      <a:pt x="3756" y="2791"/>
                    </a:cubicBezTo>
                    <a:cubicBezTo>
                      <a:pt x="3493" y="2791"/>
                      <a:pt x="3266" y="3109"/>
                      <a:pt x="3529" y="3372"/>
                    </a:cubicBezTo>
                    <a:cubicBezTo>
                      <a:pt x="3624" y="3435"/>
                      <a:pt x="3687" y="3466"/>
                      <a:pt x="3781" y="3466"/>
                    </a:cubicBezTo>
                    <a:cubicBezTo>
                      <a:pt x="4317" y="3466"/>
                      <a:pt x="4790" y="3939"/>
                      <a:pt x="4790" y="4506"/>
                    </a:cubicBezTo>
                    <a:cubicBezTo>
                      <a:pt x="4790" y="4884"/>
                      <a:pt x="4569" y="5294"/>
                      <a:pt x="4128" y="5451"/>
                    </a:cubicBezTo>
                    <a:lnTo>
                      <a:pt x="4128" y="5829"/>
                    </a:lnTo>
                    <a:cubicBezTo>
                      <a:pt x="4128" y="6054"/>
                      <a:pt x="3957" y="6172"/>
                      <a:pt x="3789" y="6172"/>
                    </a:cubicBezTo>
                    <a:cubicBezTo>
                      <a:pt x="3626" y="6172"/>
                      <a:pt x="3466" y="6062"/>
                      <a:pt x="3466" y="5829"/>
                    </a:cubicBezTo>
                    <a:lnTo>
                      <a:pt x="3466" y="5451"/>
                    </a:lnTo>
                    <a:cubicBezTo>
                      <a:pt x="3309" y="5420"/>
                      <a:pt x="3183" y="5325"/>
                      <a:pt x="3057" y="5199"/>
                    </a:cubicBezTo>
                    <a:cubicBezTo>
                      <a:pt x="2815" y="4957"/>
                      <a:pt x="3037" y="4623"/>
                      <a:pt x="3296" y="4623"/>
                    </a:cubicBezTo>
                    <a:cubicBezTo>
                      <a:pt x="3374" y="4623"/>
                      <a:pt x="3456" y="4653"/>
                      <a:pt x="3529" y="4727"/>
                    </a:cubicBezTo>
                    <a:cubicBezTo>
                      <a:pt x="3603" y="4800"/>
                      <a:pt x="3684" y="4831"/>
                      <a:pt x="3763" y="4831"/>
                    </a:cubicBezTo>
                    <a:cubicBezTo>
                      <a:pt x="4022" y="4831"/>
                      <a:pt x="4244" y="4496"/>
                      <a:pt x="4002" y="4254"/>
                    </a:cubicBezTo>
                    <a:cubicBezTo>
                      <a:pt x="3939" y="4191"/>
                      <a:pt x="3844" y="4160"/>
                      <a:pt x="3781" y="4160"/>
                    </a:cubicBezTo>
                    <a:cubicBezTo>
                      <a:pt x="3214" y="4160"/>
                      <a:pt x="2742" y="3687"/>
                      <a:pt x="2742" y="3120"/>
                    </a:cubicBezTo>
                    <a:cubicBezTo>
                      <a:pt x="2742" y="2710"/>
                      <a:pt x="2994" y="2332"/>
                      <a:pt x="3403" y="2175"/>
                    </a:cubicBezTo>
                    <a:lnTo>
                      <a:pt x="3403" y="1734"/>
                    </a:lnTo>
                    <a:cubicBezTo>
                      <a:pt x="3403" y="1509"/>
                      <a:pt x="3583" y="1391"/>
                      <a:pt x="3759" y="1391"/>
                    </a:cubicBezTo>
                    <a:close/>
                    <a:moveTo>
                      <a:pt x="3781" y="1"/>
                    </a:moveTo>
                    <a:cubicBezTo>
                      <a:pt x="1734" y="1"/>
                      <a:pt x="1" y="1671"/>
                      <a:pt x="1" y="3782"/>
                    </a:cubicBezTo>
                    <a:cubicBezTo>
                      <a:pt x="1" y="4380"/>
                      <a:pt x="158" y="5010"/>
                      <a:pt x="410" y="5514"/>
                    </a:cubicBezTo>
                    <a:cubicBezTo>
                      <a:pt x="473" y="5609"/>
                      <a:pt x="473" y="5735"/>
                      <a:pt x="473" y="5798"/>
                    </a:cubicBezTo>
                    <a:lnTo>
                      <a:pt x="158" y="6774"/>
                    </a:lnTo>
                    <a:cubicBezTo>
                      <a:pt x="46" y="7141"/>
                      <a:pt x="311" y="7482"/>
                      <a:pt x="684" y="7482"/>
                    </a:cubicBezTo>
                    <a:cubicBezTo>
                      <a:pt x="728" y="7482"/>
                      <a:pt x="774" y="7478"/>
                      <a:pt x="820" y="7468"/>
                    </a:cubicBezTo>
                    <a:lnTo>
                      <a:pt x="1797" y="7121"/>
                    </a:lnTo>
                    <a:cubicBezTo>
                      <a:pt x="1831" y="7110"/>
                      <a:pt x="1866" y="7102"/>
                      <a:pt x="1900" y="7102"/>
                    </a:cubicBezTo>
                    <a:cubicBezTo>
                      <a:pt x="1960" y="7102"/>
                      <a:pt x="2020" y="7124"/>
                      <a:pt x="2080" y="7184"/>
                    </a:cubicBezTo>
                    <a:cubicBezTo>
                      <a:pt x="2584" y="7468"/>
                      <a:pt x="3214" y="7625"/>
                      <a:pt x="3813" y="7625"/>
                    </a:cubicBezTo>
                    <a:cubicBezTo>
                      <a:pt x="5892" y="7625"/>
                      <a:pt x="7594" y="5924"/>
                      <a:pt x="7594" y="3813"/>
                    </a:cubicBezTo>
                    <a:cubicBezTo>
                      <a:pt x="7499" y="1702"/>
                      <a:pt x="5861" y="1"/>
                      <a:pt x="378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7" name="Google Shape;7768;p93">
              <a:extLst>
                <a:ext uri="{FF2B5EF4-FFF2-40B4-BE49-F238E27FC236}">
                  <a16:creationId xmlns:a16="http://schemas.microsoft.com/office/drawing/2014/main" id="{17FB2CDE-6C1A-19A5-126E-4893DDDBFAA1}"/>
                </a:ext>
              </a:extLst>
            </p:cNvPr>
            <p:cNvGrpSpPr/>
            <p:nvPr/>
          </p:nvGrpSpPr>
          <p:grpSpPr>
            <a:xfrm>
              <a:off x="7163923" y="4704022"/>
              <a:ext cx="488167" cy="478896"/>
              <a:chOff x="-1183550" y="3586525"/>
              <a:chExt cx="296175" cy="290550"/>
            </a:xfrm>
            <a:grpFill/>
          </p:grpSpPr>
          <p:sp>
            <p:nvSpPr>
              <p:cNvPr id="551" name="Google Shape;7769;p93">
                <a:extLst>
                  <a:ext uri="{FF2B5EF4-FFF2-40B4-BE49-F238E27FC236}">
                    <a16:creationId xmlns:a16="http://schemas.microsoft.com/office/drawing/2014/main" id="{D700F601-36E9-4635-1C46-B9E4A9F7784C}"/>
                  </a:ext>
                </a:extLst>
              </p:cNvPr>
              <p:cNvSpPr/>
              <p:nvPr/>
            </p:nvSpPr>
            <p:spPr>
              <a:xfrm>
                <a:off x="-927575" y="3671500"/>
                <a:ext cx="4020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663" extrusionOk="0">
                    <a:moveTo>
                      <a:pt x="473" y="0"/>
                    </a:moveTo>
                    <a:cubicBezTo>
                      <a:pt x="32" y="0"/>
                      <a:pt x="1" y="662"/>
                      <a:pt x="473" y="662"/>
                    </a:cubicBezTo>
                    <a:lnTo>
                      <a:pt x="1135" y="662"/>
                    </a:lnTo>
                    <a:cubicBezTo>
                      <a:pt x="1145" y="663"/>
                      <a:pt x="1156" y="663"/>
                      <a:pt x="1166" y="663"/>
                    </a:cubicBezTo>
                    <a:cubicBezTo>
                      <a:pt x="1607" y="663"/>
                      <a:pt x="1597" y="0"/>
                      <a:pt x="11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2" name="Google Shape;7770;p93">
                <a:extLst>
                  <a:ext uri="{FF2B5EF4-FFF2-40B4-BE49-F238E27FC236}">
                    <a16:creationId xmlns:a16="http://schemas.microsoft.com/office/drawing/2014/main" id="{C2AEB267-534E-9E9C-ED7F-59E470B15F61}"/>
                  </a:ext>
                </a:extLst>
              </p:cNvPr>
              <p:cNvSpPr/>
              <p:nvPr/>
            </p:nvSpPr>
            <p:spPr>
              <a:xfrm>
                <a:off x="-1183550" y="3671500"/>
                <a:ext cx="3940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663" extrusionOk="0">
                    <a:moveTo>
                      <a:pt x="473" y="0"/>
                    </a:moveTo>
                    <a:cubicBezTo>
                      <a:pt x="32" y="0"/>
                      <a:pt x="1" y="662"/>
                      <a:pt x="473" y="662"/>
                    </a:cubicBezTo>
                    <a:lnTo>
                      <a:pt x="1135" y="662"/>
                    </a:lnTo>
                    <a:cubicBezTo>
                      <a:pt x="1145" y="663"/>
                      <a:pt x="1154" y="663"/>
                      <a:pt x="1163" y="663"/>
                    </a:cubicBezTo>
                    <a:cubicBezTo>
                      <a:pt x="1576" y="663"/>
                      <a:pt x="1566" y="0"/>
                      <a:pt x="11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3" name="Google Shape;7771;p93">
                <a:extLst>
                  <a:ext uri="{FF2B5EF4-FFF2-40B4-BE49-F238E27FC236}">
                    <a16:creationId xmlns:a16="http://schemas.microsoft.com/office/drawing/2014/main" id="{5993C8B1-835B-02AF-36DC-6AEDEA7086C4}"/>
                  </a:ext>
                </a:extLst>
              </p:cNvPr>
              <p:cNvSpPr/>
              <p:nvPr/>
            </p:nvSpPr>
            <p:spPr>
              <a:xfrm>
                <a:off x="-944250" y="3603025"/>
                <a:ext cx="3952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1581" h="1055" extrusionOk="0">
                    <a:moveTo>
                      <a:pt x="1086" y="1"/>
                    </a:moveTo>
                    <a:cubicBezTo>
                      <a:pt x="1024" y="1"/>
                      <a:pt x="957" y="19"/>
                      <a:pt x="888" y="61"/>
                    </a:cubicBezTo>
                    <a:lnTo>
                      <a:pt x="321" y="408"/>
                    </a:lnTo>
                    <a:cubicBezTo>
                      <a:pt x="0" y="595"/>
                      <a:pt x="179" y="1054"/>
                      <a:pt x="490" y="1054"/>
                    </a:cubicBezTo>
                    <a:cubicBezTo>
                      <a:pt x="546" y="1054"/>
                      <a:pt x="606" y="1040"/>
                      <a:pt x="668" y="1006"/>
                    </a:cubicBezTo>
                    <a:lnTo>
                      <a:pt x="1266" y="660"/>
                    </a:lnTo>
                    <a:cubicBezTo>
                      <a:pt x="1581" y="450"/>
                      <a:pt x="1394" y="1"/>
                      <a:pt x="10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4" name="Google Shape;7772;p93">
                <a:extLst>
                  <a:ext uri="{FF2B5EF4-FFF2-40B4-BE49-F238E27FC236}">
                    <a16:creationId xmlns:a16="http://schemas.microsoft.com/office/drawing/2014/main" id="{0F49B5FC-5052-FFBA-0E68-683A43AA453A}"/>
                  </a:ext>
                </a:extLst>
              </p:cNvPr>
              <p:cNvSpPr/>
              <p:nvPr/>
            </p:nvSpPr>
            <p:spPr>
              <a:xfrm>
                <a:off x="-1166200" y="3731225"/>
                <a:ext cx="3970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588" h="1043" extrusionOk="0">
                    <a:moveTo>
                      <a:pt x="1071" y="1"/>
                    </a:moveTo>
                    <a:cubicBezTo>
                      <a:pt x="1021" y="1"/>
                      <a:pt x="968" y="12"/>
                      <a:pt x="913" y="37"/>
                    </a:cubicBezTo>
                    <a:lnTo>
                      <a:pt x="315" y="384"/>
                    </a:lnTo>
                    <a:cubicBezTo>
                      <a:pt x="0" y="593"/>
                      <a:pt x="187" y="1043"/>
                      <a:pt x="495" y="1043"/>
                    </a:cubicBezTo>
                    <a:cubicBezTo>
                      <a:pt x="557" y="1043"/>
                      <a:pt x="624" y="1025"/>
                      <a:pt x="693" y="982"/>
                    </a:cubicBezTo>
                    <a:lnTo>
                      <a:pt x="1260" y="636"/>
                    </a:lnTo>
                    <a:cubicBezTo>
                      <a:pt x="1587" y="472"/>
                      <a:pt x="1395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5" name="Google Shape;7773;p93">
                <a:extLst>
                  <a:ext uri="{FF2B5EF4-FFF2-40B4-BE49-F238E27FC236}">
                    <a16:creationId xmlns:a16="http://schemas.microsoft.com/office/drawing/2014/main" id="{9A5F885B-3572-D30A-B70E-808AD381D711}"/>
                  </a:ext>
                </a:extLst>
              </p:cNvPr>
              <p:cNvSpPr/>
              <p:nvPr/>
            </p:nvSpPr>
            <p:spPr>
              <a:xfrm>
                <a:off x="-944925" y="3730950"/>
                <a:ext cx="40200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1055" extrusionOk="0">
                    <a:moveTo>
                      <a:pt x="515" y="0"/>
                    </a:moveTo>
                    <a:cubicBezTo>
                      <a:pt x="198" y="0"/>
                      <a:pt x="1" y="460"/>
                      <a:pt x="348" y="647"/>
                    </a:cubicBezTo>
                    <a:lnTo>
                      <a:pt x="915" y="993"/>
                    </a:lnTo>
                    <a:cubicBezTo>
                      <a:pt x="984" y="1036"/>
                      <a:pt x="1052" y="1054"/>
                      <a:pt x="1114" y="1054"/>
                    </a:cubicBezTo>
                    <a:cubicBezTo>
                      <a:pt x="1421" y="1054"/>
                      <a:pt x="1608" y="609"/>
                      <a:pt x="1293" y="426"/>
                    </a:cubicBezTo>
                    <a:lnTo>
                      <a:pt x="695" y="48"/>
                    </a:lnTo>
                    <a:cubicBezTo>
                      <a:pt x="633" y="15"/>
                      <a:pt x="572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6" name="Google Shape;7774;p93">
                <a:extLst>
                  <a:ext uri="{FF2B5EF4-FFF2-40B4-BE49-F238E27FC236}">
                    <a16:creationId xmlns:a16="http://schemas.microsoft.com/office/drawing/2014/main" id="{8E2281EB-BBDE-5595-96C1-F4D0A79529C7}"/>
                  </a:ext>
                </a:extLst>
              </p:cNvPr>
              <p:cNvSpPr/>
              <p:nvPr/>
            </p:nvSpPr>
            <p:spPr>
              <a:xfrm>
                <a:off x="-1167000" y="3603025"/>
                <a:ext cx="40200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1055" extrusionOk="0">
                    <a:moveTo>
                      <a:pt x="477" y="1"/>
                    </a:moveTo>
                    <a:cubicBezTo>
                      <a:pt x="188" y="1"/>
                      <a:pt x="1" y="450"/>
                      <a:pt x="315" y="660"/>
                    </a:cubicBezTo>
                    <a:lnTo>
                      <a:pt x="914" y="1006"/>
                    </a:lnTo>
                    <a:cubicBezTo>
                      <a:pt x="981" y="1040"/>
                      <a:pt x="1044" y="1054"/>
                      <a:pt x="1103" y="1054"/>
                    </a:cubicBezTo>
                    <a:cubicBezTo>
                      <a:pt x="1434" y="1054"/>
                      <a:pt x="1608" y="595"/>
                      <a:pt x="1260" y="408"/>
                    </a:cubicBezTo>
                    <a:lnTo>
                      <a:pt x="662" y="61"/>
                    </a:lnTo>
                    <a:cubicBezTo>
                      <a:pt x="598" y="19"/>
                      <a:pt x="536" y="1"/>
                      <a:pt x="4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7" name="Google Shape;7775;p93">
                <a:extLst>
                  <a:ext uri="{FF2B5EF4-FFF2-40B4-BE49-F238E27FC236}">
                    <a16:creationId xmlns:a16="http://schemas.microsoft.com/office/drawing/2014/main" id="{88C920EB-26CF-B10A-4963-354B876F4CAC}"/>
                  </a:ext>
                </a:extLst>
              </p:cNvPr>
              <p:cNvSpPr/>
              <p:nvPr/>
            </p:nvSpPr>
            <p:spPr>
              <a:xfrm>
                <a:off x="-1065400" y="3658900"/>
                <a:ext cx="59875" cy="77200"/>
              </a:xfrm>
              <a:custGeom>
                <a:avLst/>
                <a:gdLst/>
                <a:ahLst/>
                <a:cxnLst/>
                <a:rect l="l" t="t" r="r" b="b"/>
                <a:pathLst>
                  <a:path w="2395" h="3088" extrusionOk="0">
                    <a:moveTo>
                      <a:pt x="882" y="0"/>
                    </a:moveTo>
                    <a:lnTo>
                      <a:pt x="0" y="1355"/>
                    </a:lnTo>
                    <a:lnTo>
                      <a:pt x="1355" y="1922"/>
                    </a:lnTo>
                    <a:cubicBezTo>
                      <a:pt x="1450" y="1953"/>
                      <a:pt x="1544" y="2111"/>
                      <a:pt x="1544" y="2237"/>
                    </a:cubicBezTo>
                    <a:lnTo>
                      <a:pt x="1544" y="3088"/>
                    </a:lnTo>
                    <a:lnTo>
                      <a:pt x="2395" y="1733"/>
                    </a:lnTo>
                    <a:lnTo>
                      <a:pt x="1071" y="1166"/>
                    </a:lnTo>
                    <a:cubicBezTo>
                      <a:pt x="945" y="1134"/>
                      <a:pt x="882" y="1008"/>
                      <a:pt x="882" y="851"/>
                    </a:cubicBezTo>
                    <a:lnTo>
                      <a:pt x="8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8" name="Google Shape;7776;p93">
                <a:extLst>
                  <a:ext uri="{FF2B5EF4-FFF2-40B4-BE49-F238E27FC236}">
                    <a16:creationId xmlns:a16="http://schemas.microsoft.com/office/drawing/2014/main" id="{C0C91F26-92F0-3C23-BBB6-90BFC4896E95}"/>
                  </a:ext>
                </a:extLst>
              </p:cNvPr>
              <p:cNvSpPr/>
              <p:nvPr/>
            </p:nvSpPr>
            <p:spPr>
              <a:xfrm>
                <a:off x="-1078000" y="3809325"/>
                <a:ext cx="85075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2710" extrusionOk="0">
                    <a:moveTo>
                      <a:pt x="0" y="1"/>
                    </a:moveTo>
                    <a:lnTo>
                      <a:pt x="0" y="662"/>
                    </a:lnTo>
                    <a:lnTo>
                      <a:pt x="1008" y="662"/>
                    </a:lnTo>
                    <a:cubicBezTo>
                      <a:pt x="1449" y="662"/>
                      <a:pt x="1481" y="1324"/>
                      <a:pt x="1008" y="1324"/>
                    </a:cubicBezTo>
                    <a:lnTo>
                      <a:pt x="0" y="1324"/>
                    </a:lnTo>
                    <a:lnTo>
                      <a:pt x="0" y="1670"/>
                    </a:lnTo>
                    <a:cubicBezTo>
                      <a:pt x="0" y="2237"/>
                      <a:pt x="473" y="2710"/>
                      <a:pt x="1008" y="2710"/>
                    </a:cubicBezTo>
                    <a:lnTo>
                      <a:pt x="2395" y="2710"/>
                    </a:lnTo>
                    <a:cubicBezTo>
                      <a:pt x="2962" y="2710"/>
                      <a:pt x="3403" y="2237"/>
                      <a:pt x="3403" y="1670"/>
                    </a:cubicBezTo>
                    <a:lnTo>
                      <a:pt x="3403" y="1324"/>
                    </a:lnTo>
                    <a:lnTo>
                      <a:pt x="2395" y="1324"/>
                    </a:lnTo>
                    <a:cubicBezTo>
                      <a:pt x="1954" y="1324"/>
                      <a:pt x="1922" y="662"/>
                      <a:pt x="2395" y="662"/>
                    </a:cubicBezTo>
                    <a:lnTo>
                      <a:pt x="3403" y="662"/>
                    </a:lnTo>
                    <a:lnTo>
                      <a:pt x="340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9" name="Google Shape;7777;p93">
                <a:extLst>
                  <a:ext uri="{FF2B5EF4-FFF2-40B4-BE49-F238E27FC236}">
                    <a16:creationId xmlns:a16="http://schemas.microsoft.com/office/drawing/2014/main" id="{6E7F429C-8B84-7A67-E65B-03D2EFE08D28}"/>
                  </a:ext>
                </a:extLst>
              </p:cNvPr>
              <p:cNvSpPr/>
              <p:nvPr/>
            </p:nvSpPr>
            <p:spPr>
              <a:xfrm>
                <a:off x="-1135500" y="3586525"/>
                <a:ext cx="193775" cy="204700"/>
              </a:xfrm>
              <a:custGeom>
                <a:avLst/>
                <a:gdLst/>
                <a:ahLst/>
                <a:cxnLst/>
                <a:rect l="l" t="t" r="r" b="b"/>
                <a:pathLst>
                  <a:path w="7751" h="8188" extrusionOk="0">
                    <a:moveTo>
                      <a:pt x="4023" y="1424"/>
                    </a:moveTo>
                    <a:cubicBezTo>
                      <a:pt x="4201" y="1424"/>
                      <a:pt x="4380" y="1561"/>
                      <a:pt x="4380" y="1761"/>
                    </a:cubicBezTo>
                    <a:lnTo>
                      <a:pt x="4380" y="3588"/>
                    </a:lnTo>
                    <a:lnTo>
                      <a:pt x="5892" y="4124"/>
                    </a:lnTo>
                    <a:cubicBezTo>
                      <a:pt x="5955" y="4187"/>
                      <a:pt x="6049" y="4250"/>
                      <a:pt x="6081" y="4344"/>
                    </a:cubicBezTo>
                    <a:cubicBezTo>
                      <a:pt x="6081" y="4407"/>
                      <a:pt x="6081" y="4533"/>
                      <a:pt x="5986" y="4628"/>
                    </a:cubicBezTo>
                    <a:lnTo>
                      <a:pt x="4285" y="7369"/>
                    </a:lnTo>
                    <a:cubicBezTo>
                      <a:pt x="4222" y="7495"/>
                      <a:pt x="4127" y="7526"/>
                      <a:pt x="4033" y="7526"/>
                    </a:cubicBezTo>
                    <a:lnTo>
                      <a:pt x="3938" y="7526"/>
                    </a:lnTo>
                    <a:cubicBezTo>
                      <a:pt x="3781" y="7495"/>
                      <a:pt x="3718" y="7369"/>
                      <a:pt x="3718" y="7211"/>
                    </a:cubicBezTo>
                    <a:lnTo>
                      <a:pt x="3718" y="5384"/>
                    </a:lnTo>
                    <a:lnTo>
                      <a:pt x="2206" y="4817"/>
                    </a:lnTo>
                    <a:cubicBezTo>
                      <a:pt x="2143" y="4754"/>
                      <a:pt x="2048" y="4691"/>
                      <a:pt x="2017" y="4596"/>
                    </a:cubicBezTo>
                    <a:cubicBezTo>
                      <a:pt x="1985" y="4533"/>
                      <a:pt x="2017" y="4407"/>
                      <a:pt x="2048" y="4344"/>
                    </a:cubicBezTo>
                    <a:lnTo>
                      <a:pt x="3749" y="1572"/>
                    </a:lnTo>
                    <a:cubicBezTo>
                      <a:pt x="3818" y="1469"/>
                      <a:pt x="3920" y="1424"/>
                      <a:pt x="4023" y="1424"/>
                    </a:cubicBezTo>
                    <a:close/>
                    <a:moveTo>
                      <a:pt x="4019" y="1"/>
                    </a:moveTo>
                    <a:cubicBezTo>
                      <a:pt x="3743" y="1"/>
                      <a:pt x="3463" y="31"/>
                      <a:pt x="3182" y="91"/>
                    </a:cubicBezTo>
                    <a:cubicBezTo>
                      <a:pt x="1733" y="406"/>
                      <a:pt x="567" y="1572"/>
                      <a:pt x="284" y="3084"/>
                    </a:cubicBezTo>
                    <a:cubicBezTo>
                      <a:pt x="0" y="4533"/>
                      <a:pt x="599" y="5479"/>
                      <a:pt x="1040" y="6140"/>
                    </a:cubicBezTo>
                    <a:cubicBezTo>
                      <a:pt x="1922" y="7526"/>
                      <a:pt x="1387" y="7526"/>
                      <a:pt x="1670" y="8188"/>
                    </a:cubicBezTo>
                    <a:lnTo>
                      <a:pt x="6301" y="8188"/>
                    </a:lnTo>
                    <a:cubicBezTo>
                      <a:pt x="6553" y="7526"/>
                      <a:pt x="6018" y="7526"/>
                      <a:pt x="6931" y="6109"/>
                    </a:cubicBezTo>
                    <a:cubicBezTo>
                      <a:pt x="7373" y="5447"/>
                      <a:pt x="7719" y="4817"/>
                      <a:pt x="7719" y="3746"/>
                    </a:cubicBezTo>
                    <a:cubicBezTo>
                      <a:pt x="7751" y="2612"/>
                      <a:pt x="7246" y="1540"/>
                      <a:pt x="6396" y="847"/>
                    </a:cubicBezTo>
                    <a:cubicBezTo>
                      <a:pt x="5726" y="297"/>
                      <a:pt x="4892" y="1"/>
                      <a:pt x="40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8" name="Google Shape;7778;p93">
              <a:extLst>
                <a:ext uri="{FF2B5EF4-FFF2-40B4-BE49-F238E27FC236}">
                  <a16:creationId xmlns:a16="http://schemas.microsoft.com/office/drawing/2014/main" id="{BE33947E-FE60-D21B-2A54-D4C26BEE6287}"/>
                </a:ext>
              </a:extLst>
            </p:cNvPr>
            <p:cNvGrpSpPr/>
            <p:nvPr/>
          </p:nvGrpSpPr>
          <p:grpSpPr>
            <a:xfrm>
              <a:off x="5863107" y="2847169"/>
              <a:ext cx="481698" cy="479061"/>
              <a:chOff x="-5971525" y="3273750"/>
              <a:chExt cx="292250" cy="290650"/>
            </a:xfrm>
            <a:grpFill/>
          </p:grpSpPr>
          <p:sp>
            <p:nvSpPr>
              <p:cNvPr id="549" name="Google Shape;7779;p93">
                <a:extLst>
                  <a:ext uri="{FF2B5EF4-FFF2-40B4-BE49-F238E27FC236}">
                    <a16:creationId xmlns:a16="http://schemas.microsoft.com/office/drawing/2014/main" id="{EBD6316E-8B20-5D9A-C5BA-E95F80D32C8D}"/>
                  </a:ext>
                </a:extLst>
              </p:cNvPr>
              <p:cNvSpPr/>
              <p:nvPr/>
            </p:nvSpPr>
            <p:spPr>
              <a:xfrm>
                <a:off x="-5868325" y="3273750"/>
                <a:ext cx="8507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3372" extrusionOk="0">
                    <a:moveTo>
                      <a:pt x="1701" y="0"/>
                    </a:moveTo>
                    <a:cubicBezTo>
                      <a:pt x="788" y="0"/>
                      <a:pt x="0" y="756"/>
                      <a:pt x="0" y="1702"/>
                    </a:cubicBezTo>
                    <a:cubicBezTo>
                      <a:pt x="0" y="2615"/>
                      <a:pt x="788" y="3371"/>
                      <a:pt x="1701" y="3371"/>
                    </a:cubicBezTo>
                    <a:cubicBezTo>
                      <a:pt x="2646" y="3371"/>
                      <a:pt x="3403" y="2615"/>
                      <a:pt x="3403" y="1702"/>
                    </a:cubicBezTo>
                    <a:cubicBezTo>
                      <a:pt x="3403" y="756"/>
                      <a:pt x="2646" y="0"/>
                      <a:pt x="1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50" name="Google Shape;7780;p93">
                <a:extLst>
                  <a:ext uri="{FF2B5EF4-FFF2-40B4-BE49-F238E27FC236}">
                    <a16:creationId xmlns:a16="http://schemas.microsoft.com/office/drawing/2014/main" id="{B6E918A9-D687-054B-2519-8EA8FE5B0B71}"/>
                  </a:ext>
                </a:extLst>
              </p:cNvPr>
              <p:cNvSpPr/>
              <p:nvPr/>
            </p:nvSpPr>
            <p:spPr>
              <a:xfrm>
                <a:off x="-5971525" y="3308400"/>
                <a:ext cx="292250" cy="25600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10240" extrusionOk="0">
                    <a:moveTo>
                      <a:pt x="2049" y="1"/>
                    </a:moveTo>
                    <a:cubicBezTo>
                      <a:pt x="1324" y="1"/>
                      <a:pt x="694" y="599"/>
                      <a:pt x="694" y="1355"/>
                    </a:cubicBezTo>
                    <a:cubicBezTo>
                      <a:pt x="694" y="1733"/>
                      <a:pt x="852" y="2080"/>
                      <a:pt x="1072" y="2300"/>
                    </a:cubicBezTo>
                    <a:cubicBezTo>
                      <a:pt x="442" y="2647"/>
                      <a:pt x="1" y="3340"/>
                      <a:pt x="1" y="4096"/>
                    </a:cubicBezTo>
                    <a:lnTo>
                      <a:pt x="1" y="5766"/>
                    </a:lnTo>
                    <a:cubicBezTo>
                      <a:pt x="1" y="6207"/>
                      <a:pt x="284" y="6617"/>
                      <a:pt x="694" y="6774"/>
                    </a:cubicBezTo>
                    <a:lnTo>
                      <a:pt x="694" y="8538"/>
                    </a:lnTo>
                    <a:cubicBezTo>
                      <a:pt x="694" y="9074"/>
                      <a:pt x="1167" y="9546"/>
                      <a:pt x="1702" y="9546"/>
                    </a:cubicBezTo>
                    <a:lnTo>
                      <a:pt x="2364" y="9546"/>
                    </a:lnTo>
                    <a:cubicBezTo>
                      <a:pt x="2931" y="9546"/>
                      <a:pt x="3403" y="9074"/>
                      <a:pt x="3403" y="8538"/>
                    </a:cubicBezTo>
                    <a:lnTo>
                      <a:pt x="3403" y="6774"/>
                    </a:lnTo>
                    <a:cubicBezTo>
                      <a:pt x="3529" y="6711"/>
                      <a:pt x="3624" y="6648"/>
                      <a:pt x="3750" y="6522"/>
                    </a:cubicBezTo>
                    <a:cubicBezTo>
                      <a:pt x="3876" y="6585"/>
                      <a:pt x="3939" y="6680"/>
                      <a:pt x="4097" y="6774"/>
                    </a:cubicBezTo>
                    <a:lnTo>
                      <a:pt x="4097" y="9200"/>
                    </a:lnTo>
                    <a:cubicBezTo>
                      <a:pt x="4097" y="9735"/>
                      <a:pt x="4569" y="10240"/>
                      <a:pt x="5136" y="10240"/>
                    </a:cubicBezTo>
                    <a:lnTo>
                      <a:pt x="6522" y="10240"/>
                    </a:lnTo>
                    <a:cubicBezTo>
                      <a:pt x="7058" y="10240"/>
                      <a:pt x="7562" y="9767"/>
                      <a:pt x="7562" y="9200"/>
                    </a:cubicBezTo>
                    <a:lnTo>
                      <a:pt x="7562" y="6774"/>
                    </a:lnTo>
                    <a:cubicBezTo>
                      <a:pt x="7688" y="6711"/>
                      <a:pt x="7814" y="6648"/>
                      <a:pt x="7940" y="6522"/>
                    </a:cubicBezTo>
                    <a:cubicBezTo>
                      <a:pt x="8035" y="6585"/>
                      <a:pt x="8129" y="6680"/>
                      <a:pt x="8287" y="6774"/>
                    </a:cubicBezTo>
                    <a:lnTo>
                      <a:pt x="8287" y="8538"/>
                    </a:lnTo>
                    <a:cubicBezTo>
                      <a:pt x="8287" y="9074"/>
                      <a:pt x="8759" y="9546"/>
                      <a:pt x="9295" y="9546"/>
                    </a:cubicBezTo>
                    <a:lnTo>
                      <a:pt x="9988" y="9546"/>
                    </a:lnTo>
                    <a:cubicBezTo>
                      <a:pt x="10524" y="9546"/>
                      <a:pt x="10996" y="9074"/>
                      <a:pt x="10996" y="8538"/>
                    </a:cubicBezTo>
                    <a:lnTo>
                      <a:pt x="10996" y="6774"/>
                    </a:lnTo>
                    <a:cubicBezTo>
                      <a:pt x="11406" y="6617"/>
                      <a:pt x="11658" y="6238"/>
                      <a:pt x="11658" y="5766"/>
                    </a:cubicBezTo>
                    <a:lnTo>
                      <a:pt x="11658" y="4096"/>
                    </a:lnTo>
                    <a:cubicBezTo>
                      <a:pt x="11689" y="3340"/>
                      <a:pt x="11280" y="2678"/>
                      <a:pt x="10650" y="2300"/>
                    </a:cubicBezTo>
                    <a:cubicBezTo>
                      <a:pt x="10870" y="2080"/>
                      <a:pt x="11028" y="1733"/>
                      <a:pt x="11028" y="1355"/>
                    </a:cubicBezTo>
                    <a:cubicBezTo>
                      <a:pt x="11028" y="599"/>
                      <a:pt x="10398" y="1"/>
                      <a:pt x="9641" y="1"/>
                    </a:cubicBezTo>
                    <a:cubicBezTo>
                      <a:pt x="8917" y="1"/>
                      <a:pt x="8287" y="599"/>
                      <a:pt x="8287" y="1355"/>
                    </a:cubicBezTo>
                    <a:cubicBezTo>
                      <a:pt x="8287" y="1733"/>
                      <a:pt x="8444" y="2080"/>
                      <a:pt x="8665" y="2300"/>
                    </a:cubicBezTo>
                    <a:cubicBezTo>
                      <a:pt x="8444" y="2426"/>
                      <a:pt x="8224" y="2584"/>
                      <a:pt x="8066" y="2773"/>
                    </a:cubicBezTo>
                    <a:cubicBezTo>
                      <a:pt x="7972" y="2521"/>
                      <a:pt x="7751" y="2237"/>
                      <a:pt x="7562" y="2017"/>
                    </a:cubicBezTo>
                    <a:cubicBezTo>
                      <a:pt x="7216" y="2395"/>
                      <a:pt x="6743" y="2584"/>
                      <a:pt x="6239" y="2647"/>
                    </a:cubicBezTo>
                    <a:lnTo>
                      <a:pt x="6239" y="4380"/>
                    </a:lnTo>
                    <a:cubicBezTo>
                      <a:pt x="6239" y="4604"/>
                      <a:pt x="6043" y="4722"/>
                      <a:pt x="5851" y="4722"/>
                    </a:cubicBezTo>
                    <a:cubicBezTo>
                      <a:pt x="5665" y="4722"/>
                      <a:pt x="5483" y="4612"/>
                      <a:pt x="5483" y="4380"/>
                    </a:cubicBezTo>
                    <a:lnTo>
                      <a:pt x="5483" y="2647"/>
                    </a:lnTo>
                    <a:cubicBezTo>
                      <a:pt x="4979" y="2584"/>
                      <a:pt x="4506" y="2332"/>
                      <a:pt x="4160" y="2017"/>
                    </a:cubicBezTo>
                    <a:cubicBezTo>
                      <a:pt x="3908" y="2237"/>
                      <a:pt x="3750" y="2521"/>
                      <a:pt x="3624" y="2773"/>
                    </a:cubicBezTo>
                    <a:cubicBezTo>
                      <a:pt x="3466" y="2584"/>
                      <a:pt x="3277" y="2426"/>
                      <a:pt x="3057" y="2300"/>
                    </a:cubicBezTo>
                    <a:cubicBezTo>
                      <a:pt x="3277" y="2080"/>
                      <a:pt x="3435" y="1733"/>
                      <a:pt x="3435" y="1355"/>
                    </a:cubicBezTo>
                    <a:cubicBezTo>
                      <a:pt x="3435" y="599"/>
                      <a:pt x="2805" y="1"/>
                      <a:pt x="20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49" name="Google Shape;7781;p93">
              <a:extLst>
                <a:ext uri="{FF2B5EF4-FFF2-40B4-BE49-F238E27FC236}">
                  <a16:creationId xmlns:a16="http://schemas.microsoft.com/office/drawing/2014/main" id="{3F33EF96-9D58-CA33-465A-4D21E549E553}"/>
                </a:ext>
              </a:extLst>
            </p:cNvPr>
            <p:cNvGrpSpPr/>
            <p:nvPr/>
          </p:nvGrpSpPr>
          <p:grpSpPr>
            <a:xfrm>
              <a:off x="5856617" y="3435571"/>
              <a:ext cx="494678" cy="483511"/>
              <a:chOff x="-5974675" y="3632100"/>
              <a:chExt cx="300125" cy="293350"/>
            </a:xfrm>
            <a:grpFill/>
          </p:grpSpPr>
          <p:sp>
            <p:nvSpPr>
              <p:cNvPr id="546" name="Google Shape;7782;p93">
                <a:extLst>
                  <a:ext uri="{FF2B5EF4-FFF2-40B4-BE49-F238E27FC236}">
                    <a16:creationId xmlns:a16="http://schemas.microsoft.com/office/drawing/2014/main" id="{1A919ECB-27D7-81A9-47F8-63E1F716B635}"/>
                  </a:ext>
                </a:extLst>
              </p:cNvPr>
              <p:cNvSpPr/>
              <p:nvPr/>
            </p:nvSpPr>
            <p:spPr>
              <a:xfrm>
                <a:off x="-5974675" y="3701875"/>
                <a:ext cx="141025" cy="221650"/>
              </a:xfrm>
              <a:custGeom>
                <a:avLst/>
                <a:gdLst/>
                <a:ahLst/>
                <a:cxnLst/>
                <a:rect l="l" t="t" r="r" b="b"/>
                <a:pathLst>
                  <a:path w="5641" h="8866" extrusionOk="0">
                    <a:moveTo>
                      <a:pt x="540" y="1"/>
                    </a:moveTo>
                    <a:cubicBezTo>
                      <a:pt x="331" y="1"/>
                      <a:pt x="123" y="188"/>
                      <a:pt x="221" y="423"/>
                    </a:cubicBezTo>
                    <a:lnTo>
                      <a:pt x="568" y="1526"/>
                    </a:lnTo>
                    <a:cubicBezTo>
                      <a:pt x="788" y="2251"/>
                      <a:pt x="1419" y="2723"/>
                      <a:pt x="2175" y="2723"/>
                    </a:cubicBezTo>
                    <a:lnTo>
                      <a:pt x="2899" y="2723"/>
                    </a:lnTo>
                    <a:lnTo>
                      <a:pt x="2899" y="4110"/>
                    </a:lnTo>
                    <a:lnTo>
                      <a:pt x="473" y="4110"/>
                    </a:lnTo>
                    <a:cubicBezTo>
                      <a:pt x="64" y="4110"/>
                      <a:pt x="1" y="4771"/>
                      <a:pt x="473" y="4771"/>
                    </a:cubicBezTo>
                    <a:lnTo>
                      <a:pt x="2899" y="4771"/>
                    </a:lnTo>
                    <a:lnTo>
                      <a:pt x="2899" y="5779"/>
                    </a:lnTo>
                    <a:cubicBezTo>
                      <a:pt x="2899" y="5905"/>
                      <a:pt x="2899" y="6031"/>
                      <a:pt x="2931" y="6126"/>
                    </a:cubicBezTo>
                    <a:lnTo>
                      <a:pt x="2175" y="6126"/>
                    </a:lnTo>
                    <a:cubicBezTo>
                      <a:pt x="1419" y="6126"/>
                      <a:pt x="788" y="6598"/>
                      <a:pt x="568" y="7323"/>
                    </a:cubicBezTo>
                    <a:lnTo>
                      <a:pt x="221" y="8426"/>
                    </a:lnTo>
                    <a:cubicBezTo>
                      <a:pt x="126" y="8691"/>
                      <a:pt x="329" y="8866"/>
                      <a:pt x="533" y="8866"/>
                    </a:cubicBezTo>
                    <a:cubicBezTo>
                      <a:pt x="667" y="8866"/>
                      <a:pt x="801" y="8790"/>
                      <a:pt x="852" y="8615"/>
                    </a:cubicBezTo>
                    <a:lnTo>
                      <a:pt x="1198" y="7512"/>
                    </a:lnTo>
                    <a:cubicBezTo>
                      <a:pt x="1356" y="7071"/>
                      <a:pt x="1734" y="6819"/>
                      <a:pt x="2175" y="6819"/>
                    </a:cubicBezTo>
                    <a:lnTo>
                      <a:pt x="3088" y="6819"/>
                    </a:lnTo>
                    <a:cubicBezTo>
                      <a:pt x="3466" y="7922"/>
                      <a:pt x="4475" y="8709"/>
                      <a:pt x="5640" y="8835"/>
                    </a:cubicBezTo>
                    <a:lnTo>
                      <a:pt x="5640" y="613"/>
                    </a:lnTo>
                    <a:lnTo>
                      <a:pt x="3939" y="613"/>
                    </a:lnTo>
                    <a:cubicBezTo>
                      <a:pt x="3372" y="676"/>
                      <a:pt x="2899" y="1148"/>
                      <a:pt x="2899" y="1684"/>
                    </a:cubicBezTo>
                    <a:lnTo>
                      <a:pt x="2899" y="2062"/>
                    </a:lnTo>
                    <a:lnTo>
                      <a:pt x="2175" y="2062"/>
                    </a:lnTo>
                    <a:cubicBezTo>
                      <a:pt x="1734" y="2062"/>
                      <a:pt x="1356" y="1778"/>
                      <a:pt x="1198" y="1337"/>
                    </a:cubicBezTo>
                    <a:lnTo>
                      <a:pt x="852" y="234"/>
                    </a:lnTo>
                    <a:cubicBezTo>
                      <a:pt x="792" y="69"/>
                      <a:pt x="666" y="1"/>
                      <a:pt x="5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47" name="Google Shape;7783;p93">
                <a:extLst>
                  <a:ext uri="{FF2B5EF4-FFF2-40B4-BE49-F238E27FC236}">
                    <a16:creationId xmlns:a16="http://schemas.microsoft.com/office/drawing/2014/main" id="{857963E3-415C-10CD-F820-745374E15DD7}"/>
                  </a:ext>
                </a:extLst>
              </p:cNvPr>
              <p:cNvSpPr/>
              <p:nvPr/>
            </p:nvSpPr>
            <p:spPr>
              <a:xfrm>
                <a:off x="-5880150" y="3632100"/>
                <a:ext cx="1087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742" extrusionOk="0">
                    <a:moveTo>
                      <a:pt x="788" y="1"/>
                    </a:moveTo>
                    <a:cubicBezTo>
                      <a:pt x="599" y="1"/>
                      <a:pt x="442" y="159"/>
                      <a:pt x="442" y="348"/>
                    </a:cubicBezTo>
                    <a:lnTo>
                      <a:pt x="442" y="1009"/>
                    </a:lnTo>
                    <a:cubicBezTo>
                      <a:pt x="442" y="1324"/>
                      <a:pt x="599" y="1608"/>
                      <a:pt x="788" y="1797"/>
                    </a:cubicBezTo>
                    <a:cubicBezTo>
                      <a:pt x="442" y="2049"/>
                      <a:pt x="158" y="2364"/>
                      <a:pt x="0" y="2742"/>
                    </a:cubicBezTo>
                    <a:lnTo>
                      <a:pt x="4348" y="2742"/>
                    </a:lnTo>
                    <a:cubicBezTo>
                      <a:pt x="4159" y="2364"/>
                      <a:pt x="3876" y="2049"/>
                      <a:pt x="3561" y="1797"/>
                    </a:cubicBezTo>
                    <a:cubicBezTo>
                      <a:pt x="3813" y="1608"/>
                      <a:pt x="3907" y="1324"/>
                      <a:pt x="3907" y="1009"/>
                    </a:cubicBezTo>
                    <a:lnTo>
                      <a:pt x="3907" y="348"/>
                    </a:lnTo>
                    <a:cubicBezTo>
                      <a:pt x="3907" y="123"/>
                      <a:pt x="3736" y="5"/>
                      <a:pt x="3568" y="5"/>
                    </a:cubicBezTo>
                    <a:cubicBezTo>
                      <a:pt x="3405" y="5"/>
                      <a:pt x="3245" y="115"/>
                      <a:pt x="3245" y="348"/>
                    </a:cubicBezTo>
                    <a:lnTo>
                      <a:pt x="3245" y="1009"/>
                    </a:lnTo>
                    <a:cubicBezTo>
                      <a:pt x="3245" y="1230"/>
                      <a:pt x="3088" y="1387"/>
                      <a:pt x="2899" y="1387"/>
                    </a:cubicBezTo>
                    <a:lnTo>
                      <a:pt x="1513" y="1387"/>
                    </a:lnTo>
                    <a:cubicBezTo>
                      <a:pt x="1324" y="1387"/>
                      <a:pt x="1166" y="1230"/>
                      <a:pt x="1166" y="1009"/>
                    </a:cubicBezTo>
                    <a:lnTo>
                      <a:pt x="1166" y="348"/>
                    </a:lnTo>
                    <a:cubicBezTo>
                      <a:pt x="1166" y="159"/>
                      <a:pt x="1009" y="1"/>
                      <a:pt x="7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48" name="Google Shape;7784;p93">
                <a:extLst>
                  <a:ext uri="{FF2B5EF4-FFF2-40B4-BE49-F238E27FC236}">
                    <a16:creationId xmlns:a16="http://schemas.microsoft.com/office/drawing/2014/main" id="{4B3204F0-74CA-4C75-0E17-B6D3DF9ED04C}"/>
                  </a:ext>
                </a:extLst>
              </p:cNvPr>
              <p:cNvSpPr/>
              <p:nvPr/>
            </p:nvSpPr>
            <p:spPr>
              <a:xfrm>
                <a:off x="-5814775" y="3702500"/>
                <a:ext cx="140225" cy="22295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8918" extrusionOk="0">
                    <a:moveTo>
                      <a:pt x="5092" y="1"/>
                    </a:moveTo>
                    <a:cubicBezTo>
                      <a:pt x="4964" y="1"/>
                      <a:pt x="4837" y="72"/>
                      <a:pt x="4789" y="241"/>
                    </a:cubicBezTo>
                    <a:lnTo>
                      <a:pt x="4443" y="1344"/>
                    </a:lnTo>
                    <a:cubicBezTo>
                      <a:pt x="4285" y="1785"/>
                      <a:pt x="3907" y="2068"/>
                      <a:pt x="3466" y="2068"/>
                    </a:cubicBezTo>
                    <a:lnTo>
                      <a:pt x="2710" y="2068"/>
                    </a:lnTo>
                    <a:lnTo>
                      <a:pt x="2710" y="1722"/>
                    </a:lnTo>
                    <a:cubicBezTo>
                      <a:pt x="2710" y="1155"/>
                      <a:pt x="2237" y="682"/>
                      <a:pt x="1702" y="682"/>
                    </a:cubicBezTo>
                    <a:lnTo>
                      <a:pt x="0" y="682"/>
                    </a:lnTo>
                    <a:lnTo>
                      <a:pt x="0" y="8873"/>
                    </a:lnTo>
                    <a:cubicBezTo>
                      <a:pt x="1198" y="8747"/>
                      <a:pt x="2174" y="7928"/>
                      <a:pt x="2552" y="6857"/>
                    </a:cubicBezTo>
                    <a:lnTo>
                      <a:pt x="3466" y="6857"/>
                    </a:lnTo>
                    <a:cubicBezTo>
                      <a:pt x="3907" y="6857"/>
                      <a:pt x="4285" y="7140"/>
                      <a:pt x="4443" y="7582"/>
                    </a:cubicBezTo>
                    <a:lnTo>
                      <a:pt x="4789" y="8684"/>
                    </a:lnTo>
                    <a:cubicBezTo>
                      <a:pt x="4848" y="8850"/>
                      <a:pt x="4974" y="8918"/>
                      <a:pt x="5100" y="8918"/>
                    </a:cubicBezTo>
                    <a:cubicBezTo>
                      <a:pt x="5309" y="8918"/>
                      <a:pt x="5518" y="8731"/>
                      <a:pt x="5419" y="8495"/>
                    </a:cubicBezTo>
                    <a:lnTo>
                      <a:pt x="5041" y="7298"/>
                    </a:lnTo>
                    <a:cubicBezTo>
                      <a:pt x="4789" y="6573"/>
                      <a:pt x="4159" y="6101"/>
                      <a:pt x="3434" y="6101"/>
                    </a:cubicBezTo>
                    <a:lnTo>
                      <a:pt x="2678" y="6101"/>
                    </a:lnTo>
                    <a:cubicBezTo>
                      <a:pt x="2678" y="6006"/>
                      <a:pt x="2710" y="5880"/>
                      <a:pt x="2710" y="5754"/>
                    </a:cubicBezTo>
                    <a:lnTo>
                      <a:pt x="2710" y="4778"/>
                    </a:lnTo>
                    <a:lnTo>
                      <a:pt x="5136" y="4778"/>
                    </a:lnTo>
                    <a:cubicBezTo>
                      <a:pt x="5545" y="4778"/>
                      <a:pt x="5608" y="4116"/>
                      <a:pt x="5136" y="4116"/>
                    </a:cubicBezTo>
                    <a:lnTo>
                      <a:pt x="2710" y="4116"/>
                    </a:lnTo>
                    <a:lnTo>
                      <a:pt x="2710" y="2730"/>
                    </a:lnTo>
                    <a:lnTo>
                      <a:pt x="3466" y="2730"/>
                    </a:lnTo>
                    <a:cubicBezTo>
                      <a:pt x="4222" y="2730"/>
                      <a:pt x="4852" y="2257"/>
                      <a:pt x="5073" y="1564"/>
                    </a:cubicBezTo>
                    <a:lnTo>
                      <a:pt x="5419" y="461"/>
                    </a:lnTo>
                    <a:cubicBezTo>
                      <a:pt x="5517" y="189"/>
                      <a:pt x="5301" y="1"/>
                      <a:pt x="509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0" name="Google Shape;7785;p93">
              <a:extLst>
                <a:ext uri="{FF2B5EF4-FFF2-40B4-BE49-F238E27FC236}">
                  <a16:creationId xmlns:a16="http://schemas.microsoft.com/office/drawing/2014/main" id="{593C6190-4BFE-AEF5-95C4-2B8F0DCD332C}"/>
                </a:ext>
              </a:extLst>
            </p:cNvPr>
            <p:cNvGrpSpPr/>
            <p:nvPr/>
          </p:nvGrpSpPr>
          <p:grpSpPr>
            <a:xfrm>
              <a:off x="5891008" y="4067288"/>
              <a:ext cx="453143" cy="482975"/>
              <a:chOff x="-5971525" y="3990475"/>
              <a:chExt cx="274925" cy="293025"/>
            </a:xfrm>
            <a:grpFill/>
          </p:grpSpPr>
          <p:sp>
            <p:nvSpPr>
              <p:cNvPr id="542" name="Google Shape;7786;p93">
                <a:extLst>
                  <a:ext uri="{FF2B5EF4-FFF2-40B4-BE49-F238E27FC236}">
                    <a16:creationId xmlns:a16="http://schemas.microsoft.com/office/drawing/2014/main" id="{8C6D9659-8ED7-6481-87D8-520F7080C757}"/>
                  </a:ext>
                </a:extLst>
              </p:cNvPr>
              <p:cNvSpPr/>
              <p:nvPr/>
            </p:nvSpPr>
            <p:spPr>
              <a:xfrm>
                <a:off x="-5851000" y="4061375"/>
                <a:ext cx="1024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1355" extrusionOk="0">
                    <a:moveTo>
                      <a:pt x="0" y="0"/>
                    </a:moveTo>
                    <a:lnTo>
                      <a:pt x="0" y="1355"/>
                    </a:lnTo>
                    <a:lnTo>
                      <a:pt x="4096" y="1355"/>
                    </a:lnTo>
                    <a:lnTo>
                      <a:pt x="409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43" name="Google Shape;7787;p93">
                <a:extLst>
                  <a:ext uri="{FF2B5EF4-FFF2-40B4-BE49-F238E27FC236}">
                    <a16:creationId xmlns:a16="http://schemas.microsoft.com/office/drawing/2014/main" id="{D03867DE-1F0F-5E18-1566-2A563C8EC81D}"/>
                  </a:ext>
                </a:extLst>
              </p:cNvPr>
              <p:cNvSpPr/>
              <p:nvPr/>
            </p:nvSpPr>
            <p:spPr>
              <a:xfrm>
                <a:off x="-5971525" y="3990475"/>
                <a:ext cx="69350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1028" extrusionOk="0">
                    <a:moveTo>
                      <a:pt x="1041" y="1"/>
                    </a:moveTo>
                    <a:lnTo>
                      <a:pt x="1041" y="32"/>
                    </a:lnTo>
                    <a:cubicBezTo>
                      <a:pt x="473" y="32"/>
                      <a:pt x="1" y="505"/>
                      <a:pt x="1" y="1072"/>
                    </a:cubicBezTo>
                    <a:lnTo>
                      <a:pt x="1" y="9988"/>
                    </a:lnTo>
                    <a:cubicBezTo>
                      <a:pt x="1" y="10555"/>
                      <a:pt x="473" y="11027"/>
                      <a:pt x="1041" y="11027"/>
                    </a:cubicBezTo>
                    <a:lnTo>
                      <a:pt x="2395" y="11027"/>
                    </a:lnTo>
                    <a:cubicBezTo>
                      <a:pt x="2521" y="11027"/>
                      <a:pt x="2647" y="10996"/>
                      <a:pt x="2773" y="10933"/>
                    </a:cubicBezTo>
                    <a:lnTo>
                      <a:pt x="2773" y="64"/>
                    </a:lnTo>
                    <a:cubicBezTo>
                      <a:pt x="2647" y="32"/>
                      <a:pt x="2521" y="1"/>
                      <a:pt x="239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44" name="Google Shape;7788;p93">
                <a:extLst>
                  <a:ext uri="{FF2B5EF4-FFF2-40B4-BE49-F238E27FC236}">
                    <a16:creationId xmlns:a16="http://schemas.microsoft.com/office/drawing/2014/main" id="{1F955732-ACD6-9BB0-D120-4844DF58D2F1}"/>
                  </a:ext>
                </a:extLst>
              </p:cNvPr>
              <p:cNvSpPr/>
              <p:nvPr/>
            </p:nvSpPr>
            <p:spPr>
              <a:xfrm>
                <a:off x="-5851000" y="4214950"/>
                <a:ext cx="10320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2742" extrusionOk="0">
                    <a:moveTo>
                      <a:pt x="3056" y="694"/>
                    </a:moveTo>
                    <a:cubicBezTo>
                      <a:pt x="3277" y="694"/>
                      <a:pt x="3434" y="851"/>
                      <a:pt x="3434" y="1072"/>
                    </a:cubicBezTo>
                    <a:cubicBezTo>
                      <a:pt x="3434" y="1261"/>
                      <a:pt x="3277" y="1418"/>
                      <a:pt x="3056" y="1418"/>
                    </a:cubicBezTo>
                    <a:lnTo>
                      <a:pt x="1008" y="1418"/>
                    </a:lnTo>
                    <a:cubicBezTo>
                      <a:pt x="819" y="1418"/>
                      <a:pt x="662" y="1261"/>
                      <a:pt x="662" y="1072"/>
                    </a:cubicBezTo>
                    <a:cubicBezTo>
                      <a:pt x="662" y="851"/>
                      <a:pt x="819" y="694"/>
                      <a:pt x="1008" y="694"/>
                    </a:cubicBezTo>
                    <a:close/>
                    <a:moveTo>
                      <a:pt x="32" y="1"/>
                    </a:moveTo>
                    <a:lnTo>
                      <a:pt x="32" y="2395"/>
                    </a:lnTo>
                    <a:lnTo>
                      <a:pt x="0" y="2395"/>
                    </a:lnTo>
                    <a:cubicBezTo>
                      <a:pt x="0" y="2584"/>
                      <a:pt x="158" y="2741"/>
                      <a:pt x="347" y="2741"/>
                    </a:cubicBezTo>
                    <a:lnTo>
                      <a:pt x="3781" y="2741"/>
                    </a:lnTo>
                    <a:cubicBezTo>
                      <a:pt x="3970" y="2741"/>
                      <a:pt x="4127" y="2584"/>
                      <a:pt x="4127" y="2395"/>
                    </a:cubicBezTo>
                    <a:lnTo>
                      <a:pt x="412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45" name="Google Shape;7789;p93">
                <a:extLst>
                  <a:ext uri="{FF2B5EF4-FFF2-40B4-BE49-F238E27FC236}">
                    <a16:creationId xmlns:a16="http://schemas.microsoft.com/office/drawing/2014/main" id="{E27A9220-400B-1919-30D6-17FE5ECFAEF4}"/>
                  </a:ext>
                </a:extLst>
              </p:cNvPr>
              <p:cNvSpPr/>
              <p:nvPr/>
            </p:nvSpPr>
            <p:spPr>
              <a:xfrm>
                <a:off x="-5885675" y="4010175"/>
                <a:ext cx="189075" cy="239450"/>
              </a:xfrm>
              <a:custGeom>
                <a:avLst/>
                <a:gdLst/>
                <a:ahLst/>
                <a:cxnLst/>
                <a:rect l="l" t="t" r="r" b="b"/>
                <a:pathLst>
                  <a:path w="7563" h="9578" extrusionOk="0">
                    <a:moveTo>
                      <a:pt x="5829" y="1323"/>
                    </a:moveTo>
                    <a:cubicBezTo>
                      <a:pt x="6018" y="1323"/>
                      <a:pt x="6176" y="1481"/>
                      <a:pt x="6176" y="1702"/>
                    </a:cubicBezTo>
                    <a:lnTo>
                      <a:pt x="6176" y="3749"/>
                    </a:lnTo>
                    <a:cubicBezTo>
                      <a:pt x="6176" y="3938"/>
                      <a:pt x="6018" y="4096"/>
                      <a:pt x="5829" y="4096"/>
                    </a:cubicBezTo>
                    <a:lnTo>
                      <a:pt x="1009" y="4096"/>
                    </a:lnTo>
                    <a:cubicBezTo>
                      <a:pt x="820" y="4096"/>
                      <a:pt x="663" y="3938"/>
                      <a:pt x="663" y="3749"/>
                    </a:cubicBezTo>
                    <a:lnTo>
                      <a:pt x="663" y="1702"/>
                    </a:lnTo>
                    <a:cubicBezTo>
                      <a:pt x="663" y="1481"/>
                      <a:pt x="820" y="1323"/>
                      <a:pt x="1009" y="1323"/>
                    </a:cubicBezTo>
                    <a:close/>
                    <a:moveTo>
                      <a:pt x="1734" y="4789"/>
                    </a:moveTo>
                    <a:cubicBezTo>
                      <a:pt x="2175" y="4789"/>
                      <a:pt x="2175" y="5482"/>
                      <a:pt x="1734" y="5482"/>
                    </a:cubicBezTo>
                    <a:lnTo>
                      <a:pt x="1072" y="5482"/>
                    </a:lnTo>
                    <a:cubicBezTo>
                      <a:pt x="631" y="5482"/>
                      <a:pt x="600" y="4789"/>
                      <a:pt x="1072" y="4789"/>
                    </a:cubicBezTo>
                    <a:close/>
                    <a:moveTo>
                      <a:pt x="3782" y="4758"/>
                    </a:moveTo>
                    <a:cubicBezTo>
                      <a:pt x="4223" y="4789"/>
                      <a:pt x="4223" y="5482"/>
                      <a:pt x="3782" y="5482"/>
                    </a:cubicBezTo>
                    <a:lnTo>
                      <a:pt x="3120" y="5482"/>
                    </a:lnTo>
                    <a:cubicBezTo>
                      <a:pt x="2899" y="5482"/>
                      <a:pt x="2742" y="5325"/>
                      <a:pt x="2742" y="5104"/>
                    </a:cubicBezTo>
                    <a:cubicBezTo>
                      <a:pt x="2742" y="4915"/>
                      <a:pt x="2899" y="4758"/>
                      <a:pt x="3120" y="4758"/>
                    </a:cubicBezTo>
                    <a:close/>
                    <a:moveTo>
                      <a:pt x="5829" y="4789"/>
                    </a:moveTo>
                    <a:cubicBezTo>
                      <a:pt x="6270" y="4789"/>
                      <a:pt x="6302" y="5482"/>
                      <a:pt x="5829" y="5482"/>
                    </a:cubicBezTo>
                    <a:lnTo>
                      <a:pt x="5168" y="5482"/>
                    </a:lnTo>
                    <a:cubicBezTo>
                      <a:pt x="4727" y="5482"/>
                      <a:pt x="4695" y="4789"/>
                      <a:pt x="5168" y="4789"/>
                    </a:cubicBezTo>
                    <a:close/>
                    <a:moveTo>
                      <a:pt x="1762" y="6174"/>
                    </a:moveTo>
                    <a:cubicBezTo>
                      <a:pt x="2175" y="6174"/>
                      <a:pt x="2165" y="6837"/>
                      <a:pt x="1734" y="6837"/>
                    </a:cubicBezTo>
                    <a:lnTo>
                      <a:pt x="1072" y="6837"/>
                    </a:lnTo>
                    <a:cubicBezTo>
                      <a:pt x="631" y="6837"/>
                      <a:pt x="600" y="6175"/>
                      <a:pt x="1072" y="6175"/>
                    </a:cubicBezTo>
                    <a:lnTo>
                      <a:pt x="1734" y="6175"/>
                    </a:lnTo>
                    <a:cubicBezTo>
                      <a:pt x="1744" y="6175"/>
                      <a:pt x="1753" y="6174"/>
                      <a:pt x="1762" y="6174"/>
                    </a:cubicBezTo>
                    <a:close/>
                    <a:moveTo>
                      <a:pt x="3782" y="6144"/>
                    </a:moveTo>
                    <a:cubicBezTo>
                      <a:pt x="4223" y="6144"/>
                      <a:pt x="4223" y="6837"/>
                      <a:pt x="3782" y="6837"/>
                    </a:cubicBezTo>
                    <a:lnTo>
                      <a:pt x="3120" y="6837"/>
                    </a:lnTo>
                    <a:cubicBezTo>
                      <a:pt x="2899" y="6837"/>
                      <a:pt x="2742" y="6679"/>
                      <a:pt x="2742" y="6490"/>
                    </a:cubicBezTo>
                    <a:cubicBezTo>
                      <a:pt x="2742" y="6301"/>
                      <a:pt x="2899" y="6144"/>
                      <a:pt x="3120" y="6144"/>
                    </a:cubicBezTo>
                    <a:close/>
                    <a:moveTo>
                      <a:pt x="5858" y="6174"/>
                    </a:moveTo>
                    <a:cubicBezTo>
                      <a:pt x="6272" y="6174"/>
                      <a:pt x="6291" y="6837"/>
                      <a:pt x="5829" y="6837"/>
                    </a:cubicBezTo>
                    <a:lnTo>
                      <a:pt x="5168" y="6837"/>
                    </a:lnTo>
                    <a:cubicBezTo>
                      <a:pt x="4727" y="6837"/>
                      <a:pt x="4695" y="6175"/>
                      <a:pt x="5168" y="6175"/>
                    </a:cubicBezTo>
                    <a:lnTo>
                      <a:pt x="5829" y="6175"/>
                    </a:lnTo>
                    <a:cubicBezTo>
                      <a:pt x="5839" y="6175"/>
                      <a:pt x="5849" y="6174"/>
                      <a:pt x="5858" y="6174"/>
                    </a:cubicBezTo>
                    <a:close/>
                    <a:moveTo>
                      <a:pt x="1" y="0"/>
                    </a:moveTo>
                    <a:lnTo>
                      <a:pt x="1" y="9578"/>
                    </a:lnTo>
                    <a:lnTo>
                      <a:pt x="663" y="9578"/>
                    </a:lnTo>
                    <a:lnTo>
                      <a:pt x="663" y="7876"/>
                    </a:lnTo>
                    <a:cubicBezTo>
                      <a:pt x="663" y="7687"/>
                      <a:pt x="820" y="7530"/>
                      <a:pt x="1009" y="7530"/>
                    </a:cubicBezTo>
                    <a:lnTo>
                      <a:pt x="5829" y="7530"/>
                    </a:lnTo>
                    <a:cubicBezTo>
                      <a:pt x="6018" y="7530"/>
                      <a:pt x="6176" y="7687"/>
                      <a:pt x="6176" y="7876"/>
                    </a:cubicBezTo>
                    <a:lnTo>
                      <a:pt x="6176" y="9578"/>
                    </a:lnTo>
                    <a:lnTo>
                      <a:pt x="6522" y="9578"/>
                    </a:lnTo>
                    <a:cubicBezTo>
                      <a:pt x="7090" y="9578"/>
                      <a:pt x="7562" y="9105"/>
                      <a:pt x="7562" y="8538"/>
                    </a:cubicBezTo>
                    <a:lnTo>
                      <a:pt x="7562" y="1008"/>
                    </a:lnTo>
                    <a:cubicBezTo>
                      <a:pt x="7531" y="473"/>
                      <a:pt x="7090" y="0"/>
                      <a:pt x="64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1" name="Google Shape;7790;p93">
              <a:extLst>
                <a:ext uri="{FF2B5EF4-FFF2-40B4-BE49-F238E27FC236}">
                  <a16:creationId xmlns:a16="http://schemas.microsoft.com/office/drawing/2014/main" id="{3C8A098C-27A6-DA8C-8A0D-173A7FC8BDF1}"/>
                </a:ext>
              </a:extLst>
            </p:cNvPr>
            <p:cNvGrpSpPr/>
            <p:nvPr/>
          </p:nvGrpSpPr>
          <p:grpSpPr>
            <a:xfrm>
              <a:off x="8950999" y="2847168"/>
              <a:ext cx="481657" cy="479061"/>
              <a:chOff x="-4118225" y="3253275"/>
              <a:chExt cx="292225" cy="290650"/>
            </a:xfrm>
            <a:grpFill/>
          </p:grpSpPr>
          <p:sp>
            <p:nvSpPr>
              <p:cNvPr id="540" name="Google Shape;7791;p93">
                <a:extLst>
                  <a:ext uri="{FF2B5EF4-FFF2-40B4-BE49-F238E27FC236}">
                    <a16:creationId xmlns:a16="http://schemas.microsoft.com/office/drawing/2014/main" id="{F9987C0C-07A1-784F-7071-0D204F979A87}"/>
                  </a:ext>
                </a:extLst>
              </p:cNvPr>
              <p:cNvSpPr/>
              <p:nvPr/>
            </p:nvSpPr>
            <p:spPr>
              <a:xfrm>
                <a:off x="-4118225" y="3287125"/>
                <a:ext cx="25672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0269" h="10272" extrusionOk="0">
                    <a:moveTo>
                      <a:pt x="5104" y="1"/>
                    </a:moveTo>
                    <a:cubicBezTo>
                      <a:pt x="2268" y="1"/>
                      <a:pt x="0" y="2301"/>
                      <a:pt x="0" y="5136"/>
                    </a:cubicBezTo>
                    <a:cubicBezTo>
                      <a:pt x="0" y="7972"/>
                      <a:pt x="2268" y="10271"/>
                      <a:pt x="5104" y="10271"/>
                    </a:cubicBezTo>
                    <a:cubicBezTo>
                      <a:pt x="7939" y="10271"/>
                      <a:pt x="10239" y="8003"/>
                      <a:pt x="10239" y="5168"/>
                    </a:cubicBezTo>
                    <a:cubicBezTo>
                      <a:pt x="10268" y="4993"/>
                      <a:pt x="10108" y="4818"/>
                      <a:pt x="9910" y="4818"/>
                    </a:cubicBezTo>
                    <a:cubicBezTo>
                      <a:pt x="9894" y="4818"/>
                      <a:pt x="9877" y="4819"/>
                      <a:pt x="9861" y="4821"/>
                    </a:cubicBezTo>
                    <a:lnTo>
                      <a:pt x="5797" y="4821"/>
                    </a:lnTo>
                    <a:cubicBezTo>
                      <a:pt x="5639" y="4821"/>
                      <a:pt x="5450" y="4695"/>
                      <a:pt x="5450" y="4506"/>
                    </a:cubicBezTo>
                    <a:lnTo>
                      <a:pt x="5450" y="347"/>
                    </a:lnTo>
                    <a:cubicBezTo>
                      <a:pt x="5450" y="158"/>
                      <a:pt x="5324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41" name="Google Shape;7792;p93">
                <a:extLst>
                  <a:ext uri="{FF2B5EF4-FFF2-40B4-BE49-F238E27FC236}">
                    <a16:creationId xmlns:a16="http://schemas.microsoft.com/office/drawing/2014/main" id="{CF829FC7-D86A-D45D-FCBA-F421F512C287}"/>
                  </a:ext>
                </a:extLst>
              </p:cNvPr>
              <p:cNvSpPr/>
              <p:nvPr/>
            </p:nvSpPr>
            <p:spPr>
              <a:xfrm>
                <a:off x="-3963850" y="3253275"/>
                <a:ext cx="137850" cy="13785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551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5135"/>
                    </a:lnTo>
                    <a:cubicBezTo>
                      <a:pt x="0" y="5356"/>
                      <a:pt x="158" y="5514"/>
                      <a:pt x="347" y="5514"/>
                    </a:cubicBezTo>
                    <a:lnTo>
                      <a:pt x="5167" y="5514"/>
                    </a:lnTo>
                    <a:cubicBezTo>
                      <a:pt x="5356" y="5514"/>
                      <a:pt x="5513" y="5356"/>
                      <a:pt x="5513" y="5135"/>
                    </a:cubicBezTo>
                    <a:cubicBezTo>
                      <a:pt x="5513" y="2269"/>
                      <a:pt x="3182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2" name="Google Shape;7793;p93">
              <a:extLst>
                <a:ext uri="{FF2B5EF4-FFF2-40B4-BE49-F238E27FC236}">
                  <a16:creationId xmlns:a16="http://schemas.microsoft.com/office/drawing/2014/main" id="{C9650C0D-3477-9E53-112A-D2ACB409C942}"/>
                </a:ext>
              </a:extLst>
            </p:cNvPr>
            <p:cNvGrpSpPr/>
            <p:nvPr/>
          </p:nvGrpSpPr>
          <p:grpSpPr>
            <a:xfrm>
              <a:off x="9008746" y="3436825"/>
              <a:ext cx="366156" cy="480997"/>
              <a:chOff x="-4082800" y="3612425"/>
              <a:chExt cx="222150" cy="291825"/>
            </a:xfrm>
            <a:grpFill/>
          </p:grpSpPr>
          <p:sp>
            <p:nvSpPr>
              <p:cNvPr id="537" name="Google Shape;7794;p93">
                <a:extLst>
                  <a:ext uri="{FF2B5EF4-FFF2-40B4-BE49-F238E27FC236}">
                    <a16:creationId xmlns:a16="http://schemas.microsoft.com/office/drawing/2014/main" id="{9AD82BF5-D1EF-536A-B045-E105B606655F}"/>
                  </a:ext>
                </a:extLst>
              </p:cNvPr>
              <p:cNvSpPr/>
              <p:nvPr/>
            </p:nvSpPr>
            <p:spPr>
              <a:xfrm>
                <a:off x="-4027650" y="3663625"/>
                <a:ext cx="112650" cy="119725"/>
              </a:xfrm>
              <a:custGeom>
                <a:avLst/>
                <a:gdLst/>
                <a:ahLst/>
                <a:cxnLst/>
                <a:rect l="l" t="t" r="r" b="b"/>
                <a:pathLst>
                  <a:path w="4506" h="4789" extrusionOk="0">
                    <a:moveTo>
                      <a:pt x="2237" y="1355"/>
                    </a:moveTo>
                    <a:cubicBezTo>
                      <a:pt x="2773" y="1355"/>
                      <a:pt x="3245" y="1827"/>
                      <a:pt x="3245" y="2395"/>
                    </a:cubicBezTo>
                    <a:cubicBezTo>
                      <a:pt x="3308" y="2930"/>
                      <a:pt x="2836" y="3434"/>
                      <a:pt x="2237" y="3434"/>
                    </a:cubicBezTo>
                    <a:cubicBezTo>
                      <a:pt x="1670" y="3434"/>
                      <a:pt x="1197" y="2962"/>
                      <a:pt x="1197" y="2395"/>
                    </a:cubicBezTo>
                    <a:cubicBezTo>
                      <a:pt x="1197" y="1859"/>
                      <a:pt x="1670" y="1355"/>
                      <a:pt x="2237" y="1355"/>
                    </a:cubicBezTo>
                    <a:close/>
                    <a:moveTo>
                      <a:pt x="1922" y="0"/>
                    </a:moveTo>
                    <a:lnTo>
                      <a:pt x="1922" y="473"/>
                    </a:lnTo>
                    <a:cubicBezTo>
                      <a:pt x="1922" y="630"/>
                      <a:pt x="1827" y="725"/>
                      <a:pt x="1670" y="788"/>
                    </a:cubicBezTo>
                    <a:cubicBezTo>
                      <a:pt x="1481" y="851"/>
                      <a:pt x="1292" y="945"/>
                      <a:pt x="1134" y="1103"/>
                    </a:cubicBezTo>
                    <a:cubicBezTo>
                      <a:pt x="1055" y="1143"/>
                      <a:pt x="962" y="1183"/>
                      <a:pt x="873" y="1183"/>
                    </a:cubicBezTo>
                    <a:cubicBezTo>
                      <a:pt x="822" y="1183"/>
                      <a:pt x="771" y="1169"/>
                      <a:pt x="725" y="1134"/>
                    </a:cubicBezTo>
                    <a:lnTo>
                      <a:pt x="347" y="914"/>
                    </a:lnTo>
                    <a:lnTo>
                      <a:pt x="0" y="1481"/>
                    </a:lnTo>
                    <a:lnTo>
                      <a:pt x="378" y="1733"/>
                    </a:lnTo>
                    <a:cubicBezTo>
                      <a:pt x="504" y="1796"/>
                      <a:pt x="599" y="1922"/>
                      <a:pt x="536" y="2079"/>
                    </a:cubicBezTo>
                    <a:cubicBezTo>
                      <a:pt x="504" y="2332"/>
                      <a:pt x="504" y="2489"/>
                      <a:pt x="536" y="2710"/>
                    </a:cubicBezTo>
                    <a:cubicBezTo>
                      <a:pt x="599" y="2867"/>
                      <a:pt x="504" y="2993"/>
                      <a:pt x="378" y="3056"/>
                    </a:cubicBezTo>
                    <a:lnTo>
                      <a:pt x="0" y="3308"/>
                    </a:lnTo>
                    <a:lnTo>
                      <a:pt x="347" y="3907"/>
                    </a:lnTo>
                    <a:lnTo>
                      <a:pt x="725" y="3655"/>
                    </a:lnTo>
                    <a:cubicBezTo>
                      <a:pt x="773" y="3631"/>
                      <a:pt x="826" y="3620"/>
                      <a:pt x="879" y="3620"/>
                    </a:cubicBezTo>
                    <a:cubicBezTo>
                      <a:pt x="967" y="3620"/>
                      <a:pt x="1056" y="3647"/>
                      <a:pt x="1134" y="3686"/>
                    </a:cubicBezTo>
                    <a:cubicBezTo>
                      <a:pt x="1292" y="3812"/>
                      <a:pt x="1481" y="3938"/>
                      <a:pt x="1670" y="4001"/>
                    </a:cubicBezTo>
                    <a:cubicBezTo>
                      <a:pt x="1796" y="4064"/>
                      <a:pt x="1922" y="4222"/>
                      <a:pt x="1922" y="4316"/>
                    </a:cubicBezTo>
                    <a:lnTo>
                      <a:pt x="1922" y="4789"/>
                    </a:lnTo>
                    <a:lnTo>
                      <a:pt x="2584" y="4789"/>
                    </a:lnTo>
                    <a:lnTo>
                      <a:pt x="2584" y="4316"/>
                    </a:lnTo>
                    <a:cubicBezTo>
                      <a:pt x="2584" y="4159"/>
                      <a:pt x="2678" y="4064"/>
                      <a:pt x="2836" y="4001"/>
                    </a:cubicBezTo>
                    <a:cubicBezTo>
                      <a:pt x="3025" y="3938"/>
                      <a:pt x="3182" y="3844"/>
                      <a:pt x="3371" y="3686"/>
                    </a:cubicBezTo>
                    <a:cubicBezTo>
                      <a:pt x="3449" y="3647"/>
                      <a:pt x="3539" y="3620"/>
                      <a:pt x="3626" y="3620"/>
                    </a:cubicBezTo>
                    <a:cubicBezTo>
                      <a:pt x="3680" y="3620"/>
                      <a:pt x="3733" y="3631"/>
                      <a:pt x="3781" y="3655"/>
                    </a:cubicBezTo>
                    <a:lnTo>
                      <a:pt x="4159" y="3907"/>
                    </a:lnTo>
                    <a:lnTo>
                      <a:pt x="4505" y="3308"/>
                    </a:lnTo>
                    <a:lnTo>
                      <a:pt x="4127" y="3056"/>
                    </a:lnTo>
                    <a:cubicBezTo>
                      <a:pt x="4001" y="2993"/>
                      <a:pt x="3938" y="2867"/>
                      <a:pt x="3970" y="2710"/>
                    </a:cubicBezTo>
                    <a:cubicBezTo>
                      <a:pt x="4001" y="2489"/>
                      <a:pt x="4001" y="2332"/>
                      <a:pt x="3970" y="2079"/>
                    </a:cubicBezTo>
                    <a:cubicBezTo>
                      <a:pt x="3938" y="1922"/>
                      <a:pt x="4001" y="1796"/>
                      <a:pt x="4127" y="1733"/>
                    </a:cubicBezTo>
                    <a:lnTo>
                      <a:pt x="4505" y="1481"/>
                    </a:lnTo>
                    <a:lnTo>
                      <a:pt x="4159" y="914"/>
                    </a:lnTo>
                    <a:lnTo>
                      <a:pt x="3781" y="1134"/>
                    </a:lnTo>
                    <a:cubicBezTo>
                      <a:pt x="3734" y="1169"/>
                      <a:pt x="3684" y="1183"/>
                      <a:pt x="3632" y="1183"/>
                    </a:cubicBezTo>
                    <a:cubicBezTo>
                      <a:pt x="3543" y="1183"/>
                      <a:pt x="3451" y="1143"/>
                      <a:pt x="3371" y="1103"/>
                    </a:cubicBezTo>
                    <a:cubicBezTo>
                      <a:pt x="3214" y="977"/>
                      <a:pt x="3025" y="851"/>
                      <a:pt x="2836" y="788"/>
                    </a:cubicBezTo>
                    <a:cubicBezTo>
                      <a:pt x="2710" y="725"/>
                      <a:pt x="2584" y="567"/>
                      <a:pt x="2584" y="473"/>
                    </a:cubicBezTo>
                    <a:lnTo>
                      <a:pt x="258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8" name="Google Shape;7795;p93">
                <a:extLst>
                  <a:ext uri="{FF2B5EF4-FFF2-40B4-BE49-F238E27FC236}">
                    <a16:creationId xmlns:a16="http://schemas.microsoft.com/office/drawing/2014/main" id="{5109077D-B29B-0D09-46EA-EB92F5E0CF39}"/>
                  </a:ext>
                </a:extLst>
              </p:cNvPr>
              <p:cNvSpPr/>
              <p:nvPr/>
            </p:nvSpPr>
            <p:spPr>
              <a:xfrm>
                <a:off x="-4082800" y="3612425"/>
                <a:ext cx="222150" cy="291825"/>
              </a:xfrm>
              <a:custGeom>
                <a:avLst/>
                <a:gdLst/>
                <a:ahLst/>
                <a:cxnLst/>
                <a:rect l="l" t="t" r="r" b="b"/>
                <a:pathLst>
                  <a:path w="8886" h="11673" extrusionOk="0">
                    <a:moveTo>
                      <a:pt x="5168" y="1324"/>
                    </a:moveTo>
                    <a:cubicBezTo>
                      <a:pt x="5357" y="1324"/>
                      <a:pt x="5514" y="1481"/>
                      <a:pt x="5514" y="1702"/>
                    </a:cubicBezTo>
                    <a:lnTo>
                      <a:pt x="5514" y="2269"/>
                    </a:lnTo>
                    <a:cubicBezTo>
                      <a:pt x="5609" y="2332"/>
                      <a:pt x="5735" y="2395"/>
                      <a:pt x="5829" y="2489"/>
                    </a:cubicBezTo>
                    <a:lnTo>
                      <a:pt x="6333" y="2206"/>
                    </a:lnTo>
                    <a:cubicBezTo>
                      <a:pt x="6396" y="2174"/>
                      <a:pt x="6491" y="2174"/>
                      <a:pt x="6617" y="2174"/>
                    </a:cubicBezTo>
                    <a:cubicBezTo>
                      <a:pt x="6680" y="2206"/>
                      <a:pt x="6774" y="2237"/>
                      <a:pt x="6806" y="2300"/>
                    </a:cubicBezTo>
                    <a:lnTo>
                      <a:pt x="7467" y="3497"/>
                    </a:lnTo>
                    <a:cubicBezTo>
                      <a:pt x="7562" y="3655"/>
                      <a:pt x="7530" y="3844"/>
                      <a:pt x="7341" y="3970"/>
                    </a:cubicBezTo>
                    <a:lnTo>
                      <a:pt x="6837" y="4254"/>
                    </a:lnTo>
                    <a:cubicBezTo>
                      <a:pt x="6869" y="4380"/>
                      <a:pt x="6869" y="4474"/>
                      <a:pt x="6837" y="4632"/>
                    </a:cubicBezTo>
                    <a:lnTo>
                      <a:pt x="7341" y="4915"/>
                    </a:lnTo>
                    <a:cubicBezTo>
                      <a:pt x="7499" y="4978"/>
                      <a:pt x="7593" y="5230"/>
                      <a:pt x="7467" y="5388"/>
                    </a:cubicBezTo>
                    <a:lnTo>
                      <a:pt x="6806" y="6553"/>
                    </a:lnTo>
                    <a:cubicBezTo>
                      <a:pt x="6774" y="6648"/>
                      <a:pt x="6680" y="6679"/>
                      <a:pt x="6617" y="6711"/>
                    </a:cubicBezTo>
                    <a:cubicBezTo>
                      <a:pt x="6588" y="6730"/>
                      <a:pt x="6555" y="6738"/>
                      <a:pt x="6523" y="6738"/>
                    </a:cubicBezTo>
                    <a:cubicBezTo>
                      <a:pt x="6450" y="6738"/>
                      <a:pt x="6377" y="6701"/>
                      <a:pt x="6333" y="6679"/>
                    </a:cubicBezTo>
                    <a:lnTo>
                      <a:pt x="5829" y="6396"/>
                    </a:lnTo>
                    <a:cubicBezTo>
                      <a:pt x="5703" y="6490"/>
                      <a:pt x="5609" y="6522"/>
                      <a:pt x="5514" y="6616"/>
                    </a:cubicBezTo>
                    <a:lnTo>
                      <a:pt x="5514" y="7183"/>
                    </a:lnTo>
                    <a:cubicBezTo>
                      <a:pt x="5514" y="7404"/>
                      <a:pt x="5357" y="7562"/>
                      <a:pt x="5168" y="7562"/>
                    </a:cubicBezTo>
                    <a:lnTo>
                      <a:pt x="3781" y="7562"/>
                    </a:lnTo>
                    <a:cubicBezTo>
                      <a:pt x="3592" y="7562"/>
                      <a:pt x="3435" y="7404"/>
                      <a:pt x="3435" y="7183"/>
                    </a:cubicBezTo>
                    <a:lnTo>
                      <a:pt x="3435" y="6616"/>
                    </a:lnTo>
                    <a:cubicBezTo>
                      <a:pt x="3309" y="6553"/>
                      <a:pt x="3183" y="6490"/>
                      <a:pt x="3120" y="6396"/>
                    </a:cubicBezTo>
                    <a:lnTo>
                      <a:pt x="2584" y="6679"/>
                    </a:lnTo>
                    <a:cubicBezTo>
                      <a:pt x="2521" y="6711"/>
                      <a:pt x="2427" y="6711"/>
                      <a:pt x="2332" y="6711"/>
                    </a:cubicBezTo>
                    <a:cubicBezTo>
                      <a:pt x="2238" y="6679"/>
                      <a:pt x="2175" y="6648"/>
                      <a:pt x="2112" y="6553"/>
                    </a:cubicBezTo>
                    <a:lnTo>
                      <a:pt x="1450" y="5388"/>
                    </a:lnTo>
                    <a:cubicBezTo>
                      <a:pt x="1387" y="5230"/>
                      <a:pt x="1419" y="5041"/>
                      <a:pt x="1576" y="4915"/>
                    </a:cubicBezTo>
                    <a:lnTo>
                      <a:pt x="2080" y="4632"/>
                    </a:lnTo>
                    <a:lnTo>
                      <a:pt x="2080" y="4443"/>
                    </a:lnTo>
                    <a:lnTo>
                      <a:pt x="2080" y="4254"/>
                    </a:lnTo>
                    <a:lnTo>
                      <a:pt x="1576" y="3970"/>
                    </a:lnTo>
                    <a:cubicBezTo>
                      <a:pt x="1419" y="3907"/>
                      <a:pt x="1324" y="3655"/>
                      <a:pt x="1450" y="3497"/>
                    </a:cubicBezTo>
                    <a:lnTo>
                      <a:pt x="2112" y="2332"/>
                    </a:lnTo>
                    <a:cubicBezTo>
                      <a:pt x="2175" y="2237"/>
                      <a:pt x="2238" y="2206"/>
                      <a:pt x="2332" y="2174"/>
                    </a:cubicBezTo>
                    <a:cubicBezTo>
                      <a:pt x="2352" y="2155"/>
                      <a:pt x="2377" y="2147"/>
                      <a:pt x="2405" y="2147"/>
                    </a:cubicBezTo>
                    <a:cubicBezTo>
                      <a:pt x="2467" y="2147"/>
                      <a:pt x="2541" y="2184"/>
                      <a:pt x="2584" y="2206"/>
                    </a:cubicBezTo>
                    <a:lnTo>
                      <a:pt x="3120" y="2489"/>
                    </a:lnTo>
                    <a:cubicBezTo>
                      <a:pt x="3214" y="2395"/>
                      <a:pt x="3309" y="2363"/>
                      <a:pt x="3435" y="2269"/>
                    </a:cubicBezTo>
                    <a:lnTo>
                      <a:pt x="3435" y="1702"/>
                    </a:lnTo>
                    <a:cubicBezTo>
                      <a:pt x="3435" y="1481"/>
                      <a:pt x="3592" y="1324"/>
                      <a:pt x="3781" y="1324"/>
                    </a:cubicBezTo>
                    <a:close/>
                    <a:moveTo>
                      <a:pt x="4443" y="0"/>
                    </a:moveTo>
                    <a:cubicBezTo>
                      <a:pt x="1986" y="0"/>
                      <a:pt x="1" y="2017"/>
                      <a:pt x="1" y="4443"/>
                    </a:cubicBezTo>
                    <a:cubicBezTo>
                      <a:pt x="1" y="5419"/>
                      <a:pt x="316" y="6333"/>
                      <a:pt x="851" y="7120"/>
                    </a:cubicBezTo>
                    <a:lnTo>
                      <a:pt x="4159" y="11531"/>
                    </a:lnTo>
                    <a:cubicBezTo>
                      <a:pt x="4222" y="11626"/>
                      <a:pt x="4325" y="11673"/>
                      <a:pt x="4431" y="11673"/>
                    </a:cubicBezTo>
                    <a:cubicBezTo>
                      <a:pt x="4538" y="11673"/>
                      <a:pt x="4648" y="11626"/>
                      <a:pt x="4727" y="11531"/>
                    </a:cubicBezTo>
                    <a:lnTo>
                      <a:pt x="8066" y="6994"/>
                    </a:lnTo>
                    <a:cubicBezTo>
                      <a:pt x="8602" y="6270"/>
                      <a:pt x="8885" y="5356"/>
                      <a:pt x="8885" y="4443"/>
                    </a:cubicBezTo>
                    <a:cubicBezTo>
                      <a:pt x="8885" y="2017"/>
                      <a:pt x="6932" y="0"/>
                      <a:pt x="44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9" name="Google Shape;7796;p93">
                <a:extLst>
                  <a:ext uri="{FF2B5EF4-FFF2-40B4-BE49-F238E27FC236}">
                    <a16:creationId xmlns:a16="http://schemas.microsoft.com/office/drawing/2014/main" id="{EDF06781-0BCA-CC3F-7BEF-671716D5EB6E}"/>
                  </a:ext>
                </a:extLst>
              </p:cNvPr>
              <p:cNvSpPr/>
              <p:nvPr/>
            </p:nvSpPr>
            <p:spPr>
              <a:xfrm>
                <a:off x="-3980400" y="3714800"/>
                <a:ext cx="1735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5" extrusionOk="0">
                    <a:moveTo>
                      <a:pt x="347" y="1"/>
                    </a:moveTo>
                    <a:cubicBezTo>
                      <a:pt x="158" y="1"/>
                      <a:pt x="0" y="159"/>
                      <a:pt x="0" y="348"/>
                    </a:cubicBezTo>
                    <a:cubicBezTo>
                      <a:pt x="0" y="537"/>
                      <a:pt x="158" y="694"/>
                      <a:pt x="347" y="694"/>
                    </a:cubicBezTo>
                    <a:cubicBezTo>
                      <a:pt x="536" y="694"/>
                      <a:pt x="694" y="537"/>
                      <a:pt x="694" y="348"/>
                    </a:cubicBezTo>
                    <a:cubicBezTo>
                      <a:pt x="694" y="159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3" name="Google Shape;7797;p93">
              <a:extLst>
                <a:ext uri="{FF2B5EF4-FFF2-40B4-BE49-F238E27FC236}">
                  <a16:creationId xmlns:a16="http://schemas.microsoft.com/office/drawing/2014/main" id="{5C321436-78D6-C983-7D51-A5CD67464B88}"/>
                </a:ext>
              </a:extLst>
            </p:cNvPr>
            <p:cNvGrpSpPr/>
            <p:nvPr/>
          </p:nvGrpSpPr>
          <p:grpSpPr>
            <a:xfrm>
              <a:off x="8964619" y="4083522"/>
              <a:ext cx="481657" cy="450505"/>
              <a:chOff x="-4118225" y="3990475"/>
              <a:chExt cx="292225" cy="273325"/>
            </a:xfrm>
            <a:grpFill/>
          </p:grpSpPr>
          <p:sp>
            <p:nvSpPr>
              <p:cNvPr id="533" name="Google Shape;7798;p93">
                <a:extLst>
                  <a:ext uri="{FF2B5EF4-FFF2-40B4-BE49-F238E27FC236}">
                    <a16:creationId xmlns:a16="http://schemas.microsoft.com/office/drawing/2014/main" id="{A9AB5B51-75E2-5BF7-E1AE-B1A140FEDFC1}"/>
                  </a:ext>
                </a:extLst>
              </p:cNvPr>
              <p:cNvSpPr/>
              <p:nvPr/>
            </p:nvSpPr>
            <p:spPr>
              <a:xfrm>
                <a:off x="-3963850" y="4040100"/>
                <a:ext cx="5120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2049" extrusionOk="0">
                    <a:moveTo>
                      <a:pt x="1008" y="0"/>
                    </a:moveTo>
                    <a:cubicBezTo>
                      <a:pt x="473" y="0"/>
                      <a:pt x="0" y="473"/>
                      <a:pt x="0" y="1040"/>
                    </a:cubicBezTo>
                    <a:cubicBezTo>
                      <a:pt x="0" y="1607"/>
                      <a:pt x="473" y="2048"/>
                      <a:pt x="1008" y="2048"/>
                    </a:cubicBezTo>
                    <a:cubicBezTo>
                      <a:pt x="1575" y="2048"/>
                      <a:pt x="2048" y="1607"/>
                      <a:pt x="2048" y="1040"/>
                    </a:cubicBezTo>
                    <a:cubicBezTo>
                      <a:pt x="2048" y="473"/>
                      <a:pt x="1575" y="0"/>
                      <a:pt x="10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4" name="Google Shape;7799;p93">
                <a:extLst>
                  <a:ext uri="{FF2B5EF4-FFF2-40B4-BE49-F238E27FC236}">
                    <a16:creationId xmlns:a16="http://schemas.microsoft.com/office/drawing/2014/main" id="{BF38E9CC-31D9-FCF9-3BB8-20E7AC518C51}"/>
                  </a:ext>
                </a:extLst>
              </p:cNvPr>
              <p:cNvSpPr/>
              <p:nvPr/>
            </p:nvSpPr>
            <p:spPr>
              <a:xfrm>
                <a:off x="-4015050" y="3990475"/>
                <a:ext cx="153600" cy="153625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6145" extrusionOk="0">
                    <a:moveTo>
                      <a:pt x="3056" y="1324"/>
                    </a:moveTo>
                    <a:cubicBezTo>
                      <a:pt x="4001" y="1324"/>
                      <a:pt x="4757" y="2080"/>
                      <a:pt x="4757" y="3025"/>
                    </a:cubicBezTo>
                    <a:cubicBezTo>
                      <a:pt x="4757" y="3970"/>
                      <a:pt x="4033" y="4726"/>
                      <a:pt x="3056" y="4726"/>
                    </a:cubicBezTo>
                    <a:cubicBezTo>
                      <a:pt x="2111" y="4726"/>
                      <a:pt x="1386" y="3970"/>
                      <a:pt x="1386" y="3025"/>
                    </a:cubicBezTo>
                    <a:cubicBezTo>
                      <a:pt x="1386" y="2080"/>
                      <a:pt x="2111" y="1324"/>
                      <a:pt x="3056" y="1324"/>
                    </a:cubicBezTo>
                    <a:close/>
                    <a:moveTo>
                      <a:pt x="3056" y="1"/>
                    </a:moveTo>
                    <a:cubicBezTo>
                      <a:pt x="1386" y="1"/>
                      <a:pt x="0" y="1355"/>
                      <a:pt x="0" y="3057"/>
                    </a:cubicBezTo>
                    <a:cubicBezTo>
                      <a:pt x="0" y="4758"/>
                      <a:pt x="1323" y="6144"/>
                      <a:pt x="3056" y="6144"/>
                    </a:cubicBezTo>
                    <a:cubicBezTo>
                      <a:pt x="4757" y="6144"/>
                      <a:pt x="6144" y="4758"/>
                      <a:pt x="6144" y="3057"/>
                    </a:cubicBezTo>
                    <a:cubicBezTo>
                      <a:pt x="6144" y="1355"/>
                      <a:pt x="4757" y="1"/>
                      <a:pt x="30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5" name="Google Shape;7800;p93">
                <a:extLst>
                  <a:ext uri="{FF2B5EF4-FFF2-40B4-BE49-F238E27FC236}">
                    <a16:creationId xmlns:a16="http://schemas.microsoft.com/office/drawing/2014/main" id="{B780BB31-BF1A-4B84-C741-669083057D77}"/>
                  </a:ext>
                </a:extLst>
              </p:cNvPr>
              <p:cNvSpPr/>
              <p:nvPr/>
            </p:nvSpPr>
            <p:spPr>
              <a:xfrm>
                <a:off x="-4118225" y="4144075"/>
                <a:ext cx="33875" cy="11972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789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4442"/>
                    </a:lnTo>
                    <a:cubicBezTo>
                      <a:pt x="0" y="4631"/>
                      <a:pt x="158" y="4789"/>
                      <a:pt x="347" y="4789"/>
                    </a:cubicBezTo>
                    <a:lnTo>
                      <a:pt x="1008" y="4789"/>
                    </a:lnTo>
                    <a:cubicBezTo>
                      <a:pt x="1134" y="4789"/>
                      <a:pt x="1260" y="4757"/>
                      <a:pt x="1355" y="4726"/>
                    </a:cubicBezTo>
                    <a:lnTo>
                      <a:pt x="1355" y="63"/>
                    </a:lnTo>
                    <a:cubicBezTo>
                      <a:pt x="1260" y="32"/>
                      <a:pt x="1134" y="0"/>
                      <a:pt x="10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6" name="Google Shape;7801;p93">
                <a:extLst>
                  <a:ext uri="{FF2B5EF4-FFF2-40B4-BE49-F238E27FC236}">
                    <a16:creationId xmlns:a16="http://schemas.microsoft.com/office/drawing/2014/main" id="{9826B253-CC8E-FBE4-C123-FE73987BEAE9}"/>
                  </a:ext>
                </a:extLst>
              </p:cNvPr>
              <p:cNvSpPr/>
              <p:nvPr/>
            </p:nvSpPr>
            <p:spPr>
              <a:xfrm>
                <a:off x="-4067050" y="4143750"/>
                <a:ext cx="241050" cy="120050"/>
              </a:xfrm>
              <a:custGeom>
                <a:avLst/>
                <a:gdLst/>
                <a:ahLst/>
                <a:cxnLst/>
                <a:rect l="l" t="t" r="r" b="b"/>
                <a:pathLst>
                  <a:path w="9642" h="4802" extrusionOk="0">
                    <a:moveTo>
                      <a:pt x="1750" y="1"/>
                    </a:moveTo>
                    <a:cubicBezTo>
                      <a:pt x="1124" y="1"/>
                      <a:pt x="537" y="197"/>
                      <a:pt x="1" y="549"/>
                    </a:cubicBezTo>
                    <a:lnTo>
                      <a:pt x="1" y="4550"/>
                    </a:lnTo>
                    <a:cubicBezTo>
                      <a:pt x="410" y="4707"/>
                      <a:pt x="883" y="4802"/>
                      <a:pt x="1356" y="4802"/>
                    </a:cubicBezTo>
                    <a:lnTo>
                      <a:pt x="5294" y="4802"/>
                    </a:lnTo>
                    <a:cubicBezTo>
                      <a:pt x="5735" y="4802"/>
                      <a:pt x="6144" y="4644"/>
                      <a:pt x="6459" y="4392"/>
                    </a:cubicBezTo>
                    <a:cubicBezTo>
                      <a:pt x="6459" y="4392"/>
                      <a:pt x="8507" y="2502"/>
                      <a:pt x="9169" y="1872"/>
                    </a:cubicBezTo>
                    <a:cubicBezTo>
                      <a:pt x="9169" y="1872"/>
                      <a:pt x="9547" y="1399"/>
                      <a:pt x="9547" y="1021"/>
                    </a:cubicBezTo>
                    <a:cubicBezTo>
                      <a:pt x="9641" y="454"/>
                      <a:pt x="9169" y="13"/>
                      <a:pt x="8602" y="13"/>
                    </a:cubicBezTo>
                    <a:cubicBezTo>
                      <a:pt x="8413" y="13"/>
                      <a:pt x="7751" y="202"/>
                      <a:pt x="6711" y="1777"/>
                    </a:cubicBezTo>
                    <a:cubicBezTo>
                      <a:pt x="6333" y="2376"/>
                      <a:pt x="5766" y="2754"/>
                      <a:pt x="5199" y="2754"/>
                    </a:cubicBezTo>
                    <a:lnTo>
                      <a:pt x="2710" y="2754"/>
                    </a:lnTo>
                    <a:cubicBezTo>
                      <a:pt x="2584" y="2754"/>
                      <a:pt x="2458" y="2849"/>
                      <a:pt x="2395" y="2975"/>
                    </a:cubicBezTo>
                    <a:cubicBezTo>
                      <a:pt x="2333" y="3099"/>
                      <a:pt x="2223" y="3152"/>
                      <a:pt x="2110" y="3152"/>
                    </a:cubicBezTo>
                    <a:cubicBezTo>
                      <a:pt x="1880" y="3152"/>
                      <a:pt x="1638" y="2934"/>
                      <a:pt x="1765" y="2660"/>
                    </a:cubicBezTo>
                    <a:cubicBezTo>
                      <a:pt x="1923" y="2344"/>
                      <a:pt x="2238" y="2092"/>
                      <a:pt x="2616" y="2092"/>
                    </a:cubicBezTo>
                    <a:lnTo>
                      <a:pt x="5231" y="2092"/>
                    </a:lnTo>
                    <a:cubicBezTo>
                      <a:pt x="6081" y="2061"/>
                      <a:pt x="6081" y="706"/>
                      <a:pt x="5136" y="706"/>
                    </a:cubicBezTo>
                    <a:lnTo>
                      <a:pt x="3844" y="706"/>
                    </a:lnTo>
                    <a:cubicBezTo>
                      <a:pt x="3116" y="220"/>
                      <a:pt x="2412" y="1"/>
                      <a:pt x="17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4" name="Google Shape;7802;p93">
              <a:extLst>
                <a:ext uri="{FF2B5EF4-FFF2-40B4-BE49-F238E27FC236}">
                  <a16:creationId xmlns:a16="http://schemas.microsoft.com/office/drawing/2014/main" id="{C01203A8-EDF8-21CB-3BC5-07669F73E1B7}"/>
                </a:ext>
              </a:extLst>
            </p:cNvPr>
            <p:cNvGrpSpPr/>
            <p:nvPr/>
          </p:nvGrpSpPr>
          <p:grpSpPr>
            <a:xfrm>
              <a:off x="12067474" y="2845210"/>
              <a:ext cx="451824" cy="482975"/>
              <a:chOff x="-2312225" y="3238300"/>
              <a:chExt cx="274125" cy="293025"/>
            </a:xfrm>
            <a:grpFill/>
          </p:grpSpPr>
          <p:sp>
            <p:nvSpPr>
              <p:cNvPr id="531" name="Google Shape;7803;p93">
                <a:extLst>
                  <a:ext uri="{FF2B5EF4-FFF2-40B4-BE49-F238E27FC236}">
                    <a16:creationId xmlns:a16="http://schemas.microsoft.com/office/drawing/2014/main" id="{83615B1B-3085-2319-BDBB-345D927FE1EF}"/>
                  </a:ext>
                </a:extLst>
              </p:cNvPr>
              <p:cNvSpPr/>
              <p:nvPr/>
            </p:nvSpPr>
            <p:spPr>
              <a:xfrm>
                <a:off x="-2241325" y="3289500"/>
                <a:ext cx="203225" cy="241825"/>
              </a:xfrm>
              <a:custGeom>
                <a:avLst/>
                <a:gdLst/>
                <a:ahLst/>
                <a:cxnLst/>
                <a:rect l="l" t="t" r="r" b="b"/>
                <a:pathLst>
                  <a:path w="8129" h="9673" extrusionOk="0">
                    <a:moveTo>
                      <a:pt x="2458" y="0"/>
                    </a:moveTo>
                    <a:cubicBezTo>
                      <a:pt x="2174" y="0"/>
                      <a:pt x="1954" y="221"/>
                      <a:pt x="1954" y="504"/>
                    </a:cubicBezTo>
                    <a:lnTo>
                      <a:pt x="1954" y="2836"/>
                    </a:lnTo>
                    <a:lnTo>
                      <a:pt x="1954" y="5167"/>
                    </a:lnTo>
                    <a:lnTo>
                      <a:pt x="914" y="4128"/>
                    </a:lnTo>
                    <a:cubicBezTo>
                      <a:pt x="820" y="4033"/>
                      <a:pt x="693" y="3986"/>
                      <a:pt x="567" y="3986"/>
                    </a:cubicBezTo>
                    <a:cubicBezTo>
                      <a:pt x="441" y="3986"/>
                      <a:pt x="315" y="4033"/>
                      <a:pt x="221" y="4128"/>
                    </a:cubicBezTo>
                    <a:cubicBezTo>
                      <a:pt x="0" y="4317"/>
                      <a:pt x="0" y="4632"/>
                      <a:pt x="221" y="4852"/>
                    </a:cubicBezTo>
                    <a:lnTo>
                      <a:pt x="2678" y="7310"/>
                    </a:lnTo>
                    <a:lnTo>
                      <a:pt x="2678" y="8664"/>
                    </a:lnTo>
                    <a:cubicBezTo>
                      <a:pt x="2678" y="9200"/>
                      <a:pt x="3151" y="9672"/>
                      <a:pt x="3718" y="9672"/>
                    </a:cubicBezTo>
                    <a:lnTo>
                      <a:pt x="6459" y="9672"/>
                    </a:lnTo>
                    <a:cubicBezTo>
                      <a:pt x="7026" y="9672"/>
                      <a:pt x="7499" y="9200"/>
                      <a:pt x="7499" y="8664"/>
                    </a:cubicBezTo>
                    <a:lnTo>
                      <a:pt x="7499" y="8066"/>
                    </a:lnTo>
                    <a:cubicBezTo>
                      <a:pt x="7688" y="7656"/>
                      <a:pt x="7845" y="7278"/>
                      <a:pt x="7940" y="6837"/>
                    </a:cubicBezTo>
                    <a:cubicBezTo>
                      <a:pt x="8034" y="6396"/>
                      <a:pt x="8129" y="5986"/>
                      <a:pt x="8129" y="5514"/>
                    </a:cubicBezTo>
                    <a:lnTo>
                      <a:pt x="8129" y="3308"/>
                    </a:lnTo>
                    <a:cubicBezTo>
                      <a:pt x="8129" y="3025"/>
                      <a:pt x="7877" y="2773"/>
                      <a:pt x="7625" y="2773"/>
                    </a:cubicBezTo>
                    <a:cubicBezTo>
                      <a:pt x="7341" y="2773"/>
                      <a:pt x="7089" y="3025"/>
                      <a:pt x="7089" y="3308"/>
                    </a:cubicBezTo>
                    <a:lnTo>
                      <a:pt x="7089" y="3812"/>
                    </a:lnTo>
                    <a:cubicBezTo>
                      <a:pt x="7089" y="4002"/>
                      <a:pt x="6931" y="4159"/>
                      <a:pt x="6742" y="4159"/>
                    </a:cubicBezTo>
                    <a:cubicBezTo>
                      <a:pt x="6553" y="4159"/>
                      <a:pt x="6396" y="4002"/>
                      <a:pt x="6396" y="3812"/>
                    </a:cubicBezTo>
                    <a:lnTo>
                      <a:pt x="6396" y="2615"/>
                    </a:lnTo>
                    <a:cubicBezTo>
                      <a:pt x="6396" y="2363"/>
                      <a:pt x="6144" y="2111"/>
                      <a:pt x="5892" y="2111"/>
                    </a:cubicBezTo>
                    <a:cubicBezTo>
                      <a:pt x="5608" y="2111"/>
                      <a:pt x="5356" y="2363"/>
                      <a:pt x="5356" y="2615"/>
                    </a:cubicBezTo>
                    <a:cubicBezTo>
                      <a:pt x="5357" y="2615"/>
                      <a:pt x="5358" y="2615"/>
                      <a:pt x="5359" y="2615"/>
                    </a:cubicBezTo>
                    <a:cubicBezTo>
                      <a:pt x="5418" y="2615"/>
                      <a:pt x="5419" y="3769"/>
                      <a:pt x="5419" y="3781"/>
                    </a:cubicBezTo>
                    <a:lnTo>
                      <a:pt x="5419" y="3781"/>
                    </a:lnTo>
                    <a:cubicBezTo>
                      <a:pt x="5419" y="3970"/>
                      <a:pt x="5262" y="4128"/>
                      <a:pt x="5041" y="4128"/>
                    </a:cubicBezTo>
                    <a:cubicBezTo>
                      <a:pt x="4852" y="4128"/>
                      <a:pt x="4695" y="3970"/>
                      <a:pt x="4695" y="3781"/>
                    </a:cubicBezTo>
                    <a:lnTo>
                      <a:pt x="4695" y="2584"/>
                    </a:lnTo>
                    <a:cubicBezTo>
                      <a:pt x="4695" y="2332"/>
                      <a:pt x="4474" y="2080"/>
                      <a:pt x="4191" y="2080"/>
                    </a:cubicBezTo>
                    <a:cubicBezTo>
                      <a:pt x="3907" y="2080"/>
                      <a:pt x="3686" y="2332"/>
                      <a:pt x="3686" y="2584"/>
                    </a:cubicBezTo>
                    <a:lnTo>
                      <a:pt x="3686" y="3781"/>
                    </a:lnTo>
                    <a:cubicBezTo>
                      <a:pt x="3686" y="3970"/>
                      <a:pt x="3529" y="4128"/>
                      <a:pt x="3308" y="4128"/>
                    </a:cubicBezTo>
                    <a:cubicBezTo>
                      <a:pt x="3119" y="4128"/>
                      <a:pt x="2962" y="3970"/>
                      <a:pt x="2962" y="3781"/>
                    </a:cubicBezTo>
                    <a:lnTo>
                      <a:pt x="2962" y="504"/>
                    </a:lnTo>
                    <a:cubicBezTo>
                      <a:pt x="2962" y="221"/>
                      <a:pt x="2741" y="0"/>
                      <a:pt x="24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2" name="Google Shape;7804;p93">
                <a:extLst>
                  <a:ext uri="{FF2B5EF4-FFF2-40B4-BE49-F238E27FC236}">
                    <a16:creationId xmlns:a16="http://schemas.microsoft.com/office/drawing/2014/main" id="{9F7A0760-C9BF-AF15-812F-25FB8D15F7B8}"/>
                  </a:ext>
                </a:extLst>
              </p:cNvPr>
              <p:cNvSpPr/>
              <p:nvPr/>
            </p:nvSpPr>
            <p:spPr>
              <a:xfrm>
                <a:off x="-2312225" y="3238300"/>
                <a:ext cx="241825" cy="241050"/>
              </a:xfrm>
              <a:custGeom>
                <a:avLst/>
                <a:gdLst/>
                <a:ahLst/>
                <a:cxnLst/>
                <a:rect l="l" t="t" r="r" b="b"/>
                <a:pathLst>
                  <a:path w="9673" h="9642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733"/>
                    </a:lnTo>
                    <a:cubicBezTo>
                      <a:pt x="1" y="1922"/>
                      <a:pt x="158" y="2080"/>
                      <a:pt x="379" y="2080"/>
                    </a:cubicBezTo>
                    <a:lnTo>
                      <a:pt x="726" y="2080"/>
                    </a:lnTo>
                    <a:lnTo>
                      <a:pt x="726" y="7562"/>
                    </a:lnTo>
                    <a:lnTo>
                      <a:pt x="379" y="7562"/>
                    </a:lnTo>
                    <a:cubicBezTo>
                      <a:pt x="158" y="7562"/>
                      <a:pt x="1" y="7719"/>
                      <a:pt x="1" y="7908"/>
                    </a:cubicBezTo>
                    <a:lnTo>
                      <a:pt x="1" y="9294"/>
                    </a:lnTo>
                    <a:cubicBezTo>
                      <a:pt x="1" y="9484"/>
                      <a:pt x="158" y="9641"/>
                      <a:pt x="379" y="9641"/>
                    </a:cubicBezTo>
                    <a:lnTo>
                      <a:pt x="1734" y="9641"/>
                    </a:lnTo>
                    <a:cubicBezTo>
                      <a:pt x="1954" y="9641"/>
                      <a:pt x="2112" y="9484"/>
                      <a:pt x="2112" y="9294"/>
                    </a:cubicBezTo>
                    <a:lnTo>
                      <a:pt x="2112" y="8916"/>
                    </a:lnTo>
                    <a:lnTo>
                      <a:pt x="4160" y="8916"/>
                    </a:lnTo>
                    <a:lnTo>
                      <a:pt x="3435" y="8223"/>
                    </a:lnTo>
                    <a:lnTo>
                      <a:pt x="2112" y="8223"/>
                    </a:lnTo>
                    <a:lnTo>
                      <a:pt x="2112" y="7877"/>
                    </a:lnTo>
                    <a:cubicBezTo>
                      <a:pt x="2112" y="7688"/>
                      <a:pt x="1954" y="7530"/>
                      <a:pt x="1734" y="7530"/>
                    </a:cubicBezTo>
                    <a:lnTo>
                      <a:pt x="1387" y="7530"/>
                    </a:lnTo>
                    <a:lnTo>
                      <a:pt x="1387" y="2080"/>
                    </a:lnTo>
                    <a:lnTo>
                      <a:pt x="1734" y="2080"/>
                    </a:lnTo>
                    <a:cubicBezTo>
                      <a:pt x="1954" y="2080"/>
                      <a:pt x="2112" y="1922"/>
                      <a:pt x="2112" y="1733"/>
                    </a:cubicBezTo>
                    <a:lnTo>
                      <a:pt x="2112" y="1387"/>
                    </a:lnTo>
                    <a:lnTo>
                      <a:pt x="7562" y="1387"/>
                    </a:lnTo>
                    <a:lnTo>
                      <a:pt x="7562" y="1733"/>
                    </a:lnTo>
                    <a:cubicBezTo>
                      <a:pt x="7562" y="1922"/>
                      <a:pt x="7720" y="2080"/>
                      <a:pt x="7940" y="2080"/>
                    </a:cubicBezTo>
                    <a:lnTo>
                      <a:pt x="8287" y="2080"/>
                    </a:lnTo>
                    <a:lnTo>
                      <a:pt x="8287" y="3592"/>
                    </a:lnTo>
                    <a:cubicBezTo>
                      <a:pt x="8444" y="3498"/>
                      <a:pt x="8602" y="3466"/>
                      <a:pt x="8791" y="3466"/>
                    </a:cubicBezTo>
                    <a:cubicBezTo>
                      <a:pt x="8885" y="3466"/>
                      <a:pt x="8917" y="3466"/>
                      <a:pt x="8948" y="3498"/>
                    </a:cubicBezTo>
                    <a:lnTo>
                      <a:pt x="8948" y="2080"/>
                    </a:lnTo>
                    <a:lnTo>
                      <a:pt x="9326" y="2080"/>
                    </a:lnTo>
                    <a:cubicBezTo>
                      <a:pt x="9515" y="2080"/>
                      <a:pt x="9673" y="1922"/>
                      <a:pt x="9673" y="1733"/>
                    </a:cubicBezTo>
                    <a:lnTo>
                      <a:pt x="9673" y="347"/>
                    </a:lnTo>
                    <a:cubicBezTo>
                      <a:pt x="9673" y="158"/>
                      <a:pt x="9515" y="1"/>
                      <a:pt x="9326" y="1"/>
                    </a:cubicBezTo>
                    <a:lnTo>
                      <a:pt x="7940" y="1"/>
                    </a:lnTo>
                    <a:cubicBezTo>
                      <a:pt x="7751" y="1"/>
                      <a:pt x="7562" y="158"/>
                      <a:pt x="7562" y="347"/>
                    </a:cubicBezTo>
                    <a:lnTo>
                      <a:pt x="7562" y="694"/>
                    </a:lnTo>
                    <a:lnTo>
                      <a:pt x="2112" y="694"/>
                    </a:lnTo>
                    <a:lnTo>
                      <a:pt x="2112" y="347"/>
                    </a:lnTo>
                    <a:cubicBezTo>
                      <a:pt x="2112" y="158"/>
                      <a:pt x="1954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5" name="Google Shape;7805;p93">
              <a:extLst>
                <a:ext uri="{FF2B5EF4-FFF2-40B4-BE49-F238E27FC236}">
                  <a16:creationId xmlns:a16="http://schemas.microsoft.com/office/drawing/2014/main" id="{B38B7469-13B6-09D1-B179-2F76F5E42197}"/>
                </a:ext>
              </a:extLst>
            </p:cNvPr>
            <p:cNvGrpSpPr/>
            <p:nvPr/>
          </p:nvGrpSpPr>
          <p:grpSpPr>
            <a:xfrm>
              <a:off x="12064859" y="4068583"/>
              <a:ext cx="484294" cy="480379"/>
              <a:chOff x="-2310650" y="3958175"/>
              <a:chExt cx="293825" cy="291450"/>
            </a:xfrm>
            <a:grpFill/>
          </p:grpSpPr>
          <p:sp>
            <p:nvSpPr>
              <p:cNvPr id="529" name="Google Shape;7806;p93">
                <a:extLst>
                  <a:ext uri="{FF2B5EF4-FFF2-40B4-BE49-F238E27FC236}">
                    <a16:creationId xmlns:a16="http://schemas.microsoft.com/office/drawing/2014/main" id="{5E66E1BB-45E6-1760-1C06-2245A94EBF3C}"/>
                  </a:ext>
                </a:extLst>
              </p:cNvPr>
              <p:cNvSpPr/>
              <p:nvPr/>
            </p:nvSpPr>
            <p:spPr>
              <a:xfrm>
                <a:off x="-2310650" y="3958175"/>
                <a:ext cx="185925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7437" h="4758" extrusionOk="0">
                    <a:moveTo>
                      <a:pt x="1009" y="1"/>
                    </a:moveTo>
                    <a:cubicBezTo>
                      <a:pt x="474" y="1"/>
                      <a:pt x="1" y="474"/>
                      <a:pt x="1" y="1009"/>
                    </a:cubicBezTo>
                    <a:lnTo>
                      <a:pt x="1" y="2395"/>
                    </a:lnTo>
                    <a:cubicBezTo>
                      <a:pt x="1" y="2931"/>
                      <a:pt x="474" y="3372"/>
                      <a:pt x="1009" y="3372"/>
                    </a:cubicBezTo>
                    <a:lnTo>
                      <a:pt x="1356" y="3372"/>
                    </a:lnTo>
                    <a:lnTo>
                      <a:pt x="1356" y="4412"/>
                    </a:lnTo>
                    <a:cubicBezTo>
                      <a:pt x="1356" y="4618"/>
                      <a:pt x="1518" y="4757"/>
                      <a:pt x="1692" y="4757"/>
                    </a:cubicBezTo>
                    <a:cubicBezTo>
                      <a:pt x="1784" y="4757"/>
                      <a:pt x="1878" y="4719"/>
                      <a:pt x="1954" y="4632"/>
                    </a:cubicBezTo>
                    <a:lnTo>
                      <a:pt x="3214" y="3372"/>
                    </a:lnTo>
                    <a:lnTo>
                      <a:pt x="3403" y="3372"/>
                    </a:lnTo>
                    <a:lnTo>
                      <a:pt x="3403" y="2364"/>
                    </a:lnTo>
                    <a:cubicBezTo>
                      <a:pt x="3403" y="1419"/>
                      <a:pt x="4160" y="663"/>
                      <a:pt x="5105" y="663"/>
                    </a:cubicBezTo>
                    <a:lnTo>
                      <a:pt x="7436" y="663"/>
                    </a:lnTo>
                    <a:cubicBezTo>
                      <a:pt x="7279" y="253"/>
                      <a:pt x="6932" y="1"/>
                      <a:pt x="64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30" name="Google Shape;7807;p93">
                <a:extLst>
                  <a:ext uri="{FF2B5EF4-FFF2-40B4-BE49-F238E27FC236}">
                    <a16:creationId xmlns:a16="http://schemas.microsoft.com/office/drawing/2014/main" id="{CCF97A5D-25FD-D505-6065-2C7BF3C94BFC}"/>
                  </a:ext>
                </a:extLst>
              </p:cNvPr>
              <p:cNvSpPr/>
              <p:nvPr/>
            </p:nvSpPr>
            <p:spPr>
              <a:xfrm>
                <a:off x="-2309075" y="3992050"/>
                <a:ext cx="29225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10303" extrusionOk="0">
                    <a:moveTo>
                      <a:pt x="5042" y="1"/>
                    </a:moveTo>
                    <a:cubicBezTo>
                      <a:pt x="4506" y="1"/>
                      <a:pt x="4034" y="473"/>
                      <a:pt x="4034" y="1040"/>
                    </a:cubicBezTo>
                    <a:lnTo>
                      <a:pt x="4034" y="2395"/>
                    </a:lnTo>
                    <a:cubicBezTo>
                      <a:pt x="4034" y="2962"/>
                      <a:pt x="4506" y="3435"/>
                      <a:pt x="5042" y="3435"/>
                    </a:cubicBezTo>
                    <a:lnTo>
                      <a:pt x="6964" y="3435"/>
                    </a:lnTo>
                    <a:lnTo>
                      <a:pt x="7814" y="4254"/>
                    </a:lnTo>
                    <a:cubicBezTo>
                      <a:pt x="7216" y="4537"/>
                      <a:pt x="6775" y="5136"/>
                      <a:pt x="6775" y="5829"/>
                    </a:cubicBezTo>
                    <a:cubicBezTo>
                      <a:pt x="6775" y="6270"/>
                      <a:pt x="6932" y="6680"/>
                      <a:pt x="7216" y="6932"/>
                    </a:cubicBezTo>
                    <a:cubicBezTo>
                      <a:pt x="6585" y="7089"/>
                      <a:pt x="6081" y="7499"/>
                      <a:pt x="5766" y="8034"/>
                    </a:cubicBezTo>
                    <a:cubicBezTo>
                      <a:pt x="5451" y="7499"/>
                      <a:pt x="4916" y="7089"/>
                      <a:pt x="4286" y="6932"/>
                    </a:cubicBezTo>
                    <a:cubicBezTo>
                      <a:pt x="4569" y="6617"/>
                      <a:pt x="4727" y="6270"/>
                      <a:pt x="4727" y="5829"/>
                    </a:cubicBezTo>
                    <a:cubicBezTo>
                      <a:pt x="4727" y="4884"/>
                      <a:pt x="3971" y="4159"/>
                      <a:pt x="3025" y="4159"/>
                    </a:cubicBezTo>
                    <a:cubicBezTo>
                      <a:pt x="2080" y="4159"/>
                      <a:pt x="1356" y="4884"/>
                      <a:pt x="1356" y="5829"/>
                    </a:cubicBezTo>
                    <a:cubicBezTo>
                      <a:pt x="1356" y="6270"/>
                      <a:pt x="1513" y="6680"/>
                      <a:pt x="1765" y="6932"/>
                    </a:cubicBezTo>
                    <a:cubicBezTo>
                      <a:pt x="757" y="7215"/>
                      <a:pt x="1" y="8129"/>
                      <a:pt x="1" y="9263"/>
                    </a:cubicBezTo>
                    <a:lnTo>
                      <a:pt x="1" y="9925"/>
                    </a:lnTo>
                    <a:cubicBezTo>
                      <a:pt x="1" y="10145"/>
                      <a:pt x="158" y="10303"/>
                      <a:pt x="348" y="10303"/>
                    </a:cubicBezTo>
                    <a:lnTo>
                      <a:pt x="11343" y="10303"/>
                    </a:lnTo>
                    <a:cubicBezTo>
                      <a:pt x="11532" y="10303"/>
                      <a:pt x="11689" y="10145"/>
                      <a:pt x="11689" y="9925"/>
                    </a:cubicBezTo>
                    <a:lnTo>
                      <a:pt x="11689" y="9263"/>
                    </a:lnTo>
                    <a:cubicBezTo>
                      <a:pt x="11689" y="8160"/>
                      <a:pt x="10965" y="7215"/>
                      <a:pt x="9925" y="6932"/>
                    </a:cubicBezTo>
                    <a:cubicBezTo>
                      <a:pt x="10209" y="6617"/>
                      <a:pt x="10366" y="6270"/>
                      <a:pt x="10366" y="5829"/>
                    </a:cubicBezTo>
                    <a:cubicBezTo>
                      <a:pt x="10366" y="5010"/>
                      <a:pt x="9767" y="4317"/>
                      <a:pt x="8980" y="4159"/>
                    </a:cubicBezTo>
                    <a:lnTo>
                      <a:pt x="8980" y="3435"/>
                    </a:lnTo>
                    <a:lnTo>
                      <a:pt x="10555" y="3435"/>
                    </a:lnTo>
                    <a:cubicBezTo>
                      <a:pt x="11122" y="3435"/>
                      <a:pt x="11595" y="2962"/>
                      <a:pt x="11595" y="2395"/>
                    </a:cubicBezTo>
                    <a:lnTo>
                      <a:pt x="11595" y="1040"/>
                    </a:lnTo>
                    <a:cubicBezTo>
                      <a:pt x="11595" y="473"/>
                      <a:pt x="11122" y="1"/>
                      <a:pt x="105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6" name="Google Shape;7808;p93">
              <a:extLst>
                <a:ext uri="{FF2B5EF4-FFF2-40B4-BE49-F238E27FC236}">
                  <a16:creationId xmlns:a16="http://schemas.microsoft.com/office/drawing/2014/main" id="{7F3FEB79-0A8C-68D2-8913-E28362E4C13F}"/>
                </a:ext>
              </a:extLst>
            </p:cNvPr>
            <p:cNvGrpSpPr/>
            <p:nvPr/>
          </p:nvGrpSpPr>
          <p:grpSpPr>
            <a:xfrm>
              <a:off x="9050732" y="4700033"/>
              <a:ext cx="485530" cy="480379"/>
              <a:chOff x="-1182750" y="3962900"/>
              <a:chExt cx="294575" cy="291450"/>
            </a:xfrm>
            <a:grpFill/>
          </p:grpSpPr>
          <p:sp>
            <p:nvSpPr>
              <p:cNvPr id="522" name="Google Shape;7809;p93">
                <a:extLst>
                  <a:ext uri="{FF2B5EF4-FFF2-40B4-BE49-F238E27FC236}">
                    <a16:creationId xmlns:a16="http://schemas.microsoft.com/office/drawing/2014/main" id="{1DBF0231-8A16-1DD0-8D75-39E76BD5D8EC}"/>
                  </a:ext>
                </a:extLst>
              </p:cNvPr>
              <p:cNvSpPr/>
              <p:nvPr/>
            </p:nvSpPr>
            <p:spPr>
              <a:xfrm>
                <a:off x="-1078000" y="40306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3" y="536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3" name="Google Shape;7810;p93">
                <a:extLst>
                  <a:ext uri="{FF2B5EF4-FFF2-40B4-BE49-F238E27FC236}">
                    <a16:creationId xmlns:a16="http://schemas.microsoft.com/office/drawing/2014/main" id="{AEBC0A80-6176-A579-59E1-28C7F311A941}"/>
                  </a:ext>
                </a:extLst>
              </p:cNvPr>
              <p:cNvSpPr/>
              <p:nvPr/>
            </p:nvSpPr>
            <p:spPr>
              <a:xfrm>
                <a:off x="-1129200" y="40999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3" y="536"/>
                      <a:pt x="693" y="347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4" name="Google Shape;7811;p93">
                <a:extLst>
                  <a:ext uri="{FF2B5EF4-FFF2-40B4-BE49-F238E27FC236}">
                    <a16:creationId xmlns:a16="http://schemas.microsoft.com/office/drawing/2014/main" id="{472FBBE7-6ACB-2DEE-92BF-8ABD2CDD50A0}"/>
                  </a:ext>
                </a:extLst>
              </p:cNvPr>
              <p:cNvSpPr/>
              <p:nvPr/>
            </p:nvSpPr>
            <p:spPr>
              <a:xfrm>
                <a:off x="-1009475" y="4081850"/>
                <a:ext cx="181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67" y="693"/>
                      <a:pt x="725" y="536"/>
                      <a:pt x="725" y="347"/>
                    </a:cubicBezTo>
                    <a:cubicBezTo>
                      <a:pt x="725" y="158"/>
                      <a:pt x="567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5" name="Google Shape;7812;p93">
                <a:extLst>
                  <a:ext uri="{FF2B5EF4-FFF2-40B4-BE49-F238E27FC236}">
                    <a16:creationId xmlns:a16="http://schemas.microsoft.com/office/drawing/2014/main" id="{974C7DD3-A6EB-0C15-8368-A146451C2C45}"/>
                  </a:ext>
                </a:extLst>
              </p:cNvPr>
              <p:cNvSpPr/>
              <p:nvPr/>
            </p:nvSpPr>
            <p:spPr>
              <a:xfrm>
                <a:off x="-1182750" y="4168475"/>
                <a:ext cx="2922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387" extrusionOk="0">
                    <a:moveTo>
                      <a:pt x="0" y="1"/>
                    </a:moveTo>
                    <a:lnTo>
                      <a:pt x="0" y="347"/>
                    </a:lnTo>
                    <a:lnTo>
                      <a:pt x="63" y="347"/>
                    </a:lnTo>
                    <a:cubicBezTo>
                      <a:pt x="63" y="914"/>
                      <a:pt x="504" y="1387"/>
                      <a:pt x="1071" y="1387"/>
                    </a:cubicBezTo>
                    <a:lnTo>
                      <a:pt x="10680" y="1387"/>
                    </a:lnTo>
                    <a:cubicBezTo>
                      <a:pt x="11247" y="1387"/>
                      <a:pt x="11688" y="914"/>
                      <a:pt x="11688" y="347"/>
                    </a:cubicBezTo>
                    <a:lnTo>
                      <a:pt x="1168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6" name="Google Shape;7813;p93">
                <a:extLst>
                  <a:ext uri="{FF2B5EF4-FFF2-40B4-BE49-F238E27FC236}">
                    <a16:creationId xmlns:a16="http://schemas.microsoft.com/office/drawing/2014/main" id="{0C39B994-FD18-5271-FDCC-13E5D9E4250C}"/>
                  </a:ext>
                </a:extLst>
              </p:cNvPr>
              <p:cNvSpPr/>
              <p:nvPr/>
            </p:nvSpPr>
            <p:spPr>
              <a:xfrm>
                <a:off x="-1117400" y="4220475"/>
                <a:ext cx="1615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6460" h="1355" extrusionOk="0">
                    <a:moveTo>
                      <a:pt x="1513" y="0"/>
                    </a:moveTo>
                    <a:lnTo>
                      <a:pt x="1356" y="693"/>
                    </a:lnTo>
                    <a:lnTo>
                      <a:pt x="474" y="693"/>
                    </a:lnTo>
                    <a:cubicBezTo>
                      <a:pt x="32" y="693"/>
                      <a:pt x="1" y="1355"/>
                      <a:pt x="474" y="1355"/>
                    </a:cubicBezTo>
                    <a:lnTo>
                      <a:pt x="5924" y="1355"/>
                    </a:lnTo>
                    <a:cubicBezTo>
                      <a:pt x="6459" y="1355"/>
                      <a:pt x="6459" y="693"/>
                      <a:pt x="5987" y="693"/>
                    </a:cubicBezTo>
                    <a:lnTo>
                      <a:pt x="5073" y="693"/>
                    </a:lnTo>
                    <a:lnTo>
                      <a:pt x="49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7" name="Google Shape;7814;p93">
                <a:extLst>
                  <a:ext uri="{FF2B5EF4-FFF2-40B4-BE49-F238E27FC236}">
                    <a16:creationId xmlns:a16="http://schemas.microsoft.com/office/drawing/2014/main" id="{0A9AE2BF-10D2-A476-5933-72C73ABDB15E}"/>
                  </a:ext>
                </a:extLst>
              </p:cNvPr>
              <p:cNvSpPr/>
              <p:nvPr/>
            </p:nvSpPr>
            <p:spPr>
              <a:xfrm>
                <a:off x="-958300" y="4014100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8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8" y="694"/>
                    </a:cubicBezTo>
                    <a:cubicBezTo>
                      <a:pt x="568" y="694"/>
                      <a:pt x="726" y="536"/>
                      <a:pt x="726" y="347"/>
                    </a:cubicBezTo>
                    <a:cubicBezTo>
                      <a:pt x="726" y="158"/>
                      <a:pt x="568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8" name="Google Shape;7815;p93">
                <a:extLst>
                  <a:ext uri="{FF2B5EF4-FFF2-40B4-BE49-F238E27FC236}">
                    <a16:creationId xmlns:a16="http://schemas.microsoft.com/office/drawing/2014/main" id="{299983CB-EA2F-0A01-8881-BCB50CF4653C}"/>
                  </a:ext>
                </a:extLst>
              </p:cNvPr>
              <p:cNvSpPr/>
              <p:nvPr/>
            </p:nvSpPr>
            <p:spPr>
              <a:xfrm>
                <a:off x="-1180400" y="3962900"/>
                <a:ext cx="292225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7531" extrusionOk="0">
                    <a:moveTo>
                      <a:pt x="9232" y="1324"/>
                    </a:moveTo>
                    <a:cubicBezTo>
                      <a:pt x="9799" y="1324"/>
                      <a:pt x="10271" y="1797"/>
                      <a:pt x="10271" y="2364"/>
                    </a:cubicBezTo>
                    <a:cubicBezTo>
                      <a:pt x="10271" y="2922"/>
                      <a:pt x="9822" y="3391"/>
                      <a:pt x="9247" y="3391"/>
                    </a:cubicBezTo>
                    <a:cubicBezTo>
                      <a:pt x="9140" y="3391"/>
                      <a:pt x="9029" y="3375"/>
                      <a:pt x="8916" y="3341"/>
                    </a:cubicBezTo>
                    <a:lnTo>
                      <a:pt x="8034" y="4538"/>
                    </a:lnTo>
                    <a:cubicBezTo>
                      <a:pt x="8507" y="5199"/>
                      <a:pt x="7971" y="6144"/>
                      <a:pt x="7152" y="6144"/>
                    </a:cubicBezTo>
                    <a:cubicBezTo>
                      <a:pt x="6491" y="6144"/>
                      <a:pt x="5987" y="5514"/>
                      <a:pt x="6176" y="4790"/>
                    </a:cubicBezTo>
                    <a:lnTo>
                      <a:pt x="4978" y="3908"/>
                    </a:lnTo>
                    <a:cubicBezTo>
                      <a:pt x="4839" y="4007"/>
                      <a:pt x="4661" y="4069"/>
                      <a:pt x="4470" y="4069"/>
                    </a:cubicBezTo>
                    <a:cubicBezTo>
                      <a:pt x="4359" y="4069"/>
                      <a:pt x="4243" y="4048"/>
                      <a:pt x="4128" y="4002"/>
                    </a:cubicBezTo>
                    <a:lnTo>
                      <a:pt x="3214" y="5199"/>
                    </a:lnTo>
                    <a:cubicBezTo>
                      <a:pt x="3340" y="5357"/>
                      <a:pt x="3372" y="5546"/>
                      <a:pt x="3372" y="5735"/>
                    </a:cubicBezTo>
                    <a:cubicBezTo>
                      <a:pt x="3372" y="6302"/>
                      <a:pt x="2899" y="6775"/>
                      <a:pt x="2363" y="6775"/>
                    </a:cubicBezTo>
                    <a:cubicBezTo>
                      <a:pt x="1796" y="6775"/>
                      <a:pt x="1324" y="6302"/>
                      <a:pt x="1324" y="5735"/>
                    </a:cubicBezTo>
                    <a:cubicBezTo>
                      <a:pt x="1324" y="5199"/>
                      <a:pt x="1796" y="4727"/>
                      <a:pt x="2363" y="4727"/>
                    </a:cubicBezTo>
                    <a:cubicBezTo>
                      <a:pt x="2489" y="4727"/>
                      <a:pt x="2552" y="4758"/>
                      <a:pt x="2678" y="4758"/>
                    </a:cubicBezTo>
                    <a:lnTo>
                      <a:pt x="3592" y="3593"/>
                    </a:lnTo>
                    <a:cubicBezTo>
                      <a:pt x="3120" y="2899"/>
                      <a:pt x="3624" y="1954"/>
                      <a:pt x="4443" y="1954"/>
                    </a:cubicBezTo>
                    <a:cubicBezTo>
                      <a:pt x="5104" y="1954"/>
                      <a:pt x="5640" y="2584"/>
                      <a:pt x="5419" y="3309"/>
                    </a:cubicBezTo>
                    <a:lnTo>
                      <a:pt x="6617" y="4223"/>
                    </a:lnTo>
                    <a:cubicBezTo>
                      <a:pt x="6766" y="4116"/>
                      <a:pt x="6959" y="4038"/>
                      <a:pt x="7165" y="4038"/>
                    </a:cubicBezTo>
                    <a:cubicBezTo>
                      <a:pt x="7264" y="4038"/>
                      <a:pt x="7365" y="4056"/>
                      <a:pt x="7467" y="4097"/>
                    </a:cubicBezTo>
                    <a:lnTo>
                      <a:pt x="8381" y="2899"/>
                    </a:lnTo>
                    <a:cubicBezTo>
                      <a:pt x="8255" y="2742"/>
                      <a:pt x="8223" y="2553"/>
                      <a:pt x="8223" y="2364"/>
                    </a:cubicBezTo>
                    <a:cubicBezTo>
                      <a:pt x="8223" y="1797"/>
                      <a:pt x="8696" y="1324"/>
                      <a:pt x="9232" y="1324"/>
                    </a:cubicBezTo>
                    <a:close/>
                    <a:moveTo>
                      <a:pt x="1009" y="1"/>
                    </a:moveTo>
                    <a:cubicBezTo>
                      <a:pt x="473" y="1"/>
                      <a:pt x="1" y="474"/>
                      <a:pt x="1" y="1009"/>
                    </a:cubicBezTo>
                    <a:lnTo>
                      <a:pt x="1" y="7531"/>
                    </a:lnTo>
                    <a:lnTo>
                      <a:pt x="11689" y="7531"/>
                    </a:lnTo>
                    <a:lnTo>
                      <a:pt x="11689" y="1009"/>
                    </a:lnTo>
                    <a:cubicBezTo>
                      <a:pt x="11657" y="411"/>
                      <a:pt x="11185" y="1"/>
                      <a:pt x="106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7" name="Google Shape;7816;p93">
              <a:extLst>
                <a:ext uri="{FF2B5EF4-FFF2-40B4-BE49-F238E27FC236}">
                  <a16:creationId xmlns:a16="http://schemas.microsoft.com/office/drawing/2014/main" id="{A2B54360-E460-E5B2-0022-40A06A2944A6}"/>
                </a:ext>
              </a:extLst>
            </p:cNvPr>
            <p:cNvGrpSpPr/>
            <p:nvPr/>
          </p:nvGrpSpPr>
          <p:grpSpPr>
            <a:xfrm>
              <a:off x="6478771" y="2846510"/>
              <a:ext cx="485572" cy="480379"/>
              <a:chOff x="-5611575" y="3272950"/>
              <a:chExt cx="294600" cy="291450"/>
            </a:xfrm>
            <a:grpFill/>
          </p:grpSpPr>
          <p:sp>
            <p:nvSpPr>
              <p:cNvPr id="517" name="Google Shape;7817;p93">
                <a:extLst>
                  <a:ext uri="{FF2B5EF4-FFF2-40B4-BE49-F238E27FC236}">
                    <a16:creationId xmlns:a16="http://schemas.microsoft.com/office/drawing/2014/main" id="{955CB04D-C990-AEB8-F006-BFD9016319CC}"/>
                  </a:ext>
                </a:extLst>
              </p:cNvPr>
              <p:cNvSpPr/>
              <p:nvPr/>
            </p:nvSpPr>
            <p:spPr>
              <a:xfrm>
                <a:off x="-5594250" y="3273750"/>
                <a:ext cx="8587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3435" h="3372" extrusionOk="0">
                    <a:moveTo>
                      <a:pt x="1734" y="0"/>
                    </a:moveTo>
                    <a:cubicBezTo>
                      <a:pt x="788" y="0"/>
                      <a:pt x="32" y="756"/>
                      <a:pt x="32" y="1702"/>
                    </a:cubicBezTo>
                    <a:cubicBezTo>
                      <a:pt x="1" y="2678"/>
                      <a:pt x="820" y="3371"/>
                      <a:pt x="1702" y="3371"/>
                    </a:cubicBezTo>
                    <a:cubicBezTo>
                      <a:pt x="2269" y="3371"/>
                      <a:pt x="2899" y="3025"/>
                      <a:pt x="3214" y="2426"/>
                    </a:cubicBezTo>
                    <a:cubicBezTo>
                      <a:pt x="3340" y="2206"/>
                      <a:pt x="3435" y="1922"/>
                      <a:pt x="3435" y="1702"/>
                    </a:cubicBezTo>
                    <a:cubicBezTo>
                      <a:pt x="3435" y="756"/>
                      <a:pt x="2679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8" name="Google Shape;7818;p93">
                <a:extLst>
                  <a:ext uri="{FF2B5EF4-FFF2-40B4-BE49-F238E27FC236}">
                    <a16:creationId xmlns:a16="http://schemas.microsoft.com/office/drawing/2014/main" id="{15354448-4E76-5ED8-BE90-A90F54661EE8}"/>
                  </a:ext>
                </a:extLst>
              </p:cNvPr>
              <p:cNvSpPr/>
              <p:nvPr/>
            </p:nvSpPr>
            <p:spPr>
              <a:xfrm>
                <a:off x="-5457200" y="3324950"/>
                <a:ext cx="67775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2710" extrusionOk="0">
                    <a:moveTo>
                      <a:pt x="1009" y="0"/>
                    </a:moveTo>
                    <a:cubicBezTo>
                      <a:pt x="410" y="158"/>
                      <a:pt x="1" y="662"/>
                      <a:pt x="1" y="1323"/>
                    </a:cubicBezTo>
                    <a:cubicBezTo>
                      <a:pt x="1" y="2079"/>
                      <a:pt x="631" y="2710"/>
                      <a:pt x="1355" y="2710"/>
                    </a:cubicBezTo>
                    <a:cubicBezTo>
                      <a:pt x="1985" y="2710"/>
                      <a:pt x="2553" y="2268"/>
                      <a:pt x="2710" y="1701"/>
                    </a:cubicBezTo>
                    <a:lnTo>
                      <a:pt x="1355" y="1701"/>
                    </a:lnTo>
                    <a:cubicBezTo>
                      <a:pt x="1166" y="1701"/>
                      <a:pt x="1009" y="1544"/>
                      <a:pt x="1009" y="1323"/>
                    </a:cubicBezTo>
                    <a:lnTo>
                      <a:pt x="100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9" name="Google Shape;7819;p93">
                <a:extLst>
                  <a:ext uri="{FF2B5EF4-FFF2-40B4-BE49-F238E27FC236}">
                    <a16:creationId xmlns:a16="http://schemas.microsoft.com/office/drawing/2014/main" id="{B8271B13-8402-9F73-6820-AF4946E14509}"/>
                  </a:ext>
                </a:extLst>
              </p:cNvPr>
              <p:cNvSpPr/>
              <p:nvPr/>
            </p:nvSpPr>
            <p:spPr>
              <a:xfrm>
                <a:off x="-5415450" y="3325725"/>
                <a:ext cx="25225" cy="24450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978" extrusionOk="0">
                    <a:moveTo>
                      <a:pt x="0" y="1"/>
                    </a:moveTo>
                    <a:lnTo>
                      <a:pt x="0" y="977"/>
                    </a:lnTo>
                    <a:lnTo>
                      <a:pt x="1009" y="977"/>
                    </a:lnTo>
                    <a:cubicBezTo>
                      <a:pt x="883" y="473"/>
                      <a:pt x="473" y="127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0" name="Google Shape;7820;p93">
                <a:extLst>
                  <a:ext uri="{FF2B5EF4-FFF2-40B4-BE49-F238E27FC236}">
                    <a16:creationId xmlns:a16="http://schemas.microsoft.com/office/drawing/2014/main" id="{20FCF2F4-597E-24A3-A0CF-7344A48C4EB0}"/>
                  </a:ext>
                </a:extLst>
              </p:cNvPr>
              <p:cNvSpPr/>
              <p:nvPr/>
            </p:nvSpPr>
            <p:spPr>
              <a:xfrm>
                <a:off x="-5611575" y="3359600"/>
                <a:ext cx="118950" cy="204800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8192" extrusionOk="0">
                    <a:moveTo>
                      <a:pt x="694" y="0"/>
                    </a:moveTo>
                    <a:cubicBezTo>
                      <a:pt x="253" y="410"/>
                      <a:pt x="1" y="1008"/>
                      <a:pt x="1" y="1670"/>
                    </a:cubicBezTo>
                    <a:lnTo>
                      <a:pt x="1" y="3718"/>
                    </a:lnTo>
                    <a:cubicBezTo>
                      <a:pt x="1" y="4159"/>
                      <a:pt x="253" y="4569"/>
                      <a:pt x="662" y="4726"/>
                    </a:cubicBezTo>
                    <a:lnTo>
                      <a:pt x="662" y="7152"/>
                    </a:lnTo>
                    <a:cubicBezTo>
                      <a:pt x="662" y="7687"/>
                      <a:pt x="1135" y="8192"/>
                      <a:pt x="1670" y="8192"/>
                    </a:cubicBezTo>
                    <a:lnTo>
                      <a:pt x="3057" y="8192"/>
                    </a:lnTo>
                    <a:cubicBezTo>
                      <a:pt x="3624" y="8192"/>
                      <a:pt x="4096" y="7719"/>
                      <a:pt x="4096" y="7152"/>
                    </a:cubicBezTo>
                    <a:lnTo>
                      <a:pt x="4096" y="4726"/>
                    </a:lnTo>
                    <a:cubicBezTo>
                      <a:pt x="4474" y="4569"/>
                      <a:pt x="4758" y="4190"/>
                      <a:pt x="4758" y="3718"/>
                    </a:cubicBezTo>
                    <a:lnTo>
                      <a:pt x="4758" y="1670"/>
                    </a:lnTo>
                    <a:cubicBezTo>
                      <a:pt x="4758" y="1008"/>
                      <a:pt x="4474" y="410"/>
                      <a:pt x="4033" y="0"/>
                    </a:cubicBezTo>
                    <a:cubicBezTo>
                      <a:pt x="3718" y="347"/>
                      <a:pt x="3246" y="567"/>
                      <a:pt x="2742" y="662"/>
                    </a:cubicBezTo>
                    <a:lnTo>
                      <a:pt x="2742" y="2395"/>
                    </a:lnTo>
                    <a:cubicBezTo>
                      <a:pt x="2742" y="2584"/>
                      <a:pt x="2584" y="2741"/>
                      <a:pt x="2395" y="2741"/>
                    </a:cubicBezTo>
                    <a:cubicBezTo>
                      <a:pt x="2175" y="2741"/>
                      <a:pt x="2017" y="2584"/>
                      <a:pt x="2017" y="2395"/>
                    </a:cubicBezTo>
                    <a:lnTo>
                      <a:pt x="2017" y="662"/>
                    </a:lnTo>
                    <a:cubicBezTo>
                      <a:pt x="1513" y="567"/>
                      <a:pt x="1040" y="347"/>
                      <a:pt x="6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21" name="Google Shape;7821;p93">
                <a:extLst>
                  <a:ext uri="{FF2B5EF4-FFF2-40B4-BE49-F238E27FC236}">
                    <a16:creationId xmlns:a16="http://schemas.microsoft.com/office/drawing/2014/main" id="{23C05231-62A8-80FA-BDBB-CFDDC73FD77D}"/>
                  </a:ext>
                </a:extLst>
              </p:cNvPr>
              <p:cNvSpPr/>
              <p:nvPr/>
            </p:nvSpPr>
            <p:spPr>
              <a:xfrm>
                <a:off x="-5510750" y="3272950"/>
                <a:ext cx="193775" cy="187475"/>
              </a:xfrm>
              <a:custGeom>
                <a:avLst/>
                <a:gdLst/>
                <a:ahLst/>
                <a:cxnLst/>
                <a:rect l="l" t="t" r="r" b="b"/>
                <a:pathLst>
                  <a:path w="7751" h="7499" extrusionOk="0">
                    <a:moveTo>
                      <a:pt x="3497" y="1355"/>
                    </a:moveTo>
                    <a:cubicBezTo>
                      <a:pt x="4663" y="1355"/>
                      <a:pt x="5577" y="2269"/>
                      <a:pt x="5577" y="3403"/>
                    </a:cubicBezTo>
                    <a:cubicBezTo>
                      <a:pt x="5577" y="4569"/>
                      <a:pt x="4600" y="5451"/>
                      <a:pt x="3497" y="5451"/>
                    </a:cubicBezTo>
                    <a:cubicBezTo>
                      <a:pt x="2363" y="5451"/>
                      <a:pt x="1450" y="4569"/>
                      <a:pt x="1450" y="3403"/>
                    </a:cubicBezTo>
                    <a:cubicBezTo>
                      <a:pt x="1450" y="2269"/>
                      <a:pt x="2363" y="1355"/>
                      <a:pt x="3497" y="1355"/>
                    </a:cubicBezTo>
                    <a:close/>
                    <a:moveTo>
                      <a:pt x="0" y="1"/>
                    </a:moveTo>
                    <a:cubicBezTo>
                      <a:pt x="441" y="410"/>
                      <a:pt x="725" y="1009"/>
                      <a:pt x="725" y="1671"/>
                    </a:cubicBezTo>
                    <a:cubicBezTo>
                      <a:pt x="725" y="2112"/>
                      <a:pt x="599" y="2521"/>
                      <a:pt x="410" y="2868"/>
                    </a:cubicBezTo>
                    <a:cubicBezTo>
                      <a:pt x="1040" y="3403"/>
                      <a:pt x="1387" y="4191"/>
                      <a:pt x="1387" y="5105"/>
                    </a:cubicBezTo>
                    <a:lnTo>
                      <a:pt x="1387" y="7152"/>
                    </a:lnTo>
                    <a:cubicBezTo>
                      <a:pt x="1387" y="7278"/>
                      <a:pt x="1387" y="7404"/>
                      <a:pt x="1355" y="7499"/>
                    </a:cubicBezTo>
                    <a:lnTo>
                      <a:pt x="5829" y="7499"/>
                    </a:lnTo>
                    <a:cubicBezTo>
                      <a:pt x="6396" y="7499"/>
                      <a:pt x="6900" y="7026"/>
                      <a:pt x="6900" y="6491"/>
                    </a:cubicBezTo>
                    <a:lnTo>
                      <a:pt x="6900" y="694"/>
                    </a:lnTo>
                    <a:lnTo>
                      <a:pt x="7246" y="694"/>
                    </a:lnTo>
                    <a:cubicBezTo>
                      <a:pt x="7751" y="694"/>
                      <a:pt x="7751" y="1"/>
                      <a:pt x="72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8" name="Google Shape;7822;p93">
              <a:extLst>
                <a:ext uri="{FF2B5EF4-FFF2-40B4-BE49-F238E27FC236}">
                  <a16:creationId xmlns:a16="http://schemas.microsoft.com/office/drawing/2014/main" id="{C4531AC1-9322-64C0-275A-42BFC4727523}"/>
                </a:ext>
              </a:extLst>
            </p:cNvPr>
            <p:cNvGrpSpPr/>
            <p:nvPr/>
          </p:nvGrpSpPr>
          <p:grpSpPr>
            <a:xfrm>
              <a:off x="6478771" y="3437796"/>
              <a:ext cx="485572" cy="479061"/>
              <a:chOff x="-5613150" y="3632900"/>
              <a:chExt cx="294600" cy="290650"/>
            </a:xfrm>
            <a:grpFill/>
          </p:grpSpPr>
          <p:sp>
            <p:nvSpPr>
              <p:cNvPr id="515" name="Google Shape;7823;p93">
                <a:extLst>
                  <a:ext uri="{FF2B5EF4-FFF2-40B4-BE49-F238E27FC236}">
                    <a16:creationId xmlns:a16="http://schemas.microsoft.com/office/drawing/2014/main" id="{E5D53761-F3BC-409E-5487-9A3EA5996577}"/>
                  </a:ext>
                </a:extLst>
              </p:cNvPr>
              <p:cNvSpPr/>
              <p:nvPr/>
            </p:nvSpPr>
            <p:spPr>
              <a:xfrm>
                <a:off x="-5440825" y="3708275"/>
                <a:ext cx="49550" cy="41450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658" extrusionOk="0">
                    <a:moveTo>
                      <a:pt x="522" y="1"/>
                    </a:moveTo>
                    <a:cubicBezTo>
                      <a:pt x="249" y="1"/>
                      <a:pt x="1" y="335"/>
                      <a:pt x="291" y="577"/>
                    </a:cubicBezTo>
                    <a:lnTo>
                      <a:pt x="1267" y="1554"/>
                    </a:lnTo>
                    <a:cubicBezTo>
                      <a:pt x="1341" y="1627"/>
                      <a:pt x="1422" y="1658"/>
                      <a:pt x="1501" y="1658"/>
                    </a:cubicBezTo>
                    <a:cubicBezTo>
                      <a:pt x="1760" y="1658"/>
                      <a:pt x="1982" y="1323"/>
                      <a:pt x="1740" y="1081"/>
                    </a:cubicBezTo>
                    <a:lnTo>
                      <a:pt x="763" y="104"/>
                    </a:lnTo>
                    <a:cubicBezTo>
                      <a:pt x="690" y="31"/>
                      <a:pt x="605" y="1"/>
                      <a:pt x="5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6" name="Google Shape;7824;p93">
                <a:extLst>
                  <a:ext uri="{FF2B5EF4-FFF2-40B4-BE49-F238E27FC236}">
                    <a16:creationId xmlns:a16="http://schemas.microsoft.com/office/drawing/2014/main" id="{97222161-1469-2870-E0E2-C25B78275AE7}"/>
                  </a:ext>
                </a:extLst>
              </p:cNvPr>
              <p:cNvSpPr/>
              <p:nvPr/>
            </p:nvSpPr>
            <p:spPr>
              <a:xfrm>
                <a:off x="-5613150" y="3632900"/>
                <a:ext cx="294600" cy="290650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626" extrusionOk="0">
                    <a:moveTo>
                      <a:pt x="7444" y="2281"/>
                    </a:moveTo>
                    <a:cubicBezTo>
                      <a:pt x="7676" y="2281"/>
                      <a:pt x="7915" y="2370"/>
                      <a:pt x="8129" y="2584"/>
                    </a:cubicBezTo>
                    <a:lnTo>
                      <a:pt x="9106" y="3592"/>
                    </a:lnTo>
                    <a:cubicBezTo>
                      <a:pt x="9736" y="4254"/>
                      <a:pt x="9263" y="5356"/>
                      <a:pt x="8349" y="5356"/>
                    </a:cubicBezTo>
                    <a:cubicBezTo>
                      <a:pt x="8066" y="5356"/>
                      <a:pt x="7814" y="5230"/>
                      <a:pt x="7656" y="5041"/>
                    </a:cubicBezTo>
                    <a:lnTo>
                      <a:pt x="6648" y="4065"/>
                    </a:lnTo>
                    <a:cubicBezTo>
                      <a:pt x="5941" y="3333"/>
                      <a:pt x="6649" y="2281"/>
                      <a:pt x="7444" y="2281"/>
                    </a:cubicBezTo>
                    <a:close/>
                    <a:moveTo>
                      <a:pt x="5495" y="3992"/>
                    </a:moveTo>
                    <a:cubicBezTo>
                      <a:pt x="5754" y="3992"/>
                      <a:pt x="5976" y="4327"/>
                      <a:pt x="5735" y="4569"/>
                    </a:cubicBezTo>
                    <a:lnTo>
                      <a:pt x="5262" y="5041"/>
                    </a:lnTo>
                    <a:cubicBezTo>
                      <a:pt x="4978" y="5325"/>
                      <a:pt x="5262" y="5514"/>
                      <a:pt x="5483" y="5734"/>
                    </a:cubicBezTo>
                    <a:lnTo>
                      <a:pt x="6207" y="5041"/>
                    </a:lnTo>
                    <a:cubicBezTo>
                      <a:pt x="6280" y="4968"/>
                      <a:pt x="6362" y="4937"/>
                      <a:pt x="6440" y="4937"/>
                    </a:cubicBezTo>
                    <a:cubicBezTo>
                      <a:pt x="6699" y="4937"/>
                      <a:pt x="6922" y="5272"/>
                      <a:pt x="6680" y="5514"/>
                    </a:cubicBezTo>
                    <a:lnTo>
                      <a:pt x="5955" y="6207"/>
                    </a:lnTo>
                    <a:cubicBezTo>
                      <a:pt x="6132" y="6384"/>
                      <a:pt x="6294" y="6577"/>
                      <a:pt x="6462" y="6577"/>
                    </a:cubicBezTo>
                    <a:cubicBezTo>
                      <a:pt x="6533" y="6577"/>
                      <a:pt x="6605" y="6543"/>
                      <a:pt x="6680" y="6459"/>
                    </a:cubicBezTo>
                    <a:lnTo>
                      <a:pt x="7152" y="5986"/>
                    </a:lnTo>
                    <a:cubicBezTo>
                      <a:pt x="7213" y="5926"/>
                      <a:pt x="7285" y="5900"/>
                      <a:pt x="7358" y="5900"/>
                    </a:cubicBezTo>
                    <a:cubicBezTo>
                      <a:pt x="7626" y="5900"/>
                      <a:pt x="7904" y="6250"/>
                      <a:pt x="7656" y="6522"/>
                    </a:cubicBezTo>
                    <a:lnTo>
                      <a:pt x="7184" y="6995"/>
                    </a:lnTo>
                    <a:cubicBezTo>
                      <a:pt x="6963" y="7215"/>
                      <a:pt x="6743" y="7310"/>
                      <a:pt x="6459" y="7310"/>
                    </a:cubicBezTo>
                    <a:cubicBezTo>
                      <a:pt x="6176" y="7310"/>
                      <a:pt x="5924" y="7215"/>
                      <a:pt x="5766" y="6995"/>
                    </a:cubicBezTo>
                    <a:lnTo>
                      <a:pt x="4789" y="6018"/>
                    </a:lnTo>
                    <a:cubicBezTo>
                      <a:pt x="4380" y="5640"/>
                      <a:pt x="4380" y="4947"/>
                      <a:pt x="4789" y="4569"/>
                    </a:cubicBezTo>
                    <a:lnTo>
                      <a:pt x="5262" y="4096"/>
                    </a:lnTo>
                    <a:cubicBezTo>
                      <a:pt x="5335" y="4023"/>
                      <a:pt x="5417" y="3992"/>
                      <a:pt x="5495" y="3992"/>
                    </a:cubicBezTo>
                    <a:close/>
                    <a:moveTo>
                      <a:pt x="3510" y="5977"/>
                    </a:moveTo>
                    <a:cubicBezTo>
                      <a:pt x="3769" y="5977"/>
                      <a:pt x="3992" y="6312"/>
                      <a:pt x="3750" y="6553"/>
                    </a:cubicBezTo>
                    <a:lnTo>
                      <a:pt x="3277" y="7026"/>
                    </a:lnTo>
                    <a:cubicBezTo>
                      <a:pt x="3035" y="7268"/>
                      <a:pt x="3258" y="7603"/>
                      <a:pt x="3516" y="7603"/>
                    </a:cubicBezTo>
                    <a:cubicBezTo>
                      <a:pt x="3595" y="7603"/>
                      <a:pt x="3677" y="7572"/>
                      <a:pt x="3750" y="7499"/>
                    </a:cubicBezTo>
                    <a:cubicBezTo>
                      <a:pt x="3976" y="7273"/>
                      <a:pt x="4227" y="7178"/>
                      <a:pt x="4467" y="7178"/>
                    </a:cubicBezTo>
                    <a:cubicBezTo>
                      <a:pt x="5267" y="7178"/>
                      <a:pt x="5950" y="8221"/>
                      <a:pt x="5199" y="8948"/>
                    </a:cubicBezTo>
                    <a:lnTo>
                      <a:pt x="4726" y="9420"/>
                    </a:lnTo>
                    <a:cubicBezTo>
                      <a:pt x="4653" y="9494"/>
                      <a:pt x="4571" y="9524"/>
                      <a:pt x="4493" y="9524"/>
                    </a:cubicBezTo>
                    <a:cubicBezTo>
                      <a:pt x="4234" y="9524"/>
                      <a:pt x="4012" y="9190"/>
                      <a:pt x="4254" y="8948"/>
                    </a:cubicBezTo>
                    <a:lnTo>
                      <a:pt x="4726" y="8475"/>
                    </a:lnTo>
                    <a:cubicBezTo>
                      <a:pt x="4968" y="8233"/>
                      <a:pt x="4746" y="7899"/>
                      <a:pt x="4487" y="7899"/>
                    </a:cubicBezTo>
                    <a:cubicBezTo>
                      <a:pt x="4409" y="7899"/>
                      <a:pt x="4327" y="7929"/>
                      <a:pt x="4254" y="8003"/>
                    </a:cubicBezTo>
                    <a:cubicBezTo>
                      <a:pt x="4035" y="8222"/>
                      <a:pt x="3787" y="8314"/>
                      <a:pt x="3547" y="8314"/>
                    </a:cubicBezTo>
                    <a:cubicBezTo>
                      <a:pt x="2754" y="8314"/>
                      <a:pt x="2054" y="7304"/>
                      <a:pt x="2805" y="6553"/>
                    </a:cubicBezTo>
                    <a:lnTo>
                      <a:pt x="3277" y="6081"/>
                    </a:lnTo>
                    <a:cubicBezTo>
                      <a:pt x="3350" y="6008"/>
                      <a:pt x="3432" y="5977"/>
                      <a:pt x="3510" y="5977"/>
                    </a:cubicBezTo>
                    <a:close/>
                    <a:moveTo>
                      <a:pt x="11390" y="0"/>
                    </a:moveTo>
                    <a:cubicBezTo>
                      <a:pt x="11303" y="0"/>
                      <a:pt x="11216" y="32"/>
                      <a:pt x="11153" y="95"/>
                    </a:cubicBezTo>
                    <a:lnTo>
                      <a:pt x="10208" y="1009"/>
                    </a:lnTo>
                    <a:cubicBezTo>
                      <a:pt x="9893" y="820"/>
                      <a:pt x="9547" y="757"/>
                      <a:pt x="9169" y="757"/>
                    </a:cubicBezTo>
                    <a:lnTo>
                      <a:pt x="6396" y="914"/>
                    </a:lnTo>
                    <a:cubicBezTo>
                      <a:pt x="5798" y="946"/>
                      <a:pt x="5230" y="1166"/>
                      <a:pt x="4821" y="1607"/>
                    </a:cubicBezTo>
                    <a:lnTo>
                      <a:pt x="410" y="6018"/>
                    </a:lnTo>
                    <a:cubicBezTo>
                      <a:pt x="1" y="6427"/>
                      <a:pt x="1" y="7089"/>
                      <a:pt x="410" y="7467"/>
                    </a:cubicBezTo>
                    <a:lnTo>
                      <a:pt x="4254" y="11342"/>
                    </a:lnTo>
                    <a:cubicBezTo>
                      <a:pt x="4459" y="11531"/>
                      <a:pt x="4726" y="11626"/>
                      <a:pt x="4990" y="11626"/>
                    </a:cubicBezTo>
                    <a:cubicBezTo>
                      <a:pt x="5254" y="11626"/>
                      <a:pt x="5514" y="11531"/>
                      <a:pt x="5703" y="11342"/>
                    </a:cubicBezTo>
                    <a:cubicBezTo>
                      <a:pt x="9704" y="7373"/>
                      <a:pt x="8854" y="8192"/>
                      <a:pt x="9956" y="7058"/>
                    </a:cubicBezTo>
                    <a:cubicBezTo>
                      <a:pt x="10492" y="6616"/>
                      <a:pt x="10807" y="5986"/>
                      <a:pt x="10838" y="5325"/>
                    </a:cubicBezTo>
                    <a:lnTo>
                      <a:pt x="10996" y="2521"/>
                    </a:lnTo>
                    <a:cubicBezTo>
                      <a:pt x="10996" y="2174"/>
                      <a:pt x="10901" y="1765"/>
                      <a:pt x="10712" y="1481"/>
                    </a:cubicBezTo>
                    <a:lnTo>
                      <a:pt x="11689" y="568"/>
                    </a:lnTo>
                    <a:cubicBezTo>
                      <a:pt x="11784" y="442"/>
                      <a:pt x="11784" y="190"/>
                      <a:pt x="11626" y="95"/>
                    </a:cubicBezTo>
                    <a:cubicBezTo>
                      <a:pt x="11563" y="32"/>
                      <a:pt x="11476" y="0"/>
                      <a:pt x="113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59" name="Google Shape;7825;p93">
              <a:extLst>
                <a:ext uri="{FF2B5EF4-FFF2-40B4-BE49-F238E27FC236}">
                  <a16:creationId xmlns:a16="http://schemas.microsoft.com/office/drawing/2014/main" id="{51C1FD6E-2174-5211-7529-4A6D8C29F4A4}"/>
                </a:ext>
              </a:extLst>
            </p:cNvPr>
            <p:cNvGrpSpPr/>
            <p:nvPr/>
          </p:nvGrpSpPr>
          <p:grpSpPr>
            <a:xfrm>
              <a:off x="12052537" y="3378061"/>
              <a:ext cx="481698" cy="598517"/>
              <a:chOff x="-2310650" y="3525775"/>
              <a:chExt cx="292250" cy="363125"/>
            </a:xfrm>
            <a:grpFill/>
          </p:grpSpPr>
          <p:sp>
            <p:nvSpPr>
              <p:cNvPr id="511" name="Google Shape;7826;p93">
                <a:extLst>
                  <a:ext uri="{FF2B5EF4-FFF2-40B4-BE49-F238E27FC236}">
                    <a16:creationId xmlns:a16="http://schemas.microsoft.com/office/drawing/2014/main" id="{5179F815-DFAE-2157-AC25-DC2082AC7D17}"/>
                  </a:ext>
                </a:extLst>
              </p:cNvPr>
              <p:cNvSpPr/>
              <p:nvPr/>
            </p:nvSpPr>
            <p:spPr>
              <a:xfrm>
                <a:off x="-2053075" y="3648650"/>
                <a:ext cx="34675" cy="23395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9358" extrusionOk="0">
                    <a:moveTo>
                      <a:pt x="0" y="1"/>
                    </a:moveTo>
                    <a:lnTo>
                      <a:pt x="0" y="8286"/>
                    </a:lnTo>
                    <a:cubicBezTo>
                      <a:pt x="0" y="8664"/>
                      <a:pt x="158" y="9011"/>
                      <a:pt x="441" y="9263"/>
                    </a:cubicBezTo>
                    <a:cubicBezTo>
                      <a:pt x="504" y="9326"/>
                      <a:pt x="591" y="9358"/>
                      <a:pt x="677" y="9358"/>
                    </a:cubicBezTo>
                    <a:cubicBezTo>
                      <a:pt x="764" y="9358"/>
                      <a:pt x="851" y="9326"/>
                      <a:pt x="914" y="9263"/>
                    </a:cubicBezTo>
                    <a:cubicBezTo>
                      <a:pt x="1197" y="9011"/>
                      <a:pt x="1355" y="8664"/>
                      <a:pt x="1355" y="8286"/>
                    </a:cubicBezTo>
                    <a:lnTo>
                      <a:pt x="1355" y="347"/>
                    </a:lnTo>
                    <a:lnTo>
                      <a:pt x="1386" y="347"/>
                    </a:lnTo>
                    <a:cubicBezTo>
                      <a:pt x="1386" y="158"/>
                      <a:pt x="1229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2" name="Google Shape;7827;p93">
                <a:extLst>
                  <a:ext uri="{FF2B5EF4-FFF2-40B4-BE49-F238E27FC236}">
                    <a16:creationId xmlns:a16="http://schemas.microsoft.com/office/drawing/2014/main" id="{85AAD226-0D09-F9A7-FD57-AEA6E34EC1A4}"/>
                  </a:ext>
                </a:extLst>
              </p:cNvPr>
              <p:cNvSpPr/>
              <p:nvPr/>
            </p:nvSpPr>
            <p:spPr>
              <a:xfrm>
                <a:off x="-2259450" y="3751825"/>
                <a:ext cx="512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049" extrusionOk="0">
                    <a:moveTo>
                      <a:pt x="1" y="1"/>
                    </a:moveTo>
                    <a:lnTo>
                      <a:pt x="1" y="2049"/>
                    </a:lnTo>
                    <a:lnTo>
                      <a:pt x="2049" y="2049"/>
                    </a:lnTo>
                    <a:lnTo>
                      <a:pt x="204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3" name="Google Shape;7828;p93">
                <a:extLst>
                  <a:ext uri="{FF2B5EF4-FFF2-40B4-BE49-F238E27FC236}">
                    <a16:creationId xmlns:a16="http://schemas.microsoft.com/office/drawing/2014/main" id="{E538D23D-AEB9-4A1F-C3A0-FFB0FCC3B5AC}"/>
                  </a:ext>
                </a:extLst>
              </p:cNvPr>
              <p:cNvSpPr/>
              <p:nvPr/>
            </p:nvSpPr>
            <p:spPr>
              <a:xfrm>
                <a:off x="-2259450" y="3649450"/>
                <a:ext cx="13707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2048" extrusionOk="0">
                    <a:moveTo>
                      <a:pt x="1" y="0"/>
                    </a:moveTo>
                    <a:lnTo>
                      <a:pt x="1" y="2048"/>
                    </a:lnTo>
                    <a:lnTo>
                      <a:pt x="5483" y="2048"/>
                    </a:lnTo>
                    <a:lnTo>
                      <a:pt x="548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4" name="Google Shape;7829;p93">
                <a:extLst>
                  <a:ext uri="{FF2B5EF4-FFF2-40B4-BE49-F238E27FC236}">
                    <a16:creationId xmlns:a16="http://schemas.microsoft.com/office/drawing/2014/main" id="{D1E15E41-8E5C-C791-1AE0-016784BA8CC6}"/>
                  </a:ext>
                </a:extLst>
              </p:cNvPr>
              <p:cNvSpPr/>
              <p:nvPr/>
            </p:nvSpPr>
            <p:spPr>
              <a:xfrm>
                <a:off x="-2310650" y="3525775"/>
                <a:ext cx="252075" cy="363125"/>
              </a:xfrm>
              <a:custGeom>
                <a:avLst/>
                <a:gdLst/>
                <a:ahLst/>
                <a:cxnLst/>
                <a:rect l="l" t="t" r="r" b="b"/>
                <a:pathLst>
                  <a:path w="10083" h="14525" extrusionOk="0">
                    <a:moveTo>
                      <a:pt x="7814" y="4222"/>
                    </a:moveTo>
                    <a:cubicBezTo>
                      <a:pt x="8035" y="4222"/>
                      <a:pt x="8192" y="4380"/>
                      <a:pt x="8192" y="4569"/>
                    </a:cubicBezTo>
                    <a:lnTo>
                      <a:pt x="8192" y="7310"/>
                    </a:lnTo>
                    <a:cubicBezTo>
                      <a:pt x="8192" y="7530"/>
                      <a:pt x="8035" y="7657"/>
                      <a:pt x="7814" y="7657"/>
                    </a:cubicBezTo>
                    <a:lnTo>
                      <a:pt x="1671" y="7657"/>
                    </a:lnTo>
                    <a:cubicBezTo>
                      <a:pt x="1482" y="7657"/>
                      <a:pt x="1324" y="7530"/>
                      <a:pt x="1324" y="7310"/>
                    </a:cubicBezTo>
                    <a:lnTo>
                      <a:pt x="1324" y="4569"/>
                    </a:lnTo>
                    <a:cubicBezTo>
                      <a:pt x="1324" y="4380"/>
                      <a:pt x="1482" y="4222"/>
                      <a:pt x="1671" y="4222"/>
                    </a:cubicBezTo>
                    <a:close/>
                    <a:moveTo>
                      <a:pt x="7904" y="8380"/>
                    </a:moveTo>
                    <a:cubicBezTo>
                      <a:pt x="8287" y="8380"/>
                      <a:pt x="8278" y="9043"/>
                      <a:pt x="7877" y="9043"/>
                    </a:cubicBezTo>
                    <a:lnTo>
                      <a:pt x="5829" y="9043"/>
                    </a:lnTo>
                    <a:cubicBezTo>
                      <a:pt x="5388" y="9043"/>
                      <a:pt x="5357" y="8381"/>
                      <a:pt x="5829" y="8381"/>
                    </a:cubicBezTo>
                    <a:lnTo>
                      <a:pt x="7877" y="8381"/>
                    </a:lnTo>
                    <a:cubicBezTo>
                      <a:pt x="7886" y="8380"/>
                      <a:pt x="7895" y="8380"/>
                      <a:pt x="7904" y="8380"/>
                    </a:cubicBezTo>
                    <a:close/>
                    <a:moveTo>
                      <a:pt x="7904" y="9766"/>
                    </a:moveTo>
                    <a:cubicBezTo>
                      <a:pt x="8287" y="9766"/>
                      <a:pt x="8278" y="10429"/>
                      <a:pt x="7877" y="10429"/>
                    </a:cubicBezTo>
                    <a:lnTo>
                      <a:pt x="5829" y="10429"/>
                    </a:lnTo>
                    <a:cubicBezTo>
                      <a:pt x="5388" y="10429"/>
                      <a:pt x="5357" y="9767"/>
                      <a:pt x="5829" y="9767"/>
                    </a:cubicBezTo>
                    <a:lnTo>
                      <a:pt x="7877" y="9767"/>
                    </a:lnTo>
                    <a:cubicBezTo>
                      <a:pt x="7886" y="9767"/>
                      <a:pt x="7895" y="9766"/>
                      <a:pt x="7904" y="9766"/>
                    </a:cubicBezTo>
                    <a:close/>
                    <a:moveTo>
                      <a:pt x="7877" y="11091"/>
                    </a:moveTo>
                    <a:cubicBezTo>
                      <a:pt x="8287" y="11091"/>
                      <a:pt x="8287" y="11784"/>
                      <a:pt x="7877" y="11784"/>
                    </a:cubicBezTo>
                    <a:lnTo>
                      <a:pt x="5829" y="11784"/>
                    </a:lnTo>
                    <a:cubicBezTo>
                      <a:pt x="5388" y="11784"/>
                      <a:pt x="5357" y="11091"/>
                      <a:pt x="5829" y="11091"/>
                    </a:cubicBezTo>
                    <a:close/>
                    <a:moveTo>
                      <a:pt x="4475" y="8350"/>
                    </a:moveTo>
                    <a:cubicBezTo>
                      <a:pt x="4664" y="8350"/>
                      <a:pt x="4821" y="8507"/>
                      <a:pt x="4821" y="8696"/>
                    </a:cubicBezTo>
                    <a:lnTo>
                      <a:pt x="4821" y="11469"/>
                    </a:lnTo>
                    <a:cubicBezTo>
                      <a:pt x="4821" y="11658"/>
                      <a:pt x="4664" y="11815"/>
                      <a:pt x="4475" y="11815"/>
                    </a:cubicBezTo>
                    <a:lnTo>
                      <a:pt x="1734" y="11815"/>
                    </a:lnTo>
                    <a:cubicBezTo>
                      <a:pt x="1513" y="11815"/>
                      <a:pt x="1356" y="11658"/>
                      <a:pt x="1356" y="11469"/>
                    </a:cubicBezTo>
                    <a:lnTo>
                      <a:pt x="1356" y="8696"/>
                    </a:lnTo>
                    <a:cubicBezTo>
                      <a:pt x="1356" y="8507"/>
                      <a:pt x="1513" y="8350"/>
                      <a:pt x="1734" y="8350"/>
                    </a:cubicBezTo>
                    <a:close/>
                    <a:moveTo>
                      <a:pt x="7877" y="12508"/>
                    </a:moveTo>
                    <a:cubicBezTo>
                      <a:pt x="8287" y="12508"/>
                      <a:pt x="8287" y="13170"/>
                      <a:pt x="7877" y="13170"/>
                    </a:cubicBezTo>
                    <a:lnTo>
                      <a:pt x="1734" y="13170"/>
                    </a:lnTo>
                    <a:cubicBezTo>
                      <a:pt x="1293" y="13170"/>
                      <a:pt x="1261" y="12508"/>
                      <a:pt x="1734" y="12508"/>
                    </a:cubicBezTo>
                    <a:close/>
                    <a:moveTo>
                      <a:pt x="348" y="2868"/>
                    </a:moveTo>
                    <a:cubicBezTo>
                      <a:pt x="158" y="2868"/>
                      <a:pt x="1" y="3025"/>
                      <a:pt x="1" y="3214"/>
                    </a:cubicBezTo>
                    <a:lnTo>
                      <a:pt x="1" y="12823"/>
                    </a:lnTo>
                    <a:cubicBezTo>
                      <a:pt x="1" y="13768"/>
                      <a:pt x="726" y="14525"/>
                      <a:pt x="1702" y="14525"/>
                    </a:cubicBezTo>
                    <a:lnTo>
                      <a:pt x="10083" y="14525"/>
                    </a:lnTo>
                    <a:cubicBezTo>
                      <a:pt x="9767" y="14178"/>
                      <a:pt x="9515" y="13705"/>
                      <a:pt x="9515" y="13138"/>
                    </a:cubicBezTo>
                    <a:cubicBezTo>
                      <a:pt x="9547" y="1"/>
                      <a:pt x="9547" y="6333"/>
                      <a:pt x="9547" y="3214"/>
                    </a:cubicBezTo>
                    <a:cubicBezTo>
                      <a:pt x="9547" y="3025"/>
                      <a:pt x="9389" y="2868"/>
                      <a:pt x="9200" y="28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0" name="Google Shape;7830;p93">
              <a:extLst>
                <a:ext uri="{FF2B5EF4-FFF2-40B4-BE49-F238E27FC236}">
                  <a16:creationId xmlns:a16="http://schemas.microsoft.com/office/drawing/2014/main" id="{062BFE3E-73C2-D7AE-1C1E-95F0F5D8EE28}"/>
                </a:ext>
              </a:extLst>
            </p:cNvPr>
            <p:cNvGrpSpPr/>
            <p:nvPr/>
          </p:nvGrpSpPr>
          <p:grpSpPr>
            <a:xfrm>
              <a:off x="6492391" y="4067948"/>
              <a:ext cx="485572" cy="481657"/>
              <a:chOff x="-5613150" y="3991275"/>
              <a:chExt cx="294600" cy="292225"/>
            </a:xfrm>
            <a:grpFill/>
          </p:grpSpPr>
          <p:sp>
            <p:nvSpPr>
              <p:cNvPr id="502" name="Google Shape;7831;p93">
                <a:extLst>
                  <a:ext uri="{FF2B5EF4-FFF2-40B4-BE49-F238E27FC236}">
                    <a16:creationId xmlns:a16="http://schemas.microsoft.com/office/drawing/2014/main" id="{589F4AB4-6E20-F7F2-406F-2DA673FF35F1}"/>
                  </a:ext>
                </a:extLst>
              </p:cNvPr>
              <p:cNvSpPr/>
              <p:nvPr/>
            </p:nvSpPr>
            <p:spPr>
              <a:xfrm>
                <a:off x="-5480050" y="4046400"/>
                <a:ext cx="2760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568" extrusionOk="0">
                    <a:moveTo>
                      <a:pt x="537" y="1"/>
                    </a:moveTo>
                    <a:lnTo>
                      <a:pt x="1" y="568"/>
                    </a:lnTo>
                    <a:lnTo>
                      <a:pt x="1104" y="568"/>
                    </a:lnTo>
                    <a:lnTo>
                      <a:pt x="53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3" name="Google Shape;7832;p93">
                <a:extLst>
                  <a:ext uri="{FF2B5EF4-FFF2-40B4-BE49-F238E27FC236}">
                    <a16:creationId xmlns:a16="http://schemas.microsoft.com/office/drawing/2014/main" id="{A8685182-BBC6-3451-761B-77E30A159EC5}"/>
                  </a:ext>
                </a:extLst>
              </p:cNvPr>
              <p:cNvSpPr/>
              <p:nvPr/>
            </p:nvSpPr>
            <p:spPr>
              <a:xfrm>
                <a:off x="-5531225" y="4042450"/>
                <a:ext cx="441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726" extrusionOk="0">
                    <a:moveTo>
                      <a:pt x="693" y="1"/>
                    </a:moveTo>
                    <a:lnTo>
                      <a:pt x="0" y="726"/>
                    </a:lnTo>
                    <a:lnTo>
                      <a:pt x="1103" y="726"/>
                    </a:lnTo>
                    <a:lnTo>
                      <a:pt x="176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4" name="Google Shape;7833;p93">
                <a:extLst>
                  <a:ext uri="{FF2B5EF4-FFF2-40B4-BE49-F238E27FC236}">
                    <a16:creationId xmlns:a16="http://schemas.microsoft.com/office/drawing/2014/main" id="{9C86AF07-F954-90C7-9AB3-6EB7D2428B2C}"/>
                  </a:ext>
                </a:extLst>
              </p:cNvPr>
              <p:cNvSpPr/>
              <p:nvPr/>
            </p:nvSpPr>
            <p:spPr>
              <a:xfrm>
                <a:off x="-5443025" y="4077125"/>
                <a:ext cx="4177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39" extrusionOk="0">
                    <a:moveTo>
                      <a:pt x="694" y="0"/>
                    </a:moveTo>
                    <a:lnTo>
                      <a:pt x="1" y="1638"/>
                    </a:lnTo>
                    <a:lnTo>
                      <a:pt x="1" y="1638"/>
                    </a:lnTo>
                    <a:lnTo>
                      <a:pt x="16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5" name="Google Shape;7834;p93">
                <a:extLst>
                  <a:ext uri="{FF2B5EF4-FFF2-40B4-BE49-F238E27FC236}">
                    <a16:creationId xmlns:a16="http://schemas.microsoft.com/office/drawing/2014/main" id="{780EAC1E-8836-1619-C3E4-2A5B3E331D97}"/>
                  </a:ext>
                </a:extLst>
              </p:cNvPr>
              <p:cNvSpPr/>
              <p:nvPr/>
            </p:nvSpPr>
            <p:spPr>
              <a:xfrm>
                <a:off x="-5487925" y="4077125"/>
                <a:ext cx="43350" cy="54375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2175" extrusionOk="0">
                    <a:moveTo>
                      <a:pt x="1" y="0"/>
                    </a:moveTo>
                    <a:lnTo>
                      <a:pt x="852" y="2174"/>
                    </a:lnTo>
                    <a:lnTo>
                      <a:pt x="173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6" name="Google Shape;7835;p93">
                <a:extLst>
                  <a:ext uri="{FF2B5EF4-FFF2-40B4-BE49-F238E27FC236}">
                    <a16:creationId xmlns:a16="http://schemas.microsoft.com/office/drawing/2014/main" id="{8CD0F7D6-1934-1007-347B-B7CC0BE6B23A}"/>
                  </a:ext>
                </a:extLst>
              </p:cNvPr>
              <p:cNvSpPr/>
              <p:nvPr/>
            </p:nvSpPr>
            <p:spPr>
              <a:xfrm>
                <a:off x="-5445375" y="4042450"/>
                <a:ext cx="441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726" extrusionOk="0">
                    <a:moveTo>
                      <a:pt x="0" y="1"/>
                    </a:moveTo>
                    <a:lnTo>
                      <a:pt x="693" y="726"/>
                    </a:lnTo>
                    <a:lnTo>
                      <a:pt x="1764" y="726"/>
                    </a:lnTo>
                    <a:lnTo>
                      <a:pt x="110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7" name="Google Shape;7836;p93">
                <a:extLst>
                  <a:ext uri="{FF2B5EF4-FFF2-40B4-BE49-F238E27FC236}">
                    <a16:creationId xmlns:a16="http://schemas.microsoft.com/office/drawing/2014/main" id="{A24DA12D-5B84-E956-C81A-208FCE888BF9}"/>
                  </a:ext>
                </a:extLst>
              </p:cNvPr>
              <p:cNvSpPr/>
              <p:nvPr/>
            </p:nvSpPr>
            <p:spPr>
              <a:xfrm>
                <a:off x="-5531225" y="4077125"/>
                <a:ext cx="4175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639" extrusionOk="0">
                    <a:moveTo>
                      <a:pt x="0" y="0"/>
                    </a:moveTo>
                    <a:lnTo>
                      <a:pt x="1670" y="1638"/>
                    </a:lnTo>
                    <a:lnTo>
                      <a:pt x="9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8" name="Google Shape;7837;p93">
                <a:extLst>
                  <a:ext uri="{FF2B5EF4-FFF2-40B4-BE49-F238E27FC236}">
                    <a16:creationId xmlns:a16="http://schemas.microsoft.com/office/drawing/2014/main" id="{C2AD3D06-70B8-3479-1CA3-91D462396109}"/>
                  </a:ext>
                </a:extLst>
              </p:cNvPr>
              <p:cNvSpPr/>
              <p:nvPr/>
            </p:nvSpPr>
            <p:spPr>
              <a:xfrm>
                <a:off x="-5613150" y="4198400"/>
                <a:ext cx="292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356" extrusionOk="0">
                    <a:moveTo>
                      <a:pt x="1" y="1"/>
                    </a:moveTo>
                    <a:lnTo>
                      <a:pt x="1" y="347"/>
                    </a:lnTo>
                    <a:lnTo>
                      <a:pt x="32" y="347"/>
                    </a:lnTo>
                    <a:cubicBezTo>
                      <a:pt x="32" y="883"/>
                      <a:pt x="505" y="1356"/>
                      <a:pt x="1072" y="1356"/>
                    </a:cubicBezTo>
                    <a:lnTo>
                      <a:pt x="10681" y="1356"/>
                    </a:lnTo>
                    <a:cubicBezTo>
                      <a:pt x="11216" y="1356"/>
                      <a:pt x="11689" y="883"/>
                      <a:pt x="11689" y="347"/>
                    </a:cubicBezTo>
                    <a:lnTo>
                      <a:pt x="116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9" name="Google Shape;7838;p93">
                <a:extLst>
                  <a:ext uri="{FF2B5EF4-FFF2-40B4-BE49-F238E27FC236}">
                    <a16:creationId xmlns:a16="http://schemas.microsoft.com/office/drawing/2014/main" id="{9BE4D1E4-879A-3296-D134-00AECB29AB94}"/>
                  </a:ext>
                </a:extLst>
              </p:cNvPr>
              <p:cNvSpPr/>
              <p:nvPr/>
            </p:nvSpPr>
            <p:spPr>
              <a:xfrm>
                <a:off x="-5610775" y="3991275"/>
                <a:ext cx="292225" cy="189050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7562" extrusionOk="0">
                    <a:moveTo>
                      <a:pt x="7813" y="1386"/>
                    </a:moveTo>
                    <a:cubicBezTo>
                      <a:pt x="7908" y="1386"/>
                      <a:pt x="8034" y="1418"/>
                      <a:pt x="8065" y="1512"/>
                    </a:cubicBezTo>
                    <a:cubicBezTo>
                      <a:pt x="8128" y="1575"/>
                      <a:pt x="9483" y="2867"/>
                      <a:pt x="9515" y="2993"/>
                    </a:cubicBezTo>
                    <a:cubicBezTo>
                      <a:pt x="9578" y="3088"/>
                      <a:pt x="9578" y="3214"/>
                      <a:pt x="9452" y="3340"/>
                    </a:cubicBezTo>
                    <a:lnTo>
                      <a:pt x="6018" y="6774"/>
                    </a:lnTo>
                    <a:cubicBezTo>
                      <a:pt x="5943" y="6848"/>
                      <a:pt x="5862" y="6880"/>
                      <a:pt x="5783" y="6880"/>
                    </a:cubicBezTo>
                    <a:cubicBezTo>
                      <a:pt x="5696" y="6880"/>
                      <a:pt x="5612" y="6840"/>
                      <a:pt x="5545" y="6774"/>
                    </a:cubicBezTo>
                    <a:lnTo>
                      <a:pt x="2111" y="3340"/>
                    </a:lnTo>
                    <a:cubicBezTo>
                      <a:pt x="2001" y="3230"/>
                      <a:pt x="1987" y="2976"/>
                      <a:pt x="2027" y="2976"/>
                    </a:cubicBezTo>
                    <a:cubicBezTo>
                      <a:pt x="2033" y="2976"/>
                      <a:pt x="2040" y="2981"/>
                      <a:pt x="2048" y="2993"/>
                    </a:cubicBezTo>
                    <a:cubicBezTo>
                      <a:pt x="2048" y="2962"/>
                      <a:pt x="2079" y="2930"/>
                      <a:pt x="2111" y="2867"/>
                    </a:cubicBezTo>
                    <a:lnTo>
                      <a:pt x="3497" y="1512"/>
                    </a:lnTo>
                    <a:cubicBezTo>
                      <a:pt x="3560" y="1418"/>
                      <a:pt x="3655" y="1386"/>
                      <a:pt x="3718" y="1386"/>
                    </a:cubicBez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7561"/>
                    </a:lnTo>
                    <a:lnTo>
                      <a:pt x="11689" y="7561"/>
                    </a:lnTo>
                    <a:lnTo>
                      <a:pt x="11689" y="1040"/>
                    </a:lnTo>
                    <a:cubicBezTo>
                      <a:pt x="11657" y="473"/>
                      <a:pt x="11184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10" name="Google Shape;7839;p93">
                <a:extLst>
                  <a:ext uri="{FF2B5EF4-FFF2-40B4-BE49-F238E27FC236}">
                    <a16:creationId xmlns:a16="http://schemas.microsoft.com/office/drawing/2014/main" id="{A0793C31-D493-9A9A-9C3A-33679C65B7DB}"/>
                  </a:ext>
                </a:extLst>
              </p:cNvPr>
              <p:cNvSpPr/>
              <p:nvPr/>
            </p:nvSpPr>
            <p:spPr>
              <a:xfrm>
                <a:off x="-5546975" y="4250400"/>
                <a:ext cx="160700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324" extrusionOk="0">
                    <a:moveTo>
                      <a:pt x="1544" y="0"/>
                    </a:moveTo>
                    <a:lnTo>
                      <a:pt x="1386" y="662"/>
                    </a:lnTo>
                    <a:lnTo>
                      <a:pt x="473" y="662"/>
                    </a:lnTo>
                    <a:cubicBezTo>
                      <a:pt x="32" y="662"/>
                      <a:pt x="0" y="1323"/>
                      <a:pt x="473" y="1323"/>
                    </a:cubicBezTo>
                    <a:lnTo>
                      <a:pt x="5955" y="1323"/>
                    </a:lnTo>
                    <a:cubicBezTo>
                      <a:pt x="6427" y="1323"/>
                      <a:pt x="6427" y="662"/>
                      <a:pt x="5986" y="662"/>
                    </a:cubicBezTo>
                    <a:lnTo>
                      <a:pt x="5072" y="662"/>
                    </a:lnTo>
                    <a:lnTo>
                      <a:pt x="49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1" name="Google Shape;7840;p93">
              <a:extLst>
                <a:ext uri="{FF2B5EF4-FFF2-40B4-BE49-F238E27FC236}">
                  <a16:creationId xmlns:a16="http://schemas.microsoft.com/office/drawing/2014/main" id="{F956997C-9846-91D6-4F99-7DC9839FC31C}"/>
                </a:ext>
              </a:extLst>
            </p:cNvPr>
            <p:cNvGrpSpPr/>
            <p:nvPr/>
          </p:nvGrpSpPr>
          <p:grpSpPr>
            <a:xfrm>
              <a:off x="9550419" y="2846756"/>
              <a:ext cx="497521" cy="479885"/>
              <a:chOff x="-3768700" y="3253275"/>
              <a:chExt cx="301850" cy="291150"/>
            </a:xfrm>
            <a:grpFill/>
          </p:grpSpPr>
          <p:sp>
            <p:nvSpPr>
              <p:cNvPr id="499" name="Google Shape;7841;p93">
                <a:extLst>
                  <a:ext uri="{FF2B5EF4-FFF2-40B4-BE49-F238E27FC236}">
                    <a16:creationId xmlns:a16="http://schemas.microsoft.com/office/drawing/2014/main" id="{6431FC99-1151-E3BD-E175-1F2E9A548D3F}"/>
                  </a:ext>
                </a:extLst>
              </p:cNvPr>
              <p:cNvSpPr/>
              <p:nvPr/>
            </p:nvSpPr>
            <p:spPr>
              <a:xfrm>
                <a:off x="-3603925" y="3355650"/>
                <a:ext cx="69350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56" extrusionOk="0">
                    <a:moveTo>
                      <a:pt x="1040" y="1"/>
                    </a:moveTo>
                    <a:cubicBezTo>
                      <a:pt x="505" y="1"/>
                      <a:pt x="1" y="473"/>
                      <a:pt x="1" y="1009"/>
                    </a:cubicBezTo>
                    <a:lnTo>
                      <a:pt x="1" y="1356"/>
                    </a:lnTo>
                    <a:lnTo>
                      <a:pt x="2773" y="1356"/>
                    </a:lnTo>
                    <a:lnTo>
                      <a:pt x="2773" y="1009"/>
                    </a:lnTo>
                    <a:cubicBezTo>
                      <a:pt x="2742" y="473"/>
                      <a:pt x="2269" y="1"/>
                      <a:pt x="170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0" name="Google Shape;7842;p93">
                <a:extLst>
                  <a:ext uri="{FF2B5EF4-FFF2-40B4-BE49-F238E27FC236}">
                    <a16:creationId xmlns:a16="http://schemas.microsoft.com/office/drawing/2014/main" id="{67E10DAA-7CD8-529B-B8E2-895E0DE1DEE1}"/>
                  </a:ext>
                </a:extLst>
              </p:cNvPr>
              <p:cNvSpPr/>
              <p:nvPr/>
            </p:nvSpPr>
            <p:spPr>
              <a:xfrm>
                <a:off x="-3586600" y="3305250"/>
                <a:ext cx="33125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324" extrusionOk="0">
                    <a:moveTo>
                      <a:pt x="663" y="0"/>
                    </a:moveTo>
                    <a:cubicBezTo>
                      <a:pt x="253" y="0"/>
                      <a:pt x="1" y="316"/>
                      <a:pt x="1" y="662"/>
                    </a:cubicBezTo>
                    <a:cubicBezTo>
                      <a:pt x="1" y="1009"/>
                      <a:pt x="316" y="1324"/>
                      <a:pt x="663" y="1324"/>
                    </a:cubicBezTo>
                    <a:cubicBezTo>
                      <a:pt x="1041" y="1324"/>
                      <a:pt x="1324" y="1009"/>
                      <a:pt x="1324" y="662"/>
                    </a:cubicBezTo>
                    <a:cubicBezTo>
                      <a:pt x="1324" y="284"/>
                      <a:pt x="1009" y="0"/>
                      <a:pt x="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501" name="Google Shape;7843;p93">
                <a:extLst>
                  <a:ext uri="{FF2B5EF4-FFF2-40B4-BE49-F238E27FC236}">
                    <a16:creationId xmlns:a16="http://schemas.microsoft.com/office/drawing/2014/main" id="{725D7463-39DF-0D8F-25B1-E7A9B87A924C}"/>
                  </a:ext>
                </a:extLst>
              </p:cNvPr>
              <p:cNvSpPr/>
              <p:nvPr/>
            </p:nvSpPr>
            <p:spPr>
              <a:xfrm>
                <a:off x="-3768700" y="3253275"/>
                <a:ext cx="301850" cy="291150"/>
              </a:xfrm>
              <a:custGeom>
                <a:avLst/>
                <a:gdLst/>
                <a:ahLst/>
                <a:cxnLst/>
                <a:rect l="l" t="t" r="r" b="b"/>
                <a:pathLst>
                  <a:path w="12074" h="11646" extrusionOk="0">
                    <a:moveTo>
                      <a:pt x="7947" y="1323"/>
                    </a:moveTo>
                    <a:cubicBezTo>
                      <a:pt x="8703" y="1323"/>
                      <a:pt x="9333" y="1953"/>
                      <a:pt x="9333" y="2710"/>
                    </a:cubicBezTo>
                    <a:cubicBezTo>
                      <a:pt x="9333" y="3025"/>
                      <a:pt x="9207" y="3340"/>
                      <a:pt x="9018" y="3560"/>
                    </a:cubicBezTo>
                    <a:cubicBezTo>
                      <a:pt x="9585" y="3844"/>
                      <a:pt x="9994" y="4442"/>
                      <a:pt x="9994" y="5104"/>
                    </a:cubicBezTo>
                    <a:lnTo>
                      <a:pt x="9994" y="5766"/>
                    </a:lnTo>
                    <a:lnTo>
                      <a:pt x="10026" y="5766"/>
                    </a:lnTo>
                    <a:cubicBezTo>
                      <a:pt x="10026" y="5955"/>
                      <a:pt x="9868" y="6112"/>
                      <a:pt x="9679" y="6112"/>
                    </a:cubicBezTo>
                    <a:lnTo>
                      <a:pt x="6245" y="6112"/>
                    </a:lnTo>
                    <a:cubicBezTo>
                      <a:pt x="6056" y="6112"/>
                      <a:pt x="5899" y="5955"/>
                      <a:pt x="5899" y="5766"/>
                    </a:cubicBezTo>
                    <a:lnTo>
                      <a:pt x="5899" y="5104"/>
                    </a:lnTo>
                    <a:cubicBezTo>
                      <a:pt x="5899" y="4442"/>
                      <a:pt x="6308" y="3844"/>
                      <a:pt x="6875" y="3560"/>
                    </a:cubicBezTo>
                    <a:cubicBezTo>
                      <a:pt x="6686" y="3340"/>
                      <a:pt x="6560" y="3056"/>
                      <a:pt x="6560" y="2710"/>
                    </a:cubicBezTo>
                    <a:cubicBezTo>
                      <a:pt x="6560" y="1953"/>
                      <a:pt x="7190" y="1323"/>
                      <a:pt x="7947" y="1323"/>
                    </a:cubicBezTo>
                    <a:close/>
                    <a:moveTo>
                      <a:pt x="7947" y="0"/>
                    </a:moveTo>
                    <a:cubicBezTo>
                      <a:pt x="5647" y="0"/>
                      <a:pt x="3851" y="1827"/>
                      <a:pt x="3851" y="4096"/>
                    </a:cubicBezTo>
                    <a:cubicBezTo>
                      <a:pt x="3851" y="5104"/>
                      <a:pt x="4197" y="6018"/>
                      <a:pt x="4828" y="6711"/>
                    </a:cubicBezTo>
                    <a:lnTo>
                      <a:pt x="4134" y="7435"/>
                    </a:lnTo>
                    <a:cubicBezTo>
                      <a:pt x="3981" y="7364"/>
                      <a:pt x="3823" y="7329"/>
                      <a:pt x="3669" y="7329"/>
                    </a:cubicBezTo>
                    <a:cubicBezTo>
                      <a:pt x="3412" y="7329"/>
                      <a:pt x="3166" y="7427"/>
                      <a:pt x="2969" y="7624"/>
                    </a:cubicBezTo>
                    <a:lnTo>
                      <a:pt x="732" y="9861"/>
                    </a:lnTo>
                    <a:cubicBezTo>
                      <a:pt x="0" y="10593"/>
                      <a:pt x="722" y="11645"/>
                      <a:pt x="1509" y="11645"/>
                    </a:cubicBezTo>
                    <a:cubicBezTo>
                      <a:pt x="1739" y="11645"/>
                      <a:pt x="1975" y="11555"/>
                      <a:pt x="2181" y="11342"/>
                    </a:cubicBezTo>
                    <a:lnTo>
                      <a:pt x="4449" y="9074"/>
                    </a:lnTo>
                    <a:cubicBezTo>
                      <a:pt x="4765" y="8759"/>
                      <a:pt x="4796" y="8286"/>
                      <a:pt x="4638" y="7939"/>
                    </a:cubicBezTo>
                    <a:lnTo>
                      <a:pt x="5332" y="7246"/>
                    </a:lnTo>
                    <a:cubicBezTo>
                      <a:pt x="6056" y="7813"/>
                      <a:pt x="7001" y="8223"/>
                      <a:pt x="7978" y="8223"/>
                    </a:cubicBezTo>
                    <a:cubicBezTo>
                      <a:pt x="10278" y="8223"/>
                      <a:pt x="12074" y="6364"/>
                      <a:pt x="12074" y="4127"/>
                    </a:cubicBezTo>
                    <a:cubicBezTo>
                      <a:pt x="12074" y="1796"/>
                      <a:pt x="10215" y="0"/>
                      <a:pt x="79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2" name="Google Shape;7844;p93">
              <a:extLst>
                <a:ext uri="{FF2B5EF4-FFF2-40B4-BE49-F238E27FC236}">
                  <a16:creationId xmlns:a16="http://schemas.microsoft.com/office/drawing/2014/main" id="{E4182726-CA2B-2CE0-582C-614C06D8D2BD}"/>
                </a:ext>
              </a:extLst>
            </p:cNvPr>
            <p:cNvGrpSpPr/>
            <p:nvPr/>
          </p:nvGrpSpPr>
          <p:grpSpPr>
            <a:xfrm>
              <a:off x="9555093" y="3450754"/>
              <a:ext cx="488167" cy="453143"/>
              <a:chOff x="-3808700" y="3628950"/>
              <a:chExt cx="296175" cy="274925"/>
            </a:xfrm>
            <a:grpFill/>
          </p:grpSpPr>
          <p:sp>
            <p:nvSpPr>
              <p:cNvPr id="496" name="Google Shape;7845;p93">
                <a:extLst>
                  <a:ext uri="{FF2B5EF4-FFF2-40B4-BE49-F238E27FC236}">
                    <a16:creationId xmlns:a16="http://schemas.microsoft.com/office/drawing/2014/main" id="{C5D76F89-409E-DA9F-97B2-F82AFD444CF2}"/>
                  </a:ext>
                </a:extLst>
              </p:cNvPr>
              <p:cNvSpPr/>
              <p:nvPr/>
            </p:nvSpPr>
            <p:spPr>
              <a:xfrm>
                <a:off x="-3665972" y="3680950"/>
                <a:ext cx="5120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2049" extrusionOk="0">
                    <a:moveTo>
                      <a:pt x="1008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07"/>
                      <a:pt x="441" y="2048"/>
                      <a:pt x="1008" y="2048"/>
                    </a:cubicBezTo>
                    <a:cubicBezTo>
                      <a:pt x="1575" y="2048"/>
                      <a:pt x="2048" y="1607"/>
                      <a:pt x="2048" y="1040"/>
                    </a:cubicBezTo>
                    <a:cubicBezTo>
                      <a:pt x="2048" y="473"/>
                      <a:pt x="1575" y="0"/>
                      <a:pt x="10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7" name="Google Shape;7846;p93">
                <a:extLst>
                  <a:ext uri="{FF2B5EF4-FFF2-40B4-BE49-F238E27FC236}">
                    <a16:creationId xmlns:a16="http://schemas.microsoft.com/office/drawing/2014/main" id="{CF1B0266-6765-2447-3ED8-1E6FE61D5A42}"/>
                  </a:ext>
                </a:extLst>
              </p:cNvPr>
              <p:cNvSpPr/>
              <p:nvPr/>
            </p:nvSpPr>
            <p:spPr>
              <a:xfrm>
                <a:off x="-3808700" y="3664400"/>
                <a:ext cx="296175" cy="239475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9579" extrusionOk="0">
                    <a:moveTo>
                      <a:pt x="3970" y="8223"/>
                    </a:moveTo>
                    <a:cubicBezTo>
                      <a:pt x="4159" y="8223"/>
                      <a:pt x="4316" y="8381"/>
                      <a:pt x="4316" y="8570"/>
                    </a:cubicBezTo>
                    <a:cubicBezTo>
                      <a:pt x="4316" y="8791"/>
                      <a:pt x="4159" y="8948"/>
                      <a:pt x="3970" y="8948"/>
                    </a:cubicBezTo>
                    <a:cubicBezTo>
                      <a:pt x="3781" y="8948"/>
                      <a:pt x="3623" y="8791"/>
                      <a:pt x="3623" y="8570"/>
                    </a:cubicBezTo>
                    <a:cubicBezTo>
                      <a:pt x="3623" y="8349"/>
                      <a:pt x="3781" y="8223"/>
                      <a:pt x="3970" y="8223"/>
                    </a:cubicBezTo>
                    <a:close/>
                    <a:moveTo>
                      <a:pt x="8727" y="8223"/>
                    </a:moveTo>
                    <a:cubicBezTo>
                      <a:pt x="8916" y="8223"/>
                      <a:pt x="9074" y="8381"/>
                      <a:pt x="9074" y="8570"/>
                    </a:cubicBezTo>
                    <a:cubicBezTo>
                      <a:pt x="9074" y="8791"/>
                      <a:pt x="8916" y="8948"/>
                      <a:pt x="8727" y="8948"/>
                    </a:cubicBezTo>
                    <a:cubicBezTo>
                      <a:pt x="8538" y="8948"/>
                      <a:pt x="8381" y="8791"/>
                      <a:pt x="8381" y="8570"/>
                    </a:cubicBezTo>
                    <a:cubicBezTo>
                      <a:pt x="8412" y="8349"/>
                      <a:pt x="8538" y="8223"/>
                      <a:pt x="8727" y="8223"/>
                    </a:cubicBezTo>
                    <a:close/>
                    <a:moveTo>
                      <a:pt x="473" y="1"/>
                    </a:moveTo>
                    <a:cubicBezTo>
                      <a:pt x="32" y="1"/>
                      <a:pt x="0" y="662"/>
                      <a:pt x="473" y="662"/>
                    </a:cubicBezTo>
                    <a:lnTo>
                      <a:pt x="819" y="662"/>
                    </a:lnTo>
                    <a:cubicBezTo>
                      <a:pt x="977" y="662"/>
                      <a:pt x="1134" y="788"/>
                      <a:pt x="1166" y="946"/>
                    </a:cubicBezTo>
                    <a:lnTo>
                      <a:pt x="2143" y="6428"/>
                    </a:lnTo>
                    <a:cubicBezTo>
                      <a:pt x="1481" y="7058"/>
                      <a:pt x="1922" y="8192"/>
                      <a:pt x="2867" y="8192"/>
                    </a:cubicBezTo>
                    <a:lnTo>
                      <a:pt x="2930" y="8192"/>
                    </a:lnTo>
                    <a:cubicBezTo>
                      <a:pt x="2899" y="8318"/>
                      <a:pt x="2867" y="8412"/>
                      <a:pt x="2867" y="8538"/>
                    </a:cubicBezTo>
                    <a:cubicBezTo>
                      <a:pt x="2867" y="9106"/>
                      <a:pt x="3340" y="9578"/>
                      <a:pt x="3875" y="9578"/>
                    </a:cubicBezTo>
                    <a:cubicBezTo>
                      <a:pt x="4442" y="9578"/>
                      <a:pt x="4915" y="9106"/>
                      <a:pt x="4915" y="8538"/>
                    </a:cubicBezTo>
                    <a:cubicBezTo>
                      <a:pt x="4915" y="8412"/>
                      <a:pt x="4884" y="8318"/>
                      <a:pt x="4821" y="8192"/>
                    </a:cubicBezTo>
                    <a:lnTo>
                      <a:pt x="7719" y="8192"/>
                    </a:lnTo>
                    <a:cubicBezTo>
                      <a:pt x="7656" y="8318"/>
                      <a:pt x="7624" y="8412"/>
                      <a:pt x="7624" y="8538"/>
                    </a:cubicBezTo>
                    <a:cubicBezTo>
                      <a:pt x="7624" y="9106"/>
                      <a:pt x="8097" y="9578"/>
                      <a:pt x="8664" y="9578"/>
                    </a:cubicBezTo>
                    <a:cubicBezTo>
                      <a:pt x="9200" y="9578"/>
                      <a:pt x="9672" y="9106"/>
                      <a:pt x="9672" y="8538"/>
                    </a:cubicBezTo>
                    <a:cubicBezTo>
                      <a:pt x="9672" y="8412"/>
                      <a:pt x="9641" y="8318"/>
                      <a:pt x="9609" y="8192"/>
                    </a:cubicBezTo>
                    <a:lnTo>
                      <a:pt x="9987" y="8192"/>
                    </a:lnTo>
                    <a:cubicBezTo>
                      <a:pt x="10176" y="8192"/>
                      <a:pt x="10334" y="8034"/>
                      <a:pt x="10334" y="7845"/>
                    </a:cubicBezTo>
                    <a:cubicBezTo>
                      <a:pt x="10334" y="7625"/>
                      <a:pt x="10176" y="7467"/>
                      <a:pt x="9987" y="7467"/>
                    </a:cubicBezTo>
                    <a:lnTo>
                      <a:pt x="2773" y="7467"/>
                    </a:lnTo>
                    <a:cubicBezTo>
                      <a:pt x="2759" y="7470"/>
                      <a:pt x="2746" y="7471"/>
                      <a:pt x="2733" y="7471"/>
                    </a:cubicBezTo>
                    <a:cubicBezTo>
                      <a:pt x="2459" y="7471"/>
                      <a:pt x="2477" y="6837"/>
                      <a:pt x="2899" y="6837"/>
                    </a:cubicBezTo>
                    <a:lnTo>
                      <a:pt x="10145" y="6837"/>
                    </a:lnTo>
                    <a:cubicBezTo>
                      <a:pt x="10302" y="6837"/>
                      <a:pt x="10428" y="6774"/>
                      <a:pt x="10460" y="6617"/>
                    </a:cubicBezTo>
                    <a:lnTo>
                      <a:pt x="11815" y="2553"/>
                    </a:lnTo>
                    <a:cubicBezTo>
                      <a:pt x="11846" y="2427"/>
                      <a:pt x="11815" y="2332"/>
                      <a:pt x="11752" y="2238"/>
                    </a:cubicBezTo>
                    <a:cubicBezTo>
                      <a:pt x="11657" y="2080"/>
                      <a:pt x="11500" y="2048"/>
                      <a:pt x="10775" y="2048"/>
                    </a:cubicBezTo>
                    <a:lnTo>
                      <a:pt x="10491" y="2048"/>
                    </a:lnTo>
                    <a:lnTo>
                      <a:pt x="10491" y="2395"/>
                    </a:lnTo>
                    <a:cubicBezTo>
                      <a:pt x="10491" y="2584"/>
                      <a:pt x="10334" y="2742"/>
                      <a:pt x="10145" y="2742"/>
                    </a:cubicBezTo>
                    <a:lnTo>
                      <a:pt x="9641" y="2742"/>
                    </a:lnTo>
                    <a:cubicBezTo>
                      <a:pt x="9609" y="2868"/>
                      <a:pt x="9546" y="2962"/>
                      <a:pt x="9515" y="3057"/>
                    </a:cubicBezTo>
                    <a:lnTo>
                      <a:pt x="9861" y="3435"/>
                    </a:lnTo>
                    <a:cubicBezTo>
                      <a:pt x="9987" y="3529"/>
                      <a:pt x="9987" y="3781"/>
                      <a:pt x="9861" y="3907"/>
                    </a:cubicBezTo>
                    <a:lnTo>
                      <a:pt x="8885" y="4884"/>
                    </a:lnTo>
                    <a:cubicBezTo>
                      <a:pt x="8822" y="4947"/>
                      <a:pt x="8735" y="4978"/>
                      <a:pt x="8648" y="4978"/>
                    </a:cubicBezTo>
                    <a:cubicBezTo>
                      <a:pt x="8562" y="4978"/>
                      <a:pt x="8475" y="4947"/>
                      <a:pt x="8412" y="4884"/>
                    </a:cubicBezTo>
                    <a:lnTo>
                      <a:pt x="8066" y="4537"/>
                    </a:lnTo>
                    <a:cubicBezTo>
                      <a:pt x="7971" y="4569"/>
                      <a:pt x="7877" y="4600"/>
                      <a:pt x="7751" y="4632"/>
                    </a:cubicBezTo>
                    <a:lnTo>
                      <a:pt x="7751" y="5167"/>
                    </a:lnTo>
                    <a:cubicBezTo>
                      <a:pt x="7751" y="5356"/>
                      <a:pt x="7593" y="5514"/>
                      <a:pt x="7404" y="5514"/>
                    </a:cubicBezTo>
                    <a:lnTo>
                      <a:pt x="5986" y="5514"/>
                    </a:lnTo>
                    <a:cubicBezTo>
                      <a:pt x="5766" y="5514"/>
                      <a:pt x="5608" y="5356"/>
                      <a:pt x="5608" y="5167"/>
                    </a:cubicBezTo>
                    <a:lnTo>
                      <a:pt x="5608" y="4632"/>
                    </a:lnTo>
                    <a:cubicBezTo>
                      <a:pt x="5514" y="4600"/>
                      <a:pt x="5419" y="4569"/>
                      <a:pt x="5293" y="4537"/>
                    </a:cubicBezTo>
                    <a:lnTo>
                      <a:pt x="4947" y="4884"/>
                    </a:lnTo>
                    <a:cubicBezTo>
                      <a:pt x="4884" y="4947"/>
                      <a:pt x="4797" y="4978"/>
                      <a:pt x="4710" y="4978"/>
                    </a:cubicBezTo>
                    <a:cubicBezTo>
                      <a:pt x="4624" y="4978"/>
                      <a:pt x="4537" y="4947"/>
                      <a:pt x="4474" y="4884"/>
                    </a:cubicBezTo>
                    <a:lnTo>
                      <a:pt x="3497" y="3907"/>
                    </a:lnTo>
                    <a:cubicBezTo>
                      <a:pt x="3371" y="3781"/>
                      <a:pt x="3371" y="3529"/>
                      <a:pt x="3497" y="3435"/>
                    </a:cubicBezTo>
                    <a:lnTo>
                      <a:pt x="3844" y="3057"/>
                    </a:lnTo>
                    <a:cubicBezTo>
                      <a:pt x="3812" y="2994"/>
                      <a:pt x="3781" y="2868"/>
                      <a:pt x="3718" y="2742"/>
                    </a:cubicBezTo>
                    <a:lnTo>
                      <a:pt x="3214" y="2742"/>
                    </a:lnTo>
                    <a:cubicBezTo>
                      <a:pt x="3025" y="2742"/>
                      <a:pt x="2867" y="2584"/>
                      <a:pt x="2867" y="2395"/>
                    </a:cubicBezTo>
                    <a:lnTo>
                      <a:pt x="2867" y="2048"/>
                    </a:lnTo>
                    <a:lnTo>
                      <a:pt x="2080" y="2048"/>
                    </a:lnTo>
                    <a:lnTo>
                      <a:pt x="1828" y="820"/>
                    </a:lnTo>
                    <a:cubicBezTo>
                      <a:pt x="1765" y="347"/>
                      <a:pt x="1324" y="1"/>
                      <a:pt x="8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8" name="Google Shape;7847;p93">
                <a:extLst>
                  <a:ext uri="{FF2B5EF4-FFF2-40B4-BE49-F238E27FC236}">
                    <a16:creationId xmlns:a16="http://schemas.microsoft.com/office/drawing/2014/main" id="{19A9F6C6-411A-374B-AD3A-1A7C984EE82F}"/>
                  </a:ext>
                </a:extLst>
              </p:cNvPr>
              <p:cNvSpPr/>
              <p:nvPr/>
            </p:nvSpPr>
            <p:spPr>
              <a:xfrm>
                <a:off x="-3718359" y="3628950"/>
                <a:ext cx="155975" cy="156775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6271" extrusionOk="0">
                    <a:moveTo>
                      <a:pt x="3056" y="1419"/>
                    </a:moveTo>
                    <a:cubicBezTo>
                      <a:pt x="4001" y="1419"/>
                      <a:pt x="4758" y="2175"/>
                      <a:pt x="4758" y="3120"/>
                    </a:cubicBezTo>
                    <a:cubicBezTo>
                      <a:pt x="4758" y="4065"/>
                      <a:pt x="4001" y="4821"/>
                      <a:pt x="3056" y="4821"/>
                    </a:cubicBezTo>
                    <a:cubicBezTo>
                      <a:pt x="2111" y="4821"/>
                      <a:pt x="1355" y="4065"/>
                      <a:pt x="1355" y="3120"/>
                    </a:cubicBezTo>
                    <a:cubicBezTo>
                      <a:pt x="1355" y="2175"/>
                      <a:pt x="2111" y="1419"/>
                      <a:pt x="3056" y="1419"/>
                    </a:cubicBezTo>
                    <a:close/>
                    <a:moveTo>
                      <a:pt x="2773" y="1"/>
                    </a:moveTo>
                    <a:lnTo>
                      <a:pt x="2773" y="442"/>
                    </a:lnTo>
                    <a:cubicBezTo>
                      <a:pt x="2773" y="600"/>
                      <a:pt x="2678" y="726"/>
                      <a:pt x="2521" y="757"/>
                    </a:cubicBezTo>
                    <a:cubicBezTo>
                      <a:pt x="2300" y="789"/>
                      <a:pt x="2080" y="915"/>
                      <a:pt x="1891" y="1041"/>
                    </a:cubicBezTo>
                    <a:cubicBezTo>
                      <a:pt x="1846" y="1063"/>
                      <a:pt x="1793" y="1073"/>
                      <a:pt x="1739" y="1073"/>
                    </a:cubicBezTo>
                    <a:cubicBezTo>
                      <a:pt x="1639" y="1073"/>
                      <a:pt x="1531" y="1039"/>
                      <a:pt x="1450" y="978"/>
                    </a:cubicBezTo>
                    <a:lnTo>
                      <a:pt x="1135" y="663"/>
                    </a:lnTo>
                    <a:lnTo>
                      <a:pt x="662" y="1135"/>
                    </a:lnTo>
                    <a:lnTo>
                      <a:pt x="977" y="1450"/>
                    </a:lnTo>
                    <a:cubicBezTo>
                      <a:pt x="1103" y="1576"/>
                      <a:pt x="1103" y="1734"/>
                      <a:pt x="1009" y="1891"/>
                    </a:cubicBezTo>
                    <a:cubicBezTo>
                      <a:pt x="883" y="2080"/>
                      <a:pt x="819" y="2301"/>
                      <a:pt x="725" y="2521"/>
                    </a:cubicBezTo>
                    <a:cubicBezTo>
                      <a:pt x="693" y="2679"/>
                      <a:pt x="599" y="2805"/>
                      <a:pt x="410" y="2805"/>
                    </a:cubicBezTo>
                    <a:lnTo>
                      <a:pt x="0" y="2805"/>
                    </a:lnTo>
                    <a:lnTo>
                      <a:pt x="0" y="3466"/>
                    </a:lnTo>
                    <a:lnTo>
                      <a:pt x="410" y="3466"/>
                    </a:lnTo>
                    <a:cubicBezTo>
                      <a:pt x="567" y="3466"/>
                      <a:pt x="693" y="3593"/>
                      <a:pt x="725" y="3750"/>
                    </a:cubicBezTo>
                    <a:cubicBezTo>
                      <a:pt x="788" y="3939"/>
                      <a:pt x="883" y="4191"/>
                      <a:pt x="1009" y="4380"/>
                    </a:cubicBezTo>
                    <a:cubicBezTo>
                      <a:pt x="1103" y="4506"/>
                      <a:pt x="1040" y="4695"/>
                      <a:pt x="977" y="4821"/>
                    </a:cubicBezTo>
                    <a:lnTo>
                      <a:pt x="662" y="5136"/>
                    </a:lnTo>
                    <a:lnTo>
                      <a:pt x="1135" y="5609"/>
                    </a:lnTo>
                    <a:lnTo>
                      <a:pt x="1450" y="5294"/>
                    </a:lnTo>
                    <a:cubicBezTo>
                      <a:pt x="1523" y="5220"/>
                      <a:pt x="1608" y="5189"/>
                      <a:pt x="1697" y="5189"/>
                    </a:cubicBezTo>
                    <a:cubicBezTo>
                      <a:pt x="1760" y="5189"/>
                      <a:pt x="1825" y="5205"/>
                      <a:pt x="1891" y="5231"/>
                    </a:cubicBezTo>
                    <a:cubicBezTo>
                      <a:pt x="2080" y="5357"/>
                      <a:pt x="2269" y="5451"/>
                      <a:pt x="2521" y="5514"/>
                    </a:cubicBezTo>
                    <a:cubicBezTo>
                      <a:pt x="2678" y="5546"/>
                      <a:pt x="2773" y="5672"/>
                      <a:pt x="2773" y="5829"/>
                    </a:cubicBezTo>
                    <a:lnTo>
                      <a:pt x="2773" y="6270"/>
                    </a:lnTo>
                    <a:lnTo>
                      <a:pt x="3466" y="6270"/>
                    </a:lnTo>
                    <a:lnTo>
                      <a:pt x="3466" y="5829"/>
                    </a:lnTo>
                    <a:cubicBezTo>
                      <a:pt x="3466" y="5672"/>
                      <a:pt x="3560" y="5546"/>
                      <a:pt x="3718" y="5514"/>
                    </a:cubicBezTo>
                    <a:cubicBezTo>
                      <a:pt x="3938" y="5483"/>
                      <a:pt x="4159" y="5357"/>
                      <a:pt x="4348" y="5231"/>
                    </a:cubicBezTo>
                    <a:cubicBezTo>
                      <a:pt x="4393" y="5208"/>
                      <a:pt x="4445" y="5198"/>
                      <a:pt x="4500" y="5198"/>
                    </a:cubicBezTo>
                    <a:cubicBezTo>
                      <a:pt x="4600" y="5198"/>
                      <a:pt x="4708" y="5233"/>
                      <a:pt x="4789" y="5294"/>
                    </a:cubicBezTo>
                    <a:lnTo>
                      <a:pt x="5104" y="5609"/>
                    </a:lnTo>
                    <a:lnTo>
                      <a:pt x="5577" y="5136"/>
                    </a:lnTo>
                    <a:lnTo>
                      <a:pt x="5262" y="4821"/>
                    </a:lnTo>
                    <a:cubicBezTo>
                      <a:pt x="5136" y="4695"/>
                      <a:pt x="5136" y="4538"/>
                      <a:pt x="5230" y="4380"/>
                    </a:cubicBezTo>
                    <a:cubicBezTo>
                      <a:pt x="5356" y="4191"/>
                      <a:pt x="5419" y="3971"/>
                      <a:pt x="5514" y="3750"/>
                    </a:cubicBezTo>
                    <a:cubicBezTo>
                      <a:pt x="5545" y="3593"/>
                      <a:pt x="5671" y="3466"/>
                      <a:pt x="5829" y="3466"/>
                    </a:cubicBezTo>
                    <a:lnTo>
                      <a:pt x="6238" y="3466"/>
                    </a:lnTo>
                    <a:lnTo>
                      <a:pt x="6238" y="2805"/>
                    </a:lnTo>
                    <a:lnTo>
                      <a:pt x="5829" y="2805"/>
                    </a:lnTo>
                    <a:cubicBezTo>
                      <a:pt x="5671" y="2805"/>
                      <a:pt x="5545" y="2679"/>
                      <a:pt x="5514" y="2521"/>
                    </a:cubicBezTo>
                    <a:cubicBezTo>
                      <a:pt x="5451" y="2332"/>
                      <a:pt x="5356" y="2080"/>
                      <a:pt x="5230" y="1891"/>
                    </a:cubicBezTo>
                    <a:cubicBezTo>
                      <a:pt x="5136" y="1765"/>
                      <a:pt x="5199" y="1576"/>
                      <a:pt x="5262" y="1450"/>
                    </a:cubicBezTo>
                    <a:lnTo>
                      <a:pt x="5577" y="1135"/>
                    </a:lnTo>
                    <a:lnTo>
                      <a:pt x="5104" y="663"/>
                    </a:lnTo>
                    <a:lnTo>
                      <a:pt x="4789" y="978"/>
                    </a:lnTo>
                    <a:cubicBezTo>
                      <a:pt x="4715" y="1051"/>
                      <a:pt x="4641" y="1082"/>
                      <a:pt x="4555" y="1082"/>
                    </a:cubicBezTo>
                    <a:cubicBezTo>
                      <a:pt x="4494" y="1082"/>
                      <a:pt x="4426" y="1067"/>
                      <a:pt x="4348" y="1041"/>
                    </a:cubicBezTo>
                    <a:cubicBezTo>
                      <a:pt x="4159" y="915"/>
                      <a:pt x="3970" y="820"/>
                      <a:pt x="3718" y="757"/>
                    </a:cubicBezTo>
                    <a:cubicBezTo>
                      <a:pt x="3560" y="726"/>
                      <a:pt x="3466" y="600"/>
                      <a:pt x="3466" y="442"/>
                    </a:cubicBezTo>
                    <a:lnTo>
                      <a:pt x="346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3" name="Google Shape;7848;p93">
              <a:extLst>
                <a:ext uri="{FF2B5EF4-FFF2-40B4-BE49-F238E27FC236}">
                  <a16:creationId xmlns:a16="http://schemas.microsoft.com/office/drawing/2014/main" id="{0E2C1124-583E-DE81-906C-8E969F1F698C}"/>
                </a:ext>
              </a:extLst>
            </p:cNvPr>
            <p:cNvGrpSpPr/>
            <p:nvPr/>
          </p:nvGrpSpPr>
          <p:grpSpPr>
            <a:xfrm>
              <a:off x="9629736" y="4068110"/>
              <a:ext cx="480132" cy="481327"/>
              <a:chOff x="-3771675" y="3971775"/>
              <a:chExt cx="291300" cy="292025"/>
            </a:xfrm>
            <a:grpFill/>
          </p:grpSpPr>
          <p:sp>
            <p:nvSpPr>
              <p:cNvPr id="491" name="Google Shape;7849;p93">
                <a:extLst>
                  <a:ext uri="{FF2B5EF4-FFF2-40B4-BE49-F238E27FC236}">
                    <a16:creationId xmlns:a16="http://schemas.microsoft.com/office/drawing/2014/main" id="{83654DEE-0351-2332-933B-22EAF5319C2F}"/>
                  </a:ext>
                </a:extLst>
              </p:cNvPr>
              <p:cNvSpPr/>
              <p:nvPr/>
            </p:nvSpPr>
            <p:spPr>
              <a:xfrm>
                <a:off x="-3770100" y="3971775"/>
                <a:ext cx="2189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8759" h="2671" extrusionOk="0">
                    <a:moveTo>
                      <a:pt x="4391" y="0"/>
                    </a:moveTo>
                    <a:cubicBezTo>
                      <a:pt x="2410" y="0"/>
                      <a:pt x="426" y="449"/>
                      <a:pt x="0" y="1347"/>
                    </a:cubicBezTo>
                    <a:cubicBezTo>
                      <a:pt x="426" y="2229"/>
                      <a:pt x="2410" y="2670"/>
                      <a:pt x="4391" y="2670"/>
                    </a:cubicBezTo>
                    <a:cubicBezTo>
                      <a:pt x="6372" y="2670"/>
                      <a:pt x="8349" y="2229"/>
                      <a:pt x="8759" y="1347"/>
                    </a:cubicBezTo>
                    <a:cubicBezTo>
                      <a:pt x="8349" y="449"/>
                      <a:pt x="6372" y="0"/>
                      <a:pt x="43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2" name="Google Shape;7850;p93">
                <a:extLst>
                  <a:ext uri="{FF2B5EF4-FFF2-40B4-BE49-F238E27FC236}">
                    <a16:creationId xmlns:a16="http://schemas.microsoft.com/office/drawing/2014/main" id="{DB6A3A7A-C076-3E1A-BDD0-B3A83A116543}"/>
                  </a:ext>
                </a:extLst>
              </p:cNvPr>
              <p:cNvSpPr/>
              <p:nvPr/>
            </p:nvSpPr>
            <p:spPr>
              <a:xfrm>
                <a:off x="-3771675" y="4030650"/>
                <a:ext cx="222125" cy="78000"/>
              </a:xfrm>
              <a:custGeom>
                <a:avLst/>
                <a:gdLst/>
                <a:ahLst/>
                <a:cxnLst/>
                <a:rect l="l" t="t" r="r" b="b"/>
                <a:pathLst>
                  <a:path w="8885" h="3120" extrusionOk="0">
                    <a:moveTo>
                      <a:pt x="0" y="0"/>
                    </a:moveTo>
                    <a:lnTo>
                      <a:pt x="0" y="1418"/>
                    </a:lnTo>
                    <a:cubicBezTo>
                      <a:pt x="0" y="2521"/>
                      <a:pt x="2048" y="3088"/>
                      <a:pt x="4127" y="3119"/>
                    </a:cubicBezTo>
                    <a:cubicBezTo>
                      <a:pt x="4915" y="1891"/>
                      <a:pt x="6301" y="1103"/>
                      <a:pt x="7877" y="1103"/>
                    </a:cubicBezTo>
                    <a:cubicBezTo>
                      <a:pt x="8223" y="1103"/>
                      <a:pt x="8570" y="1135"/>
                      <a:pt x="8885" y="1229"/>
                    </a:cubicBezTo>
                    <a:lnTo>
                      <a:pt x="8885" y="0"/>
                    </a:lnTo>
                    <a:cubicBezTo>
                      <a:pt x="7908" y="788"/>
                      <a:pt x="6112" y="1072"/>
                      <a:pt x="4443" y="1072"/>
                    </a:cubicBezTo>
                    <a:cubicBezTo>
                      <a:pt x="2804" y="1072"/>
                      <a:pt x="977" y="75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3" name="Google Shape;7851;p93">
                <a:extLst>
                  <a:ext uri="{FF2B5EF4-FFF2-40B4-BE49-F238E27FC236}">
                    <a16:creationId xmlns:a16="http://schemas.microsoft.com/office/drawing/2014/main" id="{737721A9-FBFB-5C07-B628-7115297583D4}"/>
                  </a:ext>
                </a:extLst>
              </p:cNvPr>
              <p:cNvSpPr/>
              <p:nvPr/>
            </p:nvSpPr>
            <p:spPr>
              <a:xfrm>
                <a:off x="-3669425" y="4074750"/>
                <a:ext cx="189050" cy="189050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7562" extrusionOk="0">
                    <a:moveTo>
                      <a:pt x="5501" y="2732"/>
                    </a:moveTo>
                    <a:cubicBezTo>
                      <a:pt x="5748" y="2732"/>
                      <a:pt x="6008" y="3067"/>
                      <a:pt x="5766" y="3309"/>
                    </a:cubicBezTo>
                    <a:lnTo>
                      <a:pt x="3718" y="5356"/>
                    </a:lnTo>
                    <a:cubicBezTo>
                      <a:pt x="3655" y="5420"/>
                      <a:pt x="3568" y="5451"/>
                      <a:pt x="3482" y="5451"/>
                    </a:cubicBezTo>
                    <a:cubicBezTo>
                      <a:pt x="3395" y="5451"/>
                      <a:pt x="3308" y="5420"/>
                      <a:pt x="3245" y="5356"/>
                    </a:cubicBezTo>
                    <a:lnTo>
                      <a:pt x="1859" y="4002"/>
                    </a:lnTo>
                    <a:cubicBezTo>
                      <a:pt x="1617" y="3760"/>
                      <a:pt x="1840" y="3425"/>
                      <a:pt x="2099" y="3425"/>
                    </a:cubicBezTo>
                    <a:cubicBezTo>
                      <a:pt x="2177" y="3425"/>
                      <a:pt x="2259" y="3456"/>
                      <a:pt x="2332" y="3529"/>
                    </a:cubicBezTo>
                    <a:lnTo>
                      <a:pt x="3466" y="4663"/>
                    </a:lnTo>
                    <a:lnTo>
                      <a:pt x="5293" y="2836"/>
                    </a:lnTo>
                    <a:cubicBezTo>
                      <a:pt x="5352" y="2763"/>
                      <a:pt x="5426" y="2732"/>
                      <a:pt x="5501" y="2732"/>
                    </a:cubicBezTo>
                    <a:close/>
                    <a:moveTo>
                      <a:pt x="3781" y="1"/>
                    </a:moveTo>
                    <a:cubicBezTo>
                      <a:pt x="1702" y="1"/>
                      <a:pt x="0" y="1702"/>
                      <a:pt x="0" y="3781"/>
                    </a:cubicBezTo>
                    <a:cubicBezTo>
                      <a:pt x="0" y="5892"/>
                      <a:pt x="1702" y="7562"/>
                      <a:pt x="3781" y="7562"/>
                    </a:cubicBezTo>
                    <a:cubicBezTo>
                      <a:pt x="5860" y="7562"/>
                      <a:pt x="7562" y="5892"/>
                      <a:pt x="7562" y="3781"/>
                    </a:cubicBezTo>
                    <a:cubicBezTo>
                      <a:pt x="7562" y="1702"/>
                      <a:pt x="5860" y="1"/>
                      <a:pt x="378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4" name="Google Shape;7852;p93">
                <a:extLst>
                  <a:ext uri="{FF2B5EF4-FFF2-40B4-BE49-F238E27FC236}">
                    <a16:creationId xmlns:a16="http://schemas.microsoft.com/office/drawing/2014/main" id="{59D47F1D-76D1-A2D5-473C-B04D48FC3A58}"/>
                  </a:ext>
                </a:extLst>
              </p:cNvPr>
              <p:cNvSpPr/>
              <p:nvPr/>
            </p:nvSpPr>
            <p:spPr>
              <a:xfrm>
                <a:off x="-3771675" y="4099950"/>
                <a:ext cx="94525" cy="7642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057" extrusionOk="0">
                    <a:moveTo>
                      <a:pt x="0" y="1"/>
                    </a:moveTo>
                    <a:lnTo>
                      <a:pt x="0" y="1419"/>
                    </a:lnTo>
                    <a:cubicBezTo>
                      <a:pt x="0" y="2364"/>
                      <a:pt x="1607" y="2899"/>
                      <a:pt x="3434" y="3057"/>
                    </a:cubicBezTo>
                    <a:cubicBezTo>
                      <a:pt x="3371" y="2364"/>
                      <a:pt x="3497" y="1671"/>
                      <a:pt x="3781" y="1040"/>
                    </a:cubicBezTo>
                    <a:cubicBezTo>
                      <a:pt x="2332" y="977"/>
                      <a:pt x="819" y="66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5" name="Google Shape;7853;p93">
                <a:extLst>
                  <a:ext uri="{FF2B5EF4-FFF2-40B4-BE49-F238E27FC236}">
                    <a16:creationId xmlns:a16="http://schemas.microsoft.com/office/drawing/2014/main" id="{B38E7BA7-9537-5ACF-3150-E567745ADFF2}"/>
                  </a:ext>
                </a:extLst>
              </p:cNvPr>
              <p:cNvSpPr/>
              <p:nvPr/>
            </p:nvSpPr>
            <p:spPr>
              <a:xfrm>
                <a:off x="-3771675" y="4167700"/>
                <a:ext cx="13550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5420" h="3813" extrusionOk="0">
                    <a:moveTo>
                      <a:pt x="0" y="0"/>
                    </a:moveTo>
                    <a:lnTo>
                      <a:pt x="0" y="2111"/>
                    </a:lnTo>
                    <a:cubicBezTo>
                      <a:pt x="0" y="3277"/>
                      <a:pt x="2237" y="3812"/>
                      <a:pt x="4443" y="3812"/>
                    </a:cubicBezTo>
                    <a:cubicBezTo>
                      <a:pt x="4789" y="3812"/>
                      <a:pt x="5104" y="3812"/>
                      <a:pt x="5419" y="3781"/>
                    </a:cubicBezTo>
                    <a:cubicBezTo>
                      <a:pt x="4474" y="3151"/>
                      <a:pt x="3781" y="2206"/>
                      <a:pt x="3529" y="1071"/>
                    </a:cubicBezTo>
                    <a:cubicBezTo>
                      <a:pt x="2174" y="977"/>
                      <a:pt x="788" y="66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4" name="Google Shape;7854;p93">
              <a:extLst>
                <a:ext uri="{FF2B5EF4-FFF2-40B4-BE49-F238E27FC236}">
                  <a16:creationId xmlns:a16="http://schemas.microsoft.com/office/drawing/2014/main" id="{675E87A5-A461-5F05-8256-8DF1DD266FCE}"/>
                </a:ext>
              </a:extLst>
            </p:cNvPr>
            <p:cNvGrpSpPr/>
            <p:nvPr/>
          </p:nvGrpSpPr>
          <p:grpSpPr>
            <a:xfrm>
              <a:off x="12676263" y="2877689"/>
              <a:ext cx="481080" cy="367187"/>
              <a:chOff x="-1951475" y="3273100"/>
              <a:chExt cx="291875" cy="222775"/>
            </a:xfrm>
            <a:grpFill/>
          </p:grpSpPr>
          <p:sp>
            <p:nvSpPr>
              <p:cNvPr id="488" name="Google Shape;7855;p93">
                <a:extLst>
                  <a:ext uri="{FF2B5EF4-FFF2-40B4-BE49-F238E27FC236}">
                    <a16:creationId xmlns:a16="http://schemas.microsoft.com/office/drawing/2014/main" id="{490DAF4D-6DEE-26A4-FA55-485C604199FE}"/>
                  </a:ext>
                </a:extLst>
              </p:cNvPr>
              <p:cNvSpPr/>
              <p:nvPr/>
            </p:nvSpPr>
            <p:spPr>
              <a:xfrm>
                <a:off x="-1951475" y="3325050"/>
                <a:ext cx="51225" cy="11925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4770" extrusionOk="0">
                    <a:moveTo>
                      <a:pt x="1033" y="0"/>
                    </a:moveTo>
                    <a:cubicBezTo>
                      <a:pt x="518" y="0"/>
                      <a:pt x="0" y="339"/>
                      <a:pt x="0" y="1004"/>
                    </a:cubicBezTo>
                    <a:lnTo>
                      <a:pt x="0" y="3777"/>
                    </a:lnTo>
                    <a:cubicBezTo>
                      <a:pt x="0" y="4438"/>
                      <a:pt x="512" y="4769"/>
                      <a:pt x="1024" y="4769"/>
                    </a:cubicBezTo>
                    <a:cubicBezTo>
                      <a:pt x="1536" y="4769"/>
                      <a:pt x="2048" y="4438"/>
                      <a:pt x="2048" y="3777"/>
                    </a:cubicBezTo>
                    <a:lnTo>
                      <a:pt x="2048" y="1004"/>
                    </a:lnTo>
                    <a:cubicBezTo>
                      <a:pt x="2048" y="331"/>
                      <a:pt x="1542" y="0"/>
                      <a:pt x="1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9" name="Google Shape;7856;p93">
                <a:extLst>
                  <a:ext uri="{FF2B5EF4-FFF2-40B4-BE49-F238E27FC236}">
                    <a16:creationId xmlns:a16="http://schemas.microsoft.com/office/drawing/2014/main" id="{7AB78081-6FCD-1C93-F25C-91202F616656}"/>
                  </a:ext>
                </a:extLst>
              </p:cNvPr>
              <p:cNvSpPr/>
              <p:nvPr/>
            </p:nvSpPr>
            <p:spPr>
              <a:xfrm>
                <a:off x="-1711250" y="3273100"/>
                <a:ext cx="51650" cy="22172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8869" extrusionOk="0">
                    <a:moveTo>
                      <a:pt x="1027" y="0"/>
                    </a:moveTo>
                    <a:cubicBezTo>
                      <a:pt x="608" y="0"/>
                      <a:pt x="186" y="229"/>
                      <a:pt x="32" y="719"/>
                    </a:cubicBezTo>
                    <a:cubicBezTo>
                      <a:pt x="0" y="814"/>
                      <a:pt x="0" y="940"/>
                      <a:pt x="0" y="1003"/>
                    </a:cubicBezTo>
                    <a:lnTo>
                      <a:pt x="0" y="7871"/>
                    </a:lnTo>
                    <a:cubicBezTo>
                      <a:pt x="0" y="7934"/>
                      <a:pt x="0" y="8060"/>
                      <a:pt x="32" y="8123"/>
                    </a:cubicBezTo>
                    <a:cubicBezTo>
                      <a:pt x="173" y="8632"/>
                      <a:pt x="594" y="8869"/>
                      <a:pt x="1015" y="8869"/>
                    </a:cubicBezTo>
                    <a:cubicBezTo>
                      <a:pt x="1532" y="8869"/>
                      <a:pt x="2048" y="8513"/>
                      <a:pt x="2048" y="7871"/>
                    </a:cubicBezTo>
                    <a:lnTo>
                      <a:pt x="2048" y="1003"/>
                    </a:lnTo>
                    <a:cubicBezTo>
                      <a:pt x="2066" y="356"/>
                      <a:pt x="1549" y="0"/>
                      <a:pt x="10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90" name="Google Shape;7857;p93">
                <a:extLst>
                  <a:ext uri="{FF2B5EF4-FFF2-40B4-BE49-F238E27FC236}">
                    <a16:creationId xmlns:a16="http://schemas.microsoft.com/office/drawing/2014/main" id="{0A688CD6-11BC-B68A-DA16-CFE9C129B619}"/>
                  </a:ext>
                </a:extLst>
              </p:cNvPr>
              <p:cNvSpPr/>
              <p:nvPr/>
            </p:nvSpPr>
            <p:spPr>
              <a:xfrm>
                <a:off x="-1886900" y="3296575"/>
                <a:ext cx="156775" cy="1993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7972" extrusionOk="0">
                    <a:moveTo>
                      <a:pt x="851" y="5672"/>
                    </a:moveTo>
                    <a:lnTo>
                      <a:pt x="3466" y="6333"/>
                    </a:lnTo>
                    <a:cubicBezTo>
                      <a:pt x="3277" y="6869"/>
                      <a:pt x="2773" y="7279"/>
                      <a:pt x="2174" y="7279"/>
                    </a:cubicBezTo>
                    <a:cubicBezTo>
                      <a:pt x="1418" y="7279"/>
                      <a:pt x="788" y="6648"/>
                      <a:pt x="788" y="5892"/>
                    </a:cubicBezTo>
                    <a:cubicBezTo>
                      <a:pt x="851" y="5798"/>
                      <a:pt x="851" y="5735"/>
                      <a:pt x="851" y="5672"/>
                    </a:cubicBezTo>
                    <a:close/>
                    <a:moveTo>
                      <a:pt x="6270" y="1"/>
                    </a:moveTo>
                    <a:lnTo>
                      <a:pt x="1" y="1576"/>
                    </a:lnTo>
                    <a:cubicBezTo>
                      <a:pt x="95" y="1734"/>
                      <a:pt x="127" y="1923"/>
                      <a:pt x="127" y="2143"/>
                    </a:cubicBezTo>
                    <a:lnTo>
                      <a:pt x="127" y="4916"/>
                    </a:lnTo>
                    <a:cubicBezTo>
                      <a:pt x="127" y="5105"/>
                      <a:pt x="95" y="5294"/>
                      <a:pt x="1" y="5514"/>
                    </a:cubicBezTo>
                    <a:lnTo>
                      <a:pt x="158" y="5546"/>
                    </a:lnTo>
                    <a:cubicBezTo>
                      <a:pt x="127" y="5672"/>
                      <a:pt x="127" y="5829"/>
                      <a:pt x="127" y="5924"/>
                    </a:cubicBezTo>
                    <a:cubicBezTo>
                      <a:pt x="127" y="7090"/>
                      <a:pt x="1040" y="7972"/>
                      <a:pt x="2174" y="7972"/>
                    </a:cubicBezTo>
                    <a:cubicBezTo>
                      <a:pt x="3120" y="7972"/>
                      <a:pt x="3907" y="7405"/>
                      <a:pt x="4159" y="6522"/>
                    </a:cubicBezTo>
                    <a:lnTo>
                      <a:pt x="6270" y="7090"/>
                    </a:lnTo>
                    <a:lnTo>
                      <a:pt x="6270" y="5672"/>
                    </a:lnTo>
                    <a:lnTo>
                      <a:pt x="6270" y="2238"/>
                    </a:ln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5" name="Google Shape;7858;p93">
              <a:extLst>
                <a:ext uri="{FF2B5EF4-FFF2-40B4-BE49-F238E27FC236}">
                  <a16:creationId xmlns:a16="http://schemas.microsoft.com/office/drawing/2014/main" id="{C1375665-04E6-4DC6-CB3A-D8E4214540C3}"/>
                </a:ext>
              </a:extLst>
            </p:cNvPr>
            <p:cNvGrpSpPr/>
            <p:nvPr/>
          </p:nvGrpSpPr>
          <p:grpSpPr>
            <a:xfrm>
              <a:off x="12673379" y="3437133"/>
              <a:ext cx="486848" cy="480379"/>
              <a:chOff x="-1951475" y="3597450"/>
              <a:chExt cx="295375" cy="291450"/>
            </a:xfrm>
            <a:grpFill/>
          </p:grpSpPr>
          <p:sp>
            <p:nvSpPr>
              <p:cNvPr id="484" name="Google Shape;7859;p93">
                <a:extLst>
                  <a:ext uri="{FF2B5EF4-FFF2-40B4-BE49-F238E27FC236}">
                    <a16:creationId xmlns:a16="http://schemas.microsoft.com/office/drawing/2014/main" id="{521B3DD5-C291-38F5-E1C9-0520FB74A690}"/>
                  </a:ext>
                </a:extLst>
              </p:cNvPr>
              <p:cNvSpPr/>
              <p:nvPr/>
            </p:nvSpPr>
            <p:spPr>
              <a:xfrm>
                <a:off x="-1951475" y="3597450"/>
                <a:ext cx="1709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6837" h="1387" extrusionOk="0">
                    <a:moveTo>
                      <a:pt x="1008" y="1"/>
                    </a:moveTo>
                    <a:cubicBezTo>
                      <a:pt x="473" y="1"/>
                      <a:pt x="0" y="473"/>
                      <a:pt x="0" y="1040"/>
                    </a:cubicBezTo>
                    <a:lnTo>
                      <a:pt x="0" y="1387"/>
                    </a:lnTo>
                    <a:lnTo>
                      <a:pt x="6837" y="1387"/>
                    </a:lnTo>
                    <a:lnTo>
                      <a:pt x="6837" y="1040"/>
                    </a:lnTo>
                    <a:cubicBezTo>
                      <a:pt x="6837" y="473"/>
                      <a:pt x="6364" y="1"/>
                      <a:pt x="58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5" name="Google Shape;7860;p93">
                <a:extLst>
                  <a:ext uri="{FF2B5EF4-FFF2-40B4-BE49-F238E27FC236}">
                    <a16:creationId xmlns:a16="http://schemas.microsoft.com/office/drawing/2014/main" id="{258231DD-D2E8-4E84-E14B-E6CCCFCBF56F}"/>
                  </a:ext>
                </a:extLst>
              </p:cNvPr>
              <p:cNvSpPr/>
              <p:nvPr/>
            </p:nvSpPr>
            <p:spPr>
              <a:xfrm>
                <a:off x="-1949900" y="3648650"/>
                <a:ext cx="171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6932" extrusionOk="0">
                    <a:moveTo>
                      <a:pt x="0" y="1"/>
                    </a:moveTo>
                    <a:lnTo>
                      <a:pt x="0" y="6932"/>
                    </a:lnTo>
                    <a:lnTo>
                      <a:pt x="2426" y="6932"/>
                    </a:lnTo>
                    <a:cubicBezTo>
                      <a:pt x="2521" y="6585"/>
                      <a:pt x="2836" y="6333"/>
                      <a:pt x="3245" y="6270"/>
                    </a:cubicBezTo>
                    <a:lnTo>
                      <a:pt x="1166" y="4191"/>
                    </a:lnTo>
                    <a:cubicBezTo>
                      <a:pt x="693" y="3718"/>
                      <a:pt x="693" y="2962"/>
                      <a:pt x="1166" y="2489"/>
                    </a:cubicBezTo>
                    <a:cubicBezTo>
                      <a:pt x="1386" y="2237"/>
                      <a:pt x="1670" y="2143"/>
                      <a:pt x="2017" y="2143"/>
                    </a:cubicBezTo>
                    <a:cubicBezTo>
                      <a:pt x="2363" y="2143"/>
                      <a:pt x="2647" y="2237"/>
                      <a:pt x="2899" y="2489"/>
                    </a:cubicBezTo>
                    <a:lnTo>
                      <a:pt x="3560" y="3151"/>
                    </a:lnTo>
                    <a:cubicBezTo>
                      <a:pt x="3592" y="2994"/>
                      <a:pt x="3718" y="2836"/>
                      <a:pt x="3844" y="2710"/>
                    </a:cubicBezTo>
                    <a:cubicBezTo>
                      <a:pt x="4064" y="2489"/>
                      <a:pt x="4348" y="2363"/>
                      <a:pt x="4694" y="2363"/>
                    </a:cubicBezTo>
                    <a:cubicBezTo>
                      <a:pt x="4694" y="2048"/>
                      <a:pt x="4820" y="1733"/>
                      <a:pt x="5041" y="1513"/>
                    </a:cubicBezTo>
                    <a:cubicBezTo>
                      <a:pt x="5293" y="1261"/>
                      <a:pt x="5577" y="1135"/>
                      <a:pt x="5923" y="1135"/>
                    </a:cubicBezTo>
                    <a:cubicBezTo>
                      <a:pt x="6112" y="1135"/>
                      <a:pt x="6301" y="1198"/>
                      <a:pt x="6459" y="1261"/>
                    </a:cubicBezTo>
                    <a:cubicBezTo>
                      <a:pt x="6522" y="1072"/>
                      <a:pt x="6616" y="914"/>
                      <a:pt x="6774" y="757"/>
                    </a:cubicBezTo>
                    <a:lnTo>
                      <a:pt x="6868" y="662"/>
                    </a:lnTo>
                    <a:lnTo>
                      <a:pt x="686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6" name="Google Shape;7861;p93">
                <a:extLst>
                  <a:ext uri="{FF2B5EF4-FFF2-40B4-BE49-F238E27FC236}">
                    <a16:creationId xmlns:a16="http://schemas.microsoft.com/office/drawing/2014/main" id="{5220C6D7-FB25-7F88-85A6-3E187DAA56B9}"/>
                  </a:ext>
                </a:extLst>
              </p:cNvPr>
              <p:cNvSpPr/>
              <p:nvPr/>
            </p:nvSpPr>
            <p:spPr>
              <a:xfrm>
                <a:off x="-1951475" y="3838475"/>
                <a:ext cx="170925" cy="50425"/>
              </a:xfrm>
              <a:custGeom>
                <a:avLst/>
                <a:gdLst/>
                <a:ahLst/>
                <a:cxnLst/>
                <a:rect l="l" t="t" r="r" b="b"/>
                <a:pathLst>
                  <a:path w="6837" h="2017" extrusionOk="0">
                    <a:moveTo>
                      <a:pt x="0" y="0"/>
                    </a:moveTo>
                    <a:lnTo>
                      <a:pt x="0" y="1008"/>
                    </a:lnTo>
                    <a:cubicBezTo>
                      <a:pt x="0" y="1544"/>
                      <a:pt x="473" y="2017"/>
                      <a:pt x="1008" y="2017"/>
                    </a:cubicBezTo>
                    <a:lnTo>
                      <a:pt x="5829" y="2017"/>
                    </a:lnTo>
                    <a:cubicBezTo>
                      <a:pt x="6333" y="2017"/>
                      <a:pt x="6774" y="1670"/>
                      <a:pt x="6837" y="1166"/>
                    </a:cubicBezTo>
                    <a:lnTo>
                      <a:pt x="6679" y="1071"/>
                    </a:lnTo>
                    <a:lnTo>
                      <a:pt x="3466" y="1071"/>
                    </a:lnTo>
                    <a:cubicBezTo>
                      <a:pt x="2867" y="1071"/>
                      <a:pt x="2363" y="599"/>
                      <a:pt x="22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7" name="Google Shape;7862;p93">
                <a:extLst>
                  <a:ext uri="{FF2B5EF4-FFF2-40B4-BE49-F238E27FC236}">
                    <a16:creationId xmlns:a16="http://schemas.microsoft.com/office/drawing/2014/main" id="{39652C60-1218-860F-B71D-038DEEFCF5A1}"/>
                  </a:ext>
                </a:extLst>
              </p:cNvPr>
              <p:cNvSpPr/>
              <p:nvPr/>
            </p:nvSpPr>
            <p:spPr>
              <a:xfrm>
                <a:off x="-1912900" y="3675825"/>
                <a:ext cx="256800" cy="202825"/>
              </a:xfrm>
              <a:custGeom>
                <a:avLst/>
                <a:gdLst/>
                <a:ahLst/>
                <a:cxnLst/>
                <a:rect l="l" t="t" r="r" b="b"/>
                <a:pathLst>
                  <a:path w="10272" h="8113" extrusionOk="0">
                    <a:moveTo>
                      <a:pt x="6085" y="0"/>
                    </a:moveTo>
                    <a:cubicBezTo>
                      <a:pt x="5955" y="0"/>
                      <a:pt x="5829" y="48"/>
                      <a:pt x="5735" y="142"/>
                    </a:cubicBezTo>
                    <a:cubicBezTo>
                      <a:pt x="5546" y="331"/>
                      <a:pt x="5546" y="646"/>
                      <a:pt x="5735" y="835"/>
                    </a:cubicBezTo>
                    <a:lnTo>
                      <a:pt x="6081" y="1213"/>
                    </a:lnTo>
                    <a:cubicBezTo>
                      <a:pt x="6207" y="1308"/>
                      <a:pt x="6207" y="1560"/>
                      <a:pt x="6081" y="1655"/>
                    </a:cubicBezTo>
                    <a:cubicBezTo>
                      <a:pt x="6034" y="1718"/>
                      <a:pt x="5948" y="1749"/>
                      <a:pt x="5857" y="1749"/>
                    </a:cubicBezTo>
                    <a:cubicBezTo>
                      <a:pt x="5766" y="1749"/>
                      <a:pt x="5672" y="1718"/>
                      <a:pt x="5609" y="1655"/>
                    </a:cubicBezTo>
                    <a:lnTo>
                      <a:pt x="4758" y="804"/>
                    </a:lnTo>
                    <a:cubicBezTo>
                      <a:pt x="4664" y="709"/>
                      <a:pt x="4538" y="662"/>
                      <a:pt x="4408" y="662"/>
                    </a:cubicBezTo>
                    <a:cubicBezTo>
                      <a:pt x="4278" y="662"/>
                      <a:pt x="4144" y="709"/>
                      <a:pt x="4034" y="804"/>
                    </a:cubicBezTo>
                    <a:cubicBezTo>
                      <a:pt x="3845" y="993"/>
                      <a:pt x="3845" y="1308"/>
                      <a:pt x="4034" y="1528"/>
                    </a:cubicBezTo>
                    <a:cubicBezTo>
                      <a:pt x="4034" y="1655"/>
                      <a:pt x="4884" y="2505"/>
                      <a:pt x="4821" y="2505"/>
                    </a:cubicBezTo>
                    <a:cubicBezTo>
                      <a:pt x="4947" y="2631"/>
                      <a:pt x="4947" y="2852"/>
                      <a:pt x="4821" y="2978"/>
                    </a:cubicBezTo>
                    <a:cubicBezTo>
                      <a:pt x="4774" y="3041"/>
                      <a:pt x="4687" y="3072"/>
                      <a:pt x="4601" y="3072"/>
                    </a:cubicBezTo>
                    <a:cubicBezTo>
                      <a:pt x="4514" y="3072"/>
                      <a:pt x="4427" y="3041"/>
                      <a:pt x="4380" y="2978"/>
                    </a:cubicBezTo>
                    <a:lnTo>
                      <a:pt x="3498" y="2096"/>
                    </a:lnTo>
                    <a:cubicBezTo>
                      <a:pt x="3403" y="2001"/>
                      <a:pt x="3277" y="1954"/>
                      <a:pt x="3151" y="1954"/>
                    </a:cubicBezTo>
                    <a:cubicBezTo>
                      <a:pt x="3025" y="1954"/>
                      <a:pt x="2899" y="2001"/>
                      <a:pt x="2805" y="2096"/>
                    </a:cubicBezTo>
                    <a:cubicBezTo>
                      <a:pt x="2584" y="2316"/>
                      <a:pt x="2584" y="2631"/>
                      <a:pt x="2805" y="2820"/>
                    </a:cubicBezTo>
                    <a:lnTo>
                      <a:pt x="3656" y="3671"/>
                    </a:lnTo>
                    <a:cubicBezTo>
                      <a:pt x="3782" y="3797"/>
                      <a:pt x="3782" y="4017"/>
                      <a:pt x="3656" y="4143"/>
                    </a:cubicBezTo>
                    <a:cubicBezTo>
                      <a:pt x="3593" y="4206"/>
                      <a:pt x="3506" y="4238"/>
                      <a:pt x="3419" y="4238"/>
                    </a:cubicBezTo>
                    <a:cubicBezTo>
                      <a:pt x="3333" y="4238"/>
                      <a:pt x="3246" y="4206"/>
                      <a:pt x="3183" y="4143"/>
                    </a:cubicBezTo>
                    <a:lnTo>
                      <a:pt x="883" y="1875"/>
                    </a:lnTo>
                    <a:cubicBezTo>
                      <a:pt x="789" y="1765"/>
                      <a:pt x="663" y="1710"/>
                      <a:pt x="537" y="1710"/>
                    </a:cubicBezTo>
                    <a:cubicBezTo>
                      <a:pt x="411" y="1710"/>
                      <a:pt x="284" y="1765"/>
                      <a:pt x="190" y="1875"/>
                    </a:cubicBezTo>
                    <a:cubicBezTo>
                      <a:pt x="1" y="2064"/>
                      <a:pt x="1" y="2379"/>
                      <a:pt x="190" y="2568"/>
                    </a:cubicBezTo>
                    <a:lnTo>
                      <a:pt x="1797" y="4206"/>
                    </a:lnTo>
                    <a:lnTo>
                      <a:pt x="3403" y="5845"/>
                    </a:lnTo>
                    <a:lnTo>
                      <a:pt x="1954" y="5845"/>
                    </a:lnTo>
                    <a:cubicBezTo>
                      <a:pt x="1671" y="5845"/>
                      <a:pt x="1450" y="6097"/>
                      <a:pt x="1450" y="6349"/>
                    </a:cubicBezTo>
                    <a:cubicBezTo>
                      <a:pt x="1450" y="6632"/>
                      <a:pt x="1671" y="6884"/>
                      <a:pt x="1954" y="6884"/>
                    </a:cubicBezTo>
                    <a:lnTo>
                      <a:pt x="5451" y="6884"/>
                    </a:lnTo>
                    <a:cubicBezTo>
                      <a:pt x="5514" y="6916"/>
                      <a:pt x="6491" y="7829"/>
                      <a:pt x="6491" y="7829"/>
                    </a:cubicBezTo>
                    <a:cubicBezTo>
                      <a:pt x="6680" y="8018"/>
                      <a:pt x="6948" y="8113"/>
                      <a:pt x="7216" y="8113"/>
                    </a:cubicBezTo>
                    <a:cubicBezTo>
                      <a:pt x="7483" y="8113"/>
                      <a:pt x="7751" y="8018"/>
                      <a:pt x="7940" y="7829"/>
                    </a:cubicBezTo>
                    <a:lnTo>
                      <a:pt x="9862" y="5876"/>
                    </a:lnTo>
                    <a:cubicBezTo>
                      <a:pt x="10272" y="5498"/>
                      <a:pt x="10272" y="4836"/>
                      <a:pt x="9862" y="4427"/>
                    </a:cubicBezTo>
                    <a:lnTo>
                      <a:pt x="9452" y="3986"/>
                    </a:lnTo>
                    <a:cubicBezTo>
                      <a:pt x="9326" y="3608"/>
                      <a:pt x="9043" y="3198"/>
                      <a:pt x="8822" y="2820"/>
                    </a:cubicBezTo>
                    <a:cubicBezTo>
                      <a:pt x="8570" y="2411"/>
                      <a:pt x="8350" y="2064"/>
                      <a:pt x="8035" y="1718"/>
                    </a:cubicBezTo>
                    <a:lnTo>
                      <a:pt x="6459" y="142"/>
                    </a:lnTo>
                    <a:cubicBezTo>
                      <a:pt x="6349" y="48"/>
                      <a:pt x="6215" y="0"/>
                      <a:pt x="60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6" name="Google Shape;7863;p93">
              <a:extLst>
                <a:ext uri="{FF2B5EF4-FFF2-40B4-BE49-F238E27FC236}">
                  <a16:creationId xmlns:a16="http://schemas.microsoft.com/office/drawing/2014/main" id="{7850FA0E-0BBD-1423-E4DE-9657EDC56DBD}"/>
                </a:ext>
              </a:extLst>
            </p:cNvPr>
            <p:cNvGrpSpPr/>
            <p:nvPr/>
          </p:nvGrpSpPr>
          <p:grpSpPr>
            <a:xfrm>
              <a:off x="12675958" y="4068583"/>
              <a:ext cx="508935" cy="480379"/>
              <a:chOff x="-1960150" y="3956600"/>
              <a:chExt cx="308775" cy="291450"/>
            </a:xfrm>
            <a:grpFill/>
          </p:grpSpPr>
          <p:sp>
            <p:nvSpPr>
              <p:cNvPr id="482" name="Google Shape;7864;p93">
                <a:extLst>
                  <a:ext uri="{FF2B5EF4-FFF2-40B4-BE49-F238E27FC236}">
                    <a16:creationId xmlns:a16="http://schemas.microsoft.com/office/drawing/2014/main" id="{B0F1E90A-F40C-3B28-B2C4-CF4A8F86B519}"/>
                  </a:ext>
                </a:extLst>
              </p:cNvPr>
              <p:cNvSpPr/>
              <p:nvPr/>
            </p:nvSpPr>
            <p:spPr>
              <a:xfrm>
                <a:off x="-1960150" y="3956600"/>
                <a:ext cx="308775" cy="51275"/>
              </a:xfrm>
              <a:custGeom>
                <a:avLst/>
                <a:gdLst/>
                <a:ahLst/>
                <a:cxnLst/>
                <a:rect l="l" t="t" r="r" b="b"/>
                <a:pathLst>
                  <a:path w="12351" h="2051" extrusionOk="0">
                    <a:moveTo>
                      <a:pt x="1355" y="1"/>
                    </a:moveTo>
                    <a:cubicBezTo>
                      <a:pt x="1" y="1"/>
                      <a:pt x="32" y="2049"/>
                      <a:pt x="1355" y="2049"/>
                    </a:cubicBezTo>
                    <a:lnTo>
                      <a:pt x="11027" y="2049"/>
                    </a:lnTo>
                    <a:cubicBezTo>
                      <a:pt x="11047" y="2050"/>
                      <a:pt x="11066" y="2050"/>
                      <a:pt x="11085" y="2050"/>
                    </a:cubicBezTo>
                    <a:cubicBezTo>
                      <a:pt x="12350" y="2050"/>
                      <a:pt x="12331" y="1"/>
                      <a:pt x="110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3" name="Google Shape;7865;p93">
                <a:extLst>
                  <a:ext uri="{FF2B5EF4-FFF2-40B4-BE49-F238E27FC236}">
                    <a16:creationId xmlns:a16="http://schemas.microsoft.com/office/drawing/2014/main" id="{BE421CE3-18F5-7CD5-9BF9-FC89C435E6CC}"/>
                  </a:ext>
                </a:extLst>
              </p:cNvPr>
              <p:cNvSpPr/>
              <p:nvPr/>
            </p:nvSpPr>
            <p:spPr>
              <a:xfrm>
                <a:off x="-1934950" y="4025925"/>
                <a:ext cx="256000" cy="222125"/>
              </a:xfrm>
              <a:custGeom>
                <a:avLst/>
                <a:gdLst/>
                <a:ahLst/>
                <a:cxnLst/>
                <a:rect l="l" t="t" r="r" b="b"/>
                <a:pathLst>
                  <a:path w="10240" h="8885" extrusionOk="0">
                    <a:moveTo>
                      <a:pt x="8570" y="756"/>
                    </a:moveTo>
                    <a:cubicBezTo>
                      <a:pt x="8759" y="756"/>
                      <a:pt x="8917" y="914"/>
                      <a:pt x="8917" y="1103"/>
                    </a:cubicBezTo>
                    <a:lnTo>
                      <a:pt x="8917" y="1765"/>
                    </a:lnTo>
                    <a:cubicBezTo>
                      <a:pt x="8917" y="1995"/>
                      <a:pt x="8737" y="2116"/>
                      <a:pt x="8558" y="2116"/>
                    </a:cubicBezTo>
                    <a:cubicBezTo>
                      <a:pt x="8419" y="2116"/>
                      <a:pt x="8279" y="2042"/>
                      <a:pt x="8224" y="1891"/>
                    </a:cubicBezTo>
                    <a:lnTo>
                      <a:pt x="6081" y="4065"/>
                    </a:lnTo>
                    <a:cubicBezTo>
                      <a:pt x="6018" y="4112"/>
                      <a:pt x="5924" y="4135"/>
                      <a:pt x="5833" y="4135"/>
                    </a:cubicBezTo>
                    <a:cubicBezTo>
                      <a:pt x="5743" y="4135"/>
                      <a:pt x="5656" y="4112"/>
                      <a:pt x="5609" y="4065"/>
                    </a:cubicBezTo>
                    <a:lnTo>
                      <a:pt x="3781" y="2237"/>
                    </a:lnTo>
                    <a:lnTo>
                      <a:pt x="1986" y="4065"/>
                    </a:lnTo>
                    <a:cubicBezTo>
                      <a:pt x="1912" y="4138"/>
                      <a:pt x="1831" y="4168"/>
                      <a:pt x="1752" y="4168"/>
                    </a:cubicBezTo>
                    <a:cubicBezTo>
                      <a:pt x="1493" y="4168"/>
                      <a:pt x="1271" y="3834"/>
                      <a:pt x="1513" y="3592"/>
                    </a:cubicBezTo>
                    <a:lnTo>
                      <a:pt x="3561" y="1544"/>
                    </a:lnTo>
                    <a:cubicBezTo>
                      <a:pt x="3624" y="1481"/>
                      <a:pt x="3711" y="1450"/>
                      <a:pt x="3797" y="1450"/>
                    </a:cubicBezTo>
                    <a:cubicBezTo>
                      <a:pt x="3884" y="1450"/>
                      <a:pt x="3970" y="1481"/>
                      <a:pt x="4033" y="1544"/>
                    </a:cubicBezTo>
                    <a:lnTo>
                      <a:pt x="5829" y="3340"/>
                    </a:lnTo>
                    <a:lnTo>
                      <a:pt x="7783" y="1418"/>
                    </a:lnTo>
                    <a:cubicBezTo>
                      <a:pt x="7404" y="1292"/>
                      <a:pt x="7499" y="756"/>
                      <a:pt x="7877" y="756"/>
                    </a:cubicBezTo>
                    <a:close/>
                    <a:moveTo>
                      <a:pt x="5136" y="7562"/>
                    </a:moveTo>
                    <a:cubicBezTo>
                      <a:pt x="5325" y="7562"/>
                      <a:pt x="5483" y="7719"/>
                      <a:pt x="5483" y="7908"/>
                    </a:cubicBezTo>
                    <a:cubicBezTo>
                      <a:pt x="5483" y="8097"/>
                      <a:pt x="5325" y="8255"/>
                      <a:pt x="5136" y="8255"/>
                    </a:cubicBezTo>
                    <a:cubicBezTo>
                      <a:pt x="4916" y="8255"/>
                      <a:pt x="4758" y="8097"/>
                      <a:pt x="4758" y="7908"/>
                    </a:cubicBezTo>
                    <a:cubicBezTo>
                      <a:pt x="4758" y="7719"/>
                      <a:pt x="4916" y="7562"/>
                      <a:pt x="5136" y="7562"/>
                    </a:cubicBezTo>
                    <a:close/>
                    <a:moveTo>
                      <a:pt x="1" y="0"/>
                    </a:moveTo>
                    <a:lnTo>
                      <a:pt x="1" y="5167"/>
                    </a:lnTo>
                    <a:cubicBezTo>
                      <a:pt x="1" y="5703"/>
                      <a:pt x="442" y="6175"/>
                      <a:pt x="1040" y="6175"/>
                    </a:cubicBezTo>
                    <a:lnTo>
                      <a:pt x="4758" y="6175"/>
                    </a:lnTo>
                    <a:lnTo>
                      <a:pt x="4758" y="6931"/>
                    </a:lnTo>
                    <a:cubicBezTo>
                      <a:pt x="4380" y="7089"/>
                      <a:pt x="4096" y="7436"/>
                      <a:pt x="4096" y="7877"/>
                    </a:cubicBezTo>
                    <a:cubicBezTo>
                      <a:pt x="4096" y="8412"/>
                      <a:pt x="4569" y="8885"/>
                      <a:pt x="5136" y="8885"/>
                    </a:cubicBezTo>
                    <a:cubicBezTo>
                      <a:pt x="5672" y="8885"/>
                      <a:pt x="6144" y="8412"/>
                      <a:pt x="6144" y="7877"/>
                    </a:cubicBezTo>
                    <a:cubicBezTo>
                      <a:pt x="6144" y="7436"/>
                      <a:pt x="5861" y="7057"/>
                      <a:pt x="5483" y="6931"/>
                    </a:cubicBezTo>
                    <a:lnTo>
                      <a:pt x="5483" y="6175"/>
                    </a:lnTo>
                    <a:lnTo>
                      <a:pt x="9232" y="6175"/>
                    </a:lnTo>
                    <a:cubicBezTo>
                      <a:pt x="9767" y="6175"/>
                      <a:pt x="10240" y="5703"/>
                      <a:pt x="10240" y="5167"/>
                    </a:cubicBezTo>
                    <a:lnTo>
                      <a:pt x="10240" y="0"/>
                    </a:lnTo>
                    <a:cubicBezTo>
                      <a:pt x="10114" y="32"/>
                      <a:pt x="10019" y="32"/>
                      <a:pt x="9893" y="32"/>
                    </a:cubicBezTo>
                    <a:lnTo>
                      <a:pt x="347" y="32"/>
                    </a:lnTo>
                    <a:cubicBezTo>
                      <a:pt x="253" y="32"/>
                      <a:pt x="127" y="3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7" name="Google Shape;7866;p93">
              <a:extLst>
                <a:ext uri="{FF2B5EF4-FFF2-40B4-BE49-F238E27FC236}">
                  <a16:creationId xmlns:a16="http://schemas.microsoft.com/office/drawing/2014/main" id="{F5D23431-1A1D-560C-9F57-8E2DF3DFE98E}"/>
                </a:ext>
              </a:extLst>
            </p:cNvPr>
            <p:cNvGrpSpPr/>
            <p:nvPr/>
          </p:nvGrpSpPr>
          <p:grpSpPr>
            <a:xfrm>
              <a:off x="5869677" y="4699090"/>
              <a:ext cx="481657" cy="481657"/>
              <a:chOff x="-804700" y="3226500"/>
              <a:chExt cx="292225" cy="292225"/>
            </a:xfrm>
            <a:grpFill/>
          </p:grpSpPr>
          <p:sp>
            <p:nvSpPr>
              <p:cNvPr id="475" name="Google Shape;7867;p93">
                <a:extLst>
                  <a:ext uri="{FF2B5EF4-FFF2-40B4-BE49-F238E27FC236}">
                    <a16:creationId xmlns:a16="http://schemas.microsoft.com/office/drawing/2014/main" id="{DEA37588-371E-E79E-380E-079C6D0CEDF9}"/>
                  </a:ext>
                </a:extLst>
              </p:cNvPr>
              <p:cNvSpPr/>
              <p:nvPr/>
            </p:nvSpPr>
            <p:spPr>
              <a:xfrm>
                <a:off x="-804700" y="3467500"/>
                <a:ext cx="858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3435" h="2049" extrusionOk="0"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cubicBezTo>
                      <a:pt x="0" y="1576"/>
                      <a:pt x="473" y="2048"/>
                      <a:pt x="1040" y="2048"/>
                    </a:cubicBezTo>
                    <a:lnTo>
                      <a:pt x="2395" y="2048"/>
                    </a:lnTo>
                    <a:cubicBezTo>
                      <a:pt x="2962" y="2048"/>
                      <a:pt x="3434" y="1576"/>
                      <a:pt x="3434" y="1040"/>
                    </a:cubicBezTo>
                    <a:cubicBezTo>
                      <a:pt x="3434" y="473"/>
                      <a:pt x="2962" y="0"/>
                      <a:pt x="23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6" name="Google Shape;7868;p93">
                <a:extLst>
                  <a:ext uri="{FF2B5EF4-FFF2-40B4-BE49-F238E27FC236}">
                    <a16:creationId xmlns:a16="http://schemas.microsoft.com/office/drawing/2014/main" id="{73EB6720-24BA-495B-904C-6B89D82AF8F5}"/>
                  </a:ext>
                </a:extLst>
              </p:cNvPr>
              <p:cNvSpPr/>
              <p:nvPr/>
            </p:nvSpPr>
            <p:spPr>
              <a:xfrm>
                <a:off x="-710975" y="3466700"/>
                <a:ext cx="1969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7877" h="2049" extrusionOk="0">
                    <a:moveTo>
                      <a:pt x="1" y="1"/>
                    </a:moveTo>
                    <a:cubicBezTo>
                      <a:pt x="221" y="253"/>
                      <a:pt x="347" y="663"/>
                      <a:pt x="347" y="1009"/>
                    </a:cubicBezTo>
                    <a:cubicBezTo>
                      <a:pt x="347" y="1419"/>
                      <a:pt x="221" y="1765"/>
                      <a:pt x="1" y="2049"/>
                    </a:cubicBezTo>
                    <a:lnTo>
                      <a:pt x="6837" y="2049"/>
                    </a:lnTo>
                    <a:cubicBezTo>
                      <a:pt x="7404" y="2049"/>
                      <a:pt x="7877" y="1576"/>
                      <a:pt x="7877" y="1009"/>
                    </a:cubicBezTo>
                    <a:cubicBezTo>
                      <a:pt x="7877" y="474"/>
                      <a:pt x="7436" y="1"/>
                      <a:pt x="68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7" name="Google Shape;7869;p93">
                <a:extLst>
                  <a:ext uri="{FF2B5EF4-FFF2-40B4-BE49-F238E27FC236}">
                    <a16:creationId xmlns:a16="http://schemas.microsoft.com/office/drawing/2014/main" id="{29214E3F-D173-070F-64E4-E60E6E1E85D6}"/>
                  </a:ext>
                </a:extLst>
              </p:cNvPr>
              <p:cNvSpPr/>
              <p:nvPr/>
            </p:nvSpPr>
            <p:spPr>
              <a:xfrm>
                <a:off x="-667650" y="3312350"/>
                <a:ext cx="181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67"/>
                      <a:pt x="158" y="693"/>
                      <a:pt x="347" y="693"/>
                    </a:cubicBezTo>
                    <a:cubicBezTo>
                      <a:pt x="536" y="693"/>
                      <a:pt x="725" y="536"/>
                      <a:pt x="725" y="347"/>
                    </a:cubicBezTo>
                    <a:cubicBezTo>
                      <a:pt x="725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8" name="Google Shape;7870;p93">
                <a:extLst>
                  <a:ext uri="{FF2B5EF4-FFF2-40B4-BE49-F238E27FC236}">
                    <a16:creationId xmlns:a16="http://schemas.microsoft.com/office/drawing/2014/main" id="{0D421A4A-8BA2-A9CA-73B6-F994CCE5F74F}"/>
                  </a:ext>
                </a:extLst>
              </p:cNvPr>
              <p:cNvSpPr/>
              <p:nvPr/>
            </p:nvSpPr>
            <p:spPr>
              <a:xfrm>
                <a:off x="-683400" y="3347775"/>
                <a:ext cx="4805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1922" h="663" extrusionOk="0">
                    <a:moveTo>
                      <a:pt x="977" y="1"/>
                    </a:moveTo>
                    <a:cubicBezTo>
                      <a:pt x="567" y="1"/>
                      <a:pt x="158" y="253"/>
                      <a:pt x="0" y="662"/>
                    </a:cubicBezTo>
                    <a:lnTo>
                      <a:pt x="1922" y="662"/>
                    </a:lnTo>
                    <a:cubicBezTo>
                      <a:pt x="1796" y="253"/>
                      <a:pt x="1418" y="1"/>
                      <a:pt x="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9" name="Google Shape;7871;p93">
                <a:extLst>
                  <a:ext uri="{FF2B5EF4-FFF2-40B4-BE49-F238E27FC236}">
                    <a16:creationId xmlns:a16="http://schemas.microsoft.com/office/drawing/2014/main" id="{0FBE87CB-01D5-7928-66B3-EA7169041BBD}"/>
                  </a:ext>
                </a:extLst>
              </p:cNvPr>
              <p:cNvSpPr/>
              <p:nvPr/>
            </p:nvSpPr>
            <p:spPr>
              <a:xfrm>
                <a:off x="-735400" y="3261925"/>
                <a:ext cx="1536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7515" extrusionOk="0">
                    <a:moveTo>
                      <a:pt x="3025" y="1324"/>
                    </a:moveTo>
                    <a:cubicBezTo>
                      <a:pt x="3561" y="1324"/>
                      <a:pt x="4034" y="1796"/>
                      <a:pt x="4034" y="2364"/>
                    </a:cubicBezTo>
                    <a:cubicBezTo>
                      <a:pt x="4034" y="2553"/>
                      <a:pt x="3970" y="2742"/>
                      <a:pt x="3844" y="2962"/>
                    </a:cubicBezTo>
                    <a:cubicBezTo>
                      <a:pt x="4349" y="3277"/>
                      <a:pt x="4727" y="3781"/>
                      <a:pt x="4727" y="4443"/>
                    </a:cubicBezTo>
                    <a:cubicBezTo>
                      <a:pt x="4758" y="4632"/>
                      <a:pt x="4601" y="4789"/>
                      <a:pt x="4443" y="4789"/>
                    </a:cubicBezTo>
                    <a:lnTo>
                      <a:pt x="1671" y="4789"/>
                    </a:lnTo>
                    <a:cubicBezTo>
                      <a:pt x="1482" y="4789"/>
                      <a:pt x="1324" y="4632"/>
                      <a:pt x="1324" y="4443"/>
                    </a:cubicBezTo>
                    <a:cubicBezTo>
                      <a:pt x="1324" y="3813"/>
                      <a:pt x="1671" y="3277"/>
                      <a:pt x="2206" y="2962"/>
                    </a:cubicBezTo>
                    <a:cubicBezTo>
                      <a:pt x="2080" y="2805"/>
                      <a:pt x="1986" y="2584"/>
                      <a:pt x="1986" y="2364"/>
                    </a:cubicBezTo>
                    <a:cubicBezTo>
                      <a:pt x="1986" y="1796"/>
                      <a:pt x="2458" y="1324"/>
                      <a:pt x="3025" y="1324"/>
                    </a:cubicBezTo>
                    <a:close/>
                    <a:moveTo>
                      <a:pt x="1009" y="1"/>
                    </a:moveTo>
                    <a:cubicBezTo>
                      <a:pt x="473" y="1"/>
                      <a:pt x="1" y="473"/>
                      <a:pt x="1" y="1009"/>
                    </a:cubicBezTo>
                    <a:lnTo>
                      <a:pt x="1" y="5105"/>
                    </a:lnTo>
                    <a:cubicBezTo>
                      <a:pt x="1" y="5672"/>
                      <a:pt x="473" y="6144"/>
                      <a:pt x="1009" y="6144"/>
                    </a:cubicBezTo>
                    <a:lnTo>
                      <a:pt x="1954" y="6144"/>
                    </a:lnTo>
                    <a:lnTo>
                      <a:pt x="2773" y="7373"/>
                    </a:lnTo>
                    <a:cubicBezTo>
                      <a:pt x="2836" y="7467"/>
                      <a:pt x="2947" y="7515"/>
                      <a:pt x="3057" y="7515"/>
                    </a:cubicBezTo>
                    <a:cubicBezTo>
                      <a:pt x="3167" y="7515"/>
                      <a:pt x="3277" y="7467"/>
                      <a:pt x="3340" y="7373"/>
                    </a:cubicBezTo>
                    <a:lnTo>
                      <a:pt x="4160" y="6144"/>
                    </a:lnTo>
                    <a:lnTo>
                      <a:pt x="5105" y="6144"/>
                    </a:lnTo>
                    <a:cubicBezTo>
                      <a:pt x="5672" y="6144"/>
                      <a:pt x="6144" y="5672"/>
                      <a:pt x="6144" y="5105"/>
                    </a:cubicBezTo>
                    <a:lnTo>
                      <a:pt x="6144" y="1009"/>
                    </a:lnTo>
                    <a:cubicBezTo>
                      <a:pt x="6144" y="473"/>
                      <a:pt x="5672" y="1"/>
                      <a:pt x="51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0" name="Google Shape;7872;p93">
                <a:extLst>
                  <a:ext uri="{FF2B5EF4-FFF2-40B4-BE49-F238E27FC236}">
                    <a16:creationId xmlns:a16="http://schemas.microsoft.com/office/drawing/2014/main" id="{27E16207-A5C9-1DD9-DD44-AE1ED32168EE}"/>
                  </a:ext>
                </a:extLst>
              </p:cNvPr>
              <p:cNvSpPr/>
              <p:nvPr/>
            </p:nvSpPr>
            <p:spPr>
              <a:xfrm>
                <a:off x="-804700" y="3226500"/>
                <a:ext cx="118175" cy="170925"/>
              </a:xfrm>
              <a:custGeom>
                <a:avLst/>
                <a:gdLst/>
                <a:ahLst/>
                <a:cxnLst/>
                <a:rect l="l" t="t" r="r" b="b"/>
                <a:pathLst>
                  <a:path w="4727" h="6837" extrusionOk="0">
                    <a:moveTo>
                      <a:pt x="1040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4442"/>
                    </a:lnTo>
                    <a:cubicBezTo>
                      <a:pt x="0" y="5009"/>
                      <a:pt x="473" y="5450"/>
                      <a:pt x="1040" y="5450"/>
                    </a:cubicBezTo>
                    <a:cubicBezTo>
                      <a:pt x="1040" y="5450"/>
                      <a:pt x="1198" y="5986"/>
                      <a:pt x="1387" y="6490"/>
                    </a:cubicBezTo>
                    <a:cubicBezTo>
                      <a:pt x="1481" y="6679"/>
                      <a:pt x="1544" y="6837"/>
                      <a:pt x="1733" y="6837"/>
                    </a:cubicBezTo>
                    <a:cubicBezTo>
                      <a:pt x="1891" y="6837"/>
                      <a:pt x="1985" y="6774"/>
                      <a:pt x="2111" y="6648"/>
                    </a:cubicBezTo>
                    <a:lnTo>
                      <a:pt x="2111" y="6522"/>
                    </a:lnTo>
                    <a:lnTo>
                      <a:pt x="2111" y="2426"/>
                    </a:lnTo>
                    <a:cubicBezTo>
                      <a:pt x="2111" y="1481"/>
                      <a:pt x="2836" y="725"/>
                      <a:pt x="3781" y="725"/>
                    </a:cubicBezTo>
                    <a:lnTo>
                      <a:pt x="4726" y="725"/>
                    </a:lnTo>
                    <a:cubicBezTo>
                      <a:pt x="4569" y="284"/>
                      <a:pt x="4222" y="0"/>
                      <a:pt x="37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81" name="Google Shape;7873;p93">
                <a:extLst>
                  <a:ext uri="{FF2B5EF4-FFF2-40B4-BE49-F238E27FC236}">
                    <a16:creationId xmlns:a16="http://schemas.microsoft.com/office/drawing/2014/main" id="{5F096717-8CAF-E729-7470-D6B0957A0946}"/>
                  </a:ext>
                </a:extLst>
              </p:cNvPr>
              <p:cNvSpPr/>
              <p:nvPr/>
            </p:nvSpPr>
            <p:spPr>
              <a:xfrm>
                <a:off x="-630625" y="3226500"/>
                <a:ext cx="118150" cy="170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6838" extrusionOk="0">
                    <a:moveTo>
                      <a:pt x="945" y="0"/>
                    </a:moveTo>
                    <a:cubicBezTo>
                      <a:pt x="536" y="0"/>
                      <a:pt x="126" y="284"/>
                      <a:pt x="0" y="662"/>
                    </a:cubicBezTo>
                    <a:lnTo>
                      <a:pt x="945" y="662"/>
                    </a:lnTo>
                    <a:cubicBezTo>
                      <a:pt x="1890" y="662"/>
                      <a:pt x="2646" y="1418"/>
                      <a:pt x="2646" y="2363"/>
                    </a:cubicBezTo>
                    <a:lnTo>
                      <a:pt x="2646" y="6490"/>
                    </a:lnTo>
                    <a:lnTo>
                      <a:pt x="2646" y="6616"/>
                    </a:lnTo>
                    <a:cubicBezTo>
                      <a:pt x="2766" y="6736"/>
                      <a:pt x="2868" y="6838"/>
                      <a:pt x="2993" y="6838"/>
                    </a:cubicBezTo>
                    <a:cubicBezTo>
                      <a:pt x="3032" y="6838"/>
                      <a:pt x="3074" y="6828"/>
                      <a:pt x="3119" y="6805"/>
                    </a:cubicBezTo>
                    <a:cubicBezTo>
                      <a:pt x="3245" y="6774"/>
                      <a:pt x="3277" y="6616"/>
                      <a:pt x="3308" y="6490"/>
                    </a:cubicBezTo>
                    <a:cubicBezTo>
                      <a:pt x="3497" y="6017"/>
                      <a:pt x="3686" y="5482"/>
                      <a:pt x="3686" y="5482"/>
                    </a:cubicBezTo>
                    <a:cubicBezTo>
                      <a:pt x="4222" y="5482"/>
                      <a:pt x="4694" y="5009"/>
                      <a:pt x="4694" y="4442"/>
                    </a:cubicBezTo>
                    <a:lnTo>
                      <a:pt x="4694" y="1008"/>
                    </a:lnTo>
                    <a:cubicBezTo>
                      <a:pt x="4726" y="473"/>
                      <a:pt x="4253" y="0"/>
                      <a:pt x="37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8" name="Google Shape;7874;p93">
              <a:extLst>
                <a:ext uri="{FF2B5EF4-FFF2-40B4-BE49-F238E27FC236}">
                  <a16:creationId xmlns:a16="http://schemas.microsoft.com/office/drawing/2014/main" id="{B3D986B6-E01D-4976-A700-EBE756A72229}"/>
                </a:ext>
              </a:extLst>
            </p:cNvPr>
            <p:cNvGrpSpPr/>
            <p:nvPr/>
          </p:nvGrpSpPr>
          <p:grpSpPr>
            <a:xfrm>
              <a:off x="7106046" y="2845848"/>
              <a:ext cx="481657" cy="481698"/>
              <a:chOff x="-5251625" y="3272950"/>
              <a:chExt cx="292225" cy="292250"/>
            </a:xfrm>
            <a:grpFill/>
          </p:grpSpPr>
          <p:sp>
            <p:nvSpPr>
              <p:cNvPr id="472" name="Google Shape;7875;p93">
                <a:extLst>
                  <a:ext uri="{FF2B5EF4-FFF2-40B4-BE49-F238E27FC236}">
                    <a16:creationId xmlns:a16="http://schemas.microsoft.com/office/drawing/2014/main" id="{E05FB96F-999D-404E-C12C-FEB4A311C08C}"/>
                  </a:ext>
                </a:extLst>
              </p:cNvPr>
              <p:cNvSpPr/>
              <p:nvPr/>
            </p:nvSpPr>
            <p:spPr>
              <a:xfrm>
                <a:off x="-5156325" y="3462775"/>
                <a:ext cx="33900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324" extrusionOk="0">
                    <a:moveTo>
                      <a:pt x="662" y="0"/>
                    </a:moveTo>
                    <a:cubicBezTo>
                      <a:pt x="284" y="0"/>
                      <a:pt x="1" y="315"/>
                      <a:pt x="1" y="662"/>
                    </a:cubicBezTo>
                    <a:cubicBezTo>
                      <a:pt x="1" y="1072"/>
                      <a:pt x="316" y="1324"/>
                      <a:pt x="662" y="1324"/>
                    </a:cubicBezTo>
                    <a:cubicBezTo>
                      <a:pt x="1072" y="1324"/>
                      <a:pt x="1355" y="1009"/>
                      <a:pt x="1355" y="662"/>
                    </a:cubicBezTo>
                    <a:cubicBezTo>
                      <a:pt x="1355" y="284"/>
                      <a:pt x="1040" y="0"/>
                      <a:pt x="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3" name="Google Shape;7876;p93">
                <a:extLst>
                  <a:ext uri="{FF2B5EF4-FFF2-40B4-BE49-F238E27FC236}">
                    <a16:creationId xmlns:a16="http://schemas.microsoft.com/office/drawing/2014/main" id="{F288E19E-7F9A-A3BA-4A8C-96519A88C7A3}"/>
                  </a:ext>
                </a:extLst>
              </p:cNvPr>
              <p:cNvSpPr/>
              <p:nvPr/>
            </p:nvSpPr>
            <p:spPr>
              <a:xfrm>
                <a:off x="-5251625" y="3272950"/>
                <a:ext cx="292225" cy="292250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0" extrusionOk="0">
                    <a:moveTo>
                      <a:pt x="3699" y="2764"/>
                    </a:moveTo>
                    <a:cubicBezTo>
                      <a:pt x="3958" y="2764"/>
                      <a:pt x="4180" y="3098"/>
                      <a:pt x="3939" y="3340"/>
                    </a:cubicBezTo>
                    <a:lnTo>
                      <a:pt x="3497" y="3781"/>
                    </a:lnTo>
                    <a:lnTo>
                      <a:pt x="3939" y="4191"/>
                    </a:lnTo>
                    <a:cubicBezTo>
                      <a:pt x="4180" y="4433"/>
                      <a:pt x="3958" y="4767"/>
                      <a:pt x="3699" y="4767"/>
                    </a:cubicBezTo>
                    <a:cubicBezTo>
                      <a:pt x="3621" y="4767"/>
                      <a:pt x="3539" y="4737"/>
                      <a:pt x="3466" y="4664"/>
                    </a:cubicBezTo>
                    <a:lnTo>
                      <a:pt x="3025" y="4222"/>
                    </a:lnTo>
                    <a:lnTo>
                      <a:pt x="2584" y="4664"/>
                    </a:lnTo>
                    <a:cubicBezTo>
                      <a:pt x="2515" y="4756"/>
                      <a:pt x="2432" y="4794"/>
                      <a:pt x="2352" y="4794"/>
                    </a:cubicBezTo>
                    <a:cubicBezTo>
                      <a:pt x="2103" y="4794"/>
                      <a:pt x="1873" y="4429"/>
                      <a:pt x="2111" y="4191"/>
                    </a:cubicBezTo>
                    <a:lnTo>
                      <a:pt x="2552" y="3781"/>
                    </a:lnTo>
                    <a:lnTo>
                      <a:pt x="2111" y="3340"/>
                    </a:lnTo>
                    <a:cubicBezTo>
                      <a:pt x="1869" y="3098"/>
                      <a:pt x="2092" y="2764"/>
                      <a:pt x="2351" y="2764"/>
                    </a:cubicBezTo>
                    <a:cubicBezTo>
                      <a:pt x="2429" y="2764"/>
                      <a:pt x="2511" y="2795"/>
                      <a:pt x="2584" y="2868"/>
                    </a:cubicBezTo>
                    <a:lnTo>
                      <a:pt x="3025" y="3309"/>
                    </a:lnTo>
                    <a:lnTo>
                      <a:pt x="3466" y="2868"/>
                    </a:lnTo>
                    <a:cubicBezTo>
                      <a:pt x="3539" y="2795"/>
                      <a:pt x="3621" y="2764"/>
                      <a:pt x="3699" y="2764"/>
                    </a:cubicBezTo>
                    <a:close/>
                    <a:moveTo>
                      <a:pt x="8583" y="6922"/>
                    </a:moveTo>
                    <a:cubicBezTo>
                      <a:pt x="8841" y="6922"/>
                      <a:pt x="9064" y="7257"/>
                      <a:pt x="8822" y="7499"/>
                    </a:cubicBezTo>
                    <a:lnTo>
                      <a:pt x="8381" y="7940"/>
                    </a:lnTo>
                    <a:lnTo>
                      <a:pt x="8822" y="8381"/>
                    </a:lnTo>
                    <a:cubicBezTo>
                      <a:pt x="9064" y="8623"/>
                      <a:pt x="8841" y="8958"/>
                      <a:pt x="8583" y="8958"/>
                    </a:cubicBezTo>
                    <a:cubicBezTo>
                      <a:pt x="8504" y="8958"/>
                      <a:pt x="8422" y="8927"/>
                      <a:pt x="8349" y="8854"/>
                    </a:cubicBezTo>
                    <a:lnTo>
                      <a:pt x="7908" y="8413"/>
                    </a:lnTo>
                    <a:lnTo>
                      <a:pt x="7467" y="8854"/>
                    </a:lnTo>
                    <a:cubicBezTo>
                      <a:pt x="7394" y="8927"/>
                      <a:pt x="7312" y="8958"/>
                      <a:pt x="7234" y="8958"/>
                    </a:cubicBezTo>
                    <a:cubicBezTo>
                      <a:pt x="6975" y="8958"/>
                      <a:pt x="6753" y="8623"/>
                      <a:pt x="6995" y="8381"/>
                    </a:cubicBezTo>
                    <a:lnTo>
                      <a:pt x="7436" y="7940"/>
                    </a:lnTo>
                    <a:lnTo>
                      <a:pt x="6995" y="7499"/>
                    </a:lnTo>
                    <a:cubicBezTo>
                      <a:pt x="6753" y="7257"/>
                      <a:pt x="6975" y="6922"/>
                      <a:pt x="7234" y="6922"/>
                    </a:cubicBezTo>
                    <a:cubicBezTo>
                      <a:pt x="7312" y="6922"/>
                      <a:pt x="7394" y="6953"/>
                      <a:pt x="7467" y="7026"/>
                    </a:cubicBezTo>
                    <a:lnTo>
                      <a:pt x="7908" y="7467"/>
                    </a:lnTo>
                    <a:lnTo>
                      <a:pt x="8349" y="7026"/>
                    </a:lnTo>
                    <a:cubicBezTo>
                      <a:pt x="8422" y="6953"/>
                      <a:pt x="8504" y="6922"/>
                      <a:pt x="8583" y="6922"/>
                    </a:cubicBezTo>
                    <a:close/>
                    <a:moveTo>
                      <a:pt x="7895" y="2732"/>
                    </a:moveTo>
                    <a:cubicBezTo>
                      <a:pt x="7974" y="2732"/>
                      <a:pt x="8055" y="2763"/>
                      <a:pt x="8129" y="2836"/>
                    </a:cubicBezTo>
                    <a:lnTo>
                      <a:pt x="8790" y="3498"/>
                    </a:lnTo>
                    <a:cubicBezTo>
                      <a:pt x="8916" y="3624"/>
                      <a:pt x="8916" y="3844"/>
                      <a:pt x="8790" y="3970"/>
                    </a:cubicBezTo>
                    <a:lnTo>
                      <a:pt x="8129" y="4632"/>
                    </a:lnTo>
                    <a:cubicBezTo>
                      <a:pt x="8055" y="4705"/>
                      <a:pt x="7974" y="4736"/>
                      <a:pt x="7895" y="4736"/>
                    </a:cubicBezTo>
                    <a:cubicBezTo>
                      <a:pt x="7637" y="4736"/>
                      <a:pt x="7414" y="4401"/>
                      <a:pt x="7656" y="4159"/>
                    </a:cubicBezTo>
                    <a:lnTo>
                      <a:pt x="7719" y="4096"/>
                    </a:lnTo>
                    <a:lnTo>
                      <a:pt x="7719" y="4096"/>
                    </a:lnTo>
                    <a:cubicBezTo>
                      <a:pt x="6175" y="4159"/>
                      <a:pt x="4978" y="5388"/>
                      <a:pt x="4852" y="6932"/>
                    </a:cubicBezTo>
                    <a:cubicBezTo>
                      <a:pt x="5451" y="7089"/>
                      <a:pt x="5829" y="7593"/>
                      <a:pt x="5829" y="8224"/>
                    </a:cubicBezTo>
                    <a:cubicBezTo>
                      <a:pt x="5829" y="9011"/>
                      <a:pt x="5230" y="9641"/>
                      <a:pt x="4474" y="9641"/>
                    </a:cubicBezTo>
                    <a:cubicBezTo>
                      <a:pt x="3750" y="9641"/>
                      <a:pt x="3119" y="9011"/>
                      <a:pt x="3119" y="8255"/>
                    </a:cubicBezTo>
                    <a:cubicBezTo>
                      <a:pt x="3119" y="7625"/>
                      <a:pt x="3529" y="7089"/>
                      <a:pt x="4128" y="6932"/>
                    </a:cubicBezTo>
                    <a:cubicBezTo>
                      <a:pt x="4285" y="5042"/>
                      <a:pt x="5829" y="3498"/>
                      <a:pt x="7751" y="3403"/>
                    </a:cubicBezTo>
                    <a:lnTo>
                      <a:pt x="7656" y="3309"/>
                    </a:lnTo>
                    <a:cubicBezTo>
                      <a:pt x="7414" y="3067"/>
                      <a:pt x="7637" y="2732"/>
                      <a:pt x="7895" y="2732"/>
                    </a:cubicBezTo>
                    <a:close/>
                    <a:moveTo>
                      <a:pt x="5829" y="1"/>
                    </a:moveTo>
                    <a:cubicBezTo>
                      <a:pt x="2647" y="1"/>
                      <a:pt x="0" y="2584"/>
                      <a:pt x="0" y="5829"/>
                    </a:cubicBezTo>
                    <a:cubicBezTo>
                      <a:pt x="0" y="9011"/>
                      <a:pt x="2615" y="11689"/>
                      <a:pt x="5829" y="11689"/>
                    </a:cubicBezTo>
                    <a:cubicBezTo>
                      <a:pt x="9011" y="11689"/>
                      <a:pt x="11689" y="9043"/>
                      <a:pt x="11689" y="5829"/>
                    </a:cubicBezTo>
                    <a:cubicBezTo>
                      <a:pt x="11657" y="5357"/>
                      <a:pt x="11563" y="4884"/>
                      <a:pt x="11500" y="4443"/>
                    </a:cubicBezTo>
                    <a:cubicBezTo>
                      <a:pt x="11248" y="4884"/>
                      <a:pt x="10838" y="5136"/>
                      <a:pt x="10303" y="5136"/>
                    </a:cubicBezTo>
                    <a:cubicBezTo>
                      <a:pt x="9578" y="5136"/>
                      <a:pt x="8948" y="4506"/>
                      <a:pt x="8948" y="3781"/>
                    </a:cubicBezTo>
                    <a:cubicBezTo>
                      <a:pt x="8948" y="3025"/>
                      <a:pt x="9578" y="2395"/>
                      <a:pt x="10303" y="2395"/>
                    </a:cubicBezTo>
                    <a:cubicBezTo>
                      <a:pt x="10397" y="2395"/>
                      <a:pt x="10523" y="2395"/>
                      <a:pt x="10586" y="2427"/>
                    </a:cubicBezTo>
                    <a:cubicBezTo>
                      <a:pt x="9483" y="883"/>
                      <a:pt x="7719" y="1"/>
                      <a:pt x="58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4" name="Google Shape;7877;p93">
                <a:extLst>
                  <a:ext uri="{FF2B5EF4-FFF2-40B4-BE49-F238E27FC236}">
                    <a16:creationId xmlns:a16="http://schemas.microsoft.com/office/drawing/2014/main" id="{54065DD8-6A31-4506-728C-B13B2E463359}"/>
                  </a:ext>
                </a:extLst>
              </p:cNvPr>
              <p:cNvSpPr/>
              <p:nvPr/>
            </p:nvSpPr>
            <p:spPr>
              <a:xfrm>
                <a:off x="-5011400" y="3350150"/>
                <a:ext cx="339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355" extrusionOk="0">
                    <a:moveTo>
                      <a:pt x="662" y="0"/>
                    </a:moveTo>
                    <a:cubicBezTo>
                      <a:pt x="315" y="0"/>
                      <a:pt x="0" y="284"/>
                      <a:pt x="0" y="693"/>
                    </a:cubicBezTo>
                    <a:cubicBezTo>
                      <a:pt x="0" y="1071"/>
                      <a:pt x="315" y="1355"/>
                      <a:pt x="662" y="1355"/>
                    </a:cubicBezTo>
                    <a:cubicBezTo>
                      <a:pt x="1072" y="1355"/>
                      <a:pt x="1355" y="1040"/>
                      <a:pt x="1355" y="693"/>
                    </a:cubicBezTo>
                    <a:cubicBezTo>
                      <a:pt x="1355" y="315"/>
                      <a:pt x="1040" y="0"/>
                      <a:pt x="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9" name="Google Shape;7878;p93">
              <a:extLst>
                <a:ext uri="{FF2B5EF4-FFF2-40B4-BE49-F238E27FC236}">
                  <a16:creationId xmlns:a16="http://schemas.microsoft.com/office/drawing/2014/main" id="{9851B746-8880-401E-18C9-C5C0531E9EF1}"/>
                </a:ext>
              </a:extLst>
            </p:cNvPr>
            <p:cNvGrpSpPr/>
            <p:nvPr/>
          </p:nvGrpSpPr>
          <p:grpSpPr>
            <a:xfrm>
              <a:off x="7102149" y="3436165"/>
              <a:ext cx="489444" cy="482316"/>
              <a:chOff x="-5254775" y="3631325"/>
              <a:chExt cx="296950" cy="292625"/>
            </a:xfrm>
            <a:grpFill/>
          </p:grpSpPr>
          <p:sp>
            <p:nvSpPr>
              <p:cNvPr id="465" name="Google Shape;7879;p93">
                <a:extLst>
                  <a:ext uri="{FF2B5EF4-FFF2-40B4-BE49-F238E27FC236}">
                    <a16:creationId xmlns:a16="http://schemas.microsoft.com/office/drawing/2014/main" id="{79BCFDA5-BAEA-0695-6338-FAEEC7AADE16}"/>
                  </a:ext>
                </a:extLst>
              </p:cNvPr>
              <p:cNvSpPr/>
              <p:nvPr/>
            </p:nvSpPr>
            <p:spPr>
              <a:xfrm>
                <a:off x="-5246900" y="3766400"/>
                <a:ext cx="58300" cy="55150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2206" extrusionOk="0">
                    <a:moveTo>
                      <a:pt x="1769" y="1"/>
                    </a:moveTo>
                    <a:cubicBezTo>
                      <a:pt x="1639" y="1"/>
                      <a:pt x="1513" y="48"/>
                      <a:pt x="1418" y="142"/>
                    </a:cubicBezTo>
                    <a:lnTo>
                      <a:pt x="189" y="1371"/>
                    </a:lnTo>
                    <a:cubicBezTo>
                      <a:pt x="0" y="1560"/>
                      <a:pt x="0" y="1875"/>
                      <a:pt x="189" y="2064"/>
                    </a:cubicBezTo>
                    <a:cubicBezTo>
                      <a:pt x="300" y="2159"/>
                      <a:pt x="434" y="2206"/>
                      <a:pt x="564" y="2206"/>
                    </a:cubicBezTo>
                    <a:cubicBezTo>
                      <a:pt x="694" y="2206"/>
                      <a:pt x="820" y="2159"/>
                      <a:pt x="914" y="2064"/>
                    </a:cubicBezTo>
                    <a:lnTo>
                      <a:pt x="2143" y="835"/>
                    </a:lnTo>
                    <a:cubicBezTo>
                      <a:pt x="2332" y="646"/>
                      <a:pt x="2332" y="331"/>
                      <a:pt x="2143" y="142"/>
                    </a:cubicBezTo>
                    <a:cubicBezTo>
                      <a:pt x="2033" y="48"/>
                      <a:pt x="1899" y="1"/>
                      <a:pt x="17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6" name="Google Shape;7880;p93">
                <a:extLst>
                  <a:ext uri="{FF2B5EF4-FFF2-40B4-BE49-F238E27FC236}">
                    <a16:creationId xmlns:a16="http://schemas.microsoft.com/office/drawing/2014/main" id="{751BD8AE-0F23-C6CE-73DA-97F50E0F8648}"/>
                  </a:ext>
                </a:extLst>
              </p:cNvPr>
              <p:cNvSpPr/>
              <p:nvPr/>
            </p:nvSpPr>
            <p:spPr>
              <a:xfrm>
                <a:off x="-5216175" y="3795550"/>
                <a:ext cx="58300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2238" extrusionOk="0">
                    <a:moveTo>
                      <a:pt x="1764" y="0"/>
                    </a:moveTo>
                    <a:cubicBezTo>
                      <a:pt x="1638" y="0"/>
                      <a:pt x="1512" y="47"/>
                      <a:pt x="1418" y="142"/>
                    </a:cubicBezTo>
                    <a:lnTo>
                      <a:pt x="189" y="1371"/>
                    </a:lnTo>
                    <a:cubicBezTo>
                      <a:pt x="0" y="1560"/>
                      <a:pt x="0" y="1875"/>
                      <a:pt x="189" y="2095"/>
                    </a:cubicBezTo>
                    <a:cubicBezTo>
                      <a:pt x="284" y="2190"/>
                      <a:pt x="410" y="2237"/>
                      <a:pt x="540" y="2237"/>
                    </a:cubicBezTo>
                    <a:cubicBezTo>
                      <a:pt x="670" y="2237"/>
                      <a:pt x="804" y="2190"/>
                      <a:pt x="914" y="2095"/>
                    </a:cubicBezTo>
                    <a:lnTo>
                      <a:pt x="2111" y="867"/>
                    </a:lnTo>
                    <a:cubicBezTo>
                      <a:pt x="2332" y="678"/>
                      <a:pt x="2332" y="363"/>
                      <a:pt x="2111" y="142"/>
                    </a:cubicBezTo>
                    <a:cubicBezTo>
                      <a:pt x="2016" y="47"/>
                      <a:pt x="1890" y="0"/>
                      <a:pt x="17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7" name="Google Shape;7881;p93">
                <a:extLst>
                  <a:ext uri="{FF2B5EF4-FFF2-40B4-BE49-F238E27FC236}">
                    <a16:creationId xmlns:a16="http://schemas.microsoft.com/office/drawing/2014/main" id="{B5391CFE-0CBF-2C72-0276-93A9BE77634D}"/>
                  </a:ext>
                </a:extLst>
              </p:cNvPr>
              <p:cNvSpPr/>
              <p:nvPr/>
            </p:nvSpPr>
            <p:spPr>
              <a:xfrm>
                <a:off x="-5185475" y="3826250"/>
                <a:ext cx="57525" cy="557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0" extrusionOk="0">
                    <a:moveTo>
                      <a:pt x="1765" y="1"/>
                    </a:moveTo>
                    <a:cubicBezTo>
                      <a:pt x="1639" y="1"/>
                      <a:pt x="1513" y="48"/>
                      <a:pt x="1419" y="143"/>
                    </a:cubicBezTo>
                    <a:lnTo>
                      <a:pt x="190" y="1371"/>
                    </a:lnTo>
                    <a:cubicBezTo>
                      <a:pt x="1" y="1560"/>
                      <a:pt x="1" y="1875"/>
                      <a:pt x="190" y="2064"/>
                    </a:cubicBezTo>
                    <a:cubicBezTo>
                      <a:pt x="284" y="2175"/>
                      <a:pt x="410" y="2230"/>
                      <a:pt x="536" y="2230"/>
                    </a:cubicBezTo>
                    <a:cubicBezTo>
                      <a:pt x="662" y="2230"/>
                      <a:pt x="788" y="2175"/>
                      <a:pt x="883" y="2064"/>
                    </a:cubicBezTo>
                    <a:lnTo>
                      <a:pt x="2112" y="836"/>
                    </a:lnTo>
                    <a:cubicBezTo>
                      <a:pt x="2301" y="647"/>
                      <a:pt x="2301" y="332"/>
                      <a:pt x="2112" y="143"/>
                    </a:cubicBezTo>
                    <a:cubicBezTo>
                      <a:pt x="2017" y="48"/>
                      <a:pt x="1891" y="1"/>
                      <a:pt x="17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8" name="Google Shape;7882;p93">
                <a:extLst>
                  <a:ext uri="{FF2B5EF4-FFF2-40B4-BE49-F238E27FC236}">
                    <a16:creationId xmlns:a16="http://schemas.microsoft.com/office/drawing/2014/main" id="{DC84B320-8032-E629-ABA4-94B88A653EE7}"/>
                  </a:ext>
                </a:extLst>
              </p:cNvPr>
              <p:cNvSpPr/>
              <p:nvPr/>
            </p:nvSpPr>
            <p:spPr>
              <a:xfrm>
                <a:off x="-5156325" y="3856375"/>
                <a:ext cx="58300" cy="55750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2230" extrusionOk="0">
                    <a:moveTo>
                      <a:pt x="1781" y="1"/>
                    </a:moveTo>
                    <a:cubicBezTo>
                      <a:pt x="1655" y="1"/>
                      <a:pt x="1529" y="56"/>
                      <a:pt x="1418" y="166"/>
                    </a:cubicBezTo>
                    <a:lnTo>
                      <a:pt x="190" y="1395"/>
                    </a:lnTo>
                    <a:cubicBezTo>
                      <a:pt x="1" y="1584"/>
                      <a:pt x="1" y="1899"/>
                      <a:pt x="190" y="2088"/>
                    </a:cubicBezTo>
                    <a:cubicBezTo>
                      <a:pt x="300" y="2183"/>
                      <a:pt x="442" y="2230"/>
                      <a:pt x="575" y="2230"/>
                    </a:cubicBezTo>
                    <a:cubicBezTo>
                      <a:pt x="709" y="2230"/>
                      <a:pt x="835" y="2183"/>
                      <a:pt x="914" y="2088"/>
                    </a:cubicBezTo>
                    <a:lnTo>
                      <a:pt x="2143" y="859"/>
                    </a:lnTo>
                    <a:cubicBezTo>
                      <a:pt x="2332" y="670"/>
                      <a:pt x="2332" y="355"/>
                      <a:pt x="2143" y="166"/>
                    </a:cubicBezTo>
                    <a:cubicBezTo>
                      <a:pt x="2033" y="56"/>
                      <a:pt x="1907" y="1"/>
                      <a:pt x="178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9" name="Google Shape;7883;p93">
                <a:extLst>
                  <a:ext uri="{FF2B5EF4-FFF2-40B4-BE49-F238E27FC236}">
                    <a16:creationId xmlns:a16="http://schemas.microsoft.com/office/drawing/2014/main" id="{06DD9B58-AF25-45AF-BB1B-E0213C96E888}"/>
                  </a:ext>
                </a:extLst>
              </p:cNvPr>
              <p:cNvSpPr/>
              <p:nvPr/>
            </p:nvSpPr>
            <p:spPr>
              <a:xfrm>
                <a:off x="-5105925" y="3886525"/>
                <a:ext cx="37050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497" extrusionOk="0">
                    <a:moveTo>
                      <a:pt x="662" y="0"/>
                    </a:moveTo>
                    <a:lnTo>
                      <a:pt x="536" y="126"/>
                    </a:lnTo>
                    <a:lnTo>
                      <a:pt x="1" y="756"/>
                    </a:lnTo>
                    <a:lnTo>
                      <a:pt x="599" y="1355"/>
                    </a:lnTo>
                    <a:cubicBezTo>
                      <a:pt x="694" y="1449"/>
                      <a:pt x="820" y="1497"/>
                      <a:pt x="946" y="1497"/>
                    </a:cubicBezTo>
                    <a:cubicBezTo>
                      <a:pt x="1072" y="1497"/>
                      <a:pt x="1198" y="1449"/>
                      <a:pt x="1293" y="1355"/>
                    </a:cubicBezTo>
                    <a:cubicBezTo>
                      <a:pt x="1482" y="1166"/>
                      <a:pt x="1482" y="851"/>
                      <a:pt x="1293" y="662"/>
                    </a:cubicBezTo>
                    <a:lnTo>
                      <a:pt x="66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0" name="Google Shape;7884;p93">
                <a:extLst>
                  <a:ext uri="{FF2B5EF4-FFF2-40B4-BE49-F238E27FC236}">
                    <a16:creationId xmlns:a16="http://schemas.microsoft.com/office/drawing/2014/main" id="{86D0CB4A-9B28-9BFE-297C-F6225238A4B3}"/>
                  </a:ext>
                </a:extLst>
              </p:cNvPr>
              <p:cNvSpPr/>
              <p:nvPr/>
            </p:nvSpPr>
            <p:spPr>
              <a:xfrm>
                <a:off x="-5254775" y="3648050"/>
                <a:ext cx="278050" cy="248325"/>
              </a:xfrm>
              <a:custGeom>
                <a:avLst/>
                <a:gdLst/>
                <a:ahLst/>
                <a:cxnLst/>
                <a:rect l="l" t="t" r="r" b="b"/>
                <a:pathLst>
                  <a:path w="11122" h="9933" extrusionOk="0">
                    <a:moveTo>
                      <a:pt x="4049" y="1"/>
                    </a:moveTo>
                    <a:cubicBezTo>
                      <a:pt x="3781" y="1"/>
                      <a:pt x="3513" y="103"/>
                      <a:pt x="3308" y="308"/>
                    </a:cubicBezTo>
                    <a:lnTo>
                      <a:pt x="410" y="3364"/>
                    </a:lnTo>
                    <a:cubicBezTo>
                      <a:pt x="0" y="3774"/>
                      <a:pt x="0" y="4435"/>
                      <a:pt x="410" y="4813"/>
                    </a:cubicBezTo>
                    <a:lnTo>
                      <a:pt x="631" y="5065"/>
                    </a:lnTo>
                    <a:lnTo>
                      <a:pt x="1198" y="4498"/>
                    </a:lnTo>
                    <a:cubicBezTo>
                      <a:pt x="1454" y="4242"/>
                      <a:pt x="1794" y="4106"/>
                      <a:pt x="2122" y="4106"/>
                    </a:cubicBezTo>
                    <a:cubicBezTo>
                      <a:pt x="2398" y="4106"/>
                      <a:pt x="2666" y="4202"/>
                      <a:pt x="2867" y="4404"/>
                    </a:cubicBezTo>
                    <a:cubicBezTo>
                      <a:pt x="3151" y="4624"/>
                      <a:pt x="3308" y="4971"/>
                      <a:pt x="3277" y="5286"/>
                    </a:cubicBezTo>
                    <a:cubicBezTo>
                      <a:pt x="3592" y="5286"/>
                      <a:pt x="3907" y="5412"/>
                      <a:pt x="4128" y="5664"/>
                    </a:cubicBezTo>
                    <a:cubicBezTo>
                      <a:pt x="4380" y="5884"/>
                      <a:pt x="4506" y="6200"/>
                      <a:pt x="4506" y="6515"/>
                    </a:cubicBezTo>
                    <a:cubicBezTo>
                      <a:pt x="4821" y="6515"/>
                      <a:pt x="5136" y="6641"/>
                      <a:pt x="5356" y="6861"/>
                    </a:cubicBezTo>
                    <a:cubicBezTo>
                      <a:pt x="5608" y="7113"/>
                      <a:pt x="5703" y="7428"/>
                      <a:pt x="5703" y="7743"/>
                    </a:cubicBezTo>
                    <a:cubicBezTo>
                      <a:pt x="6018" y="7743"/>
                      <a:pt x="6364" y="7869"/>
                      <a:pt x="6585" y="8090"/>
                    </a:cubicBezTo>
                    <a:cubicBezTo>
                      <a:pt x="6837" y="8342"/>
                      <a:pt x="6931" y="8657"/>
                      <a:pt x="6931" y="8909"/>
                    </a:cubicBezTo>
                    <a:lnTo>
                      <a:pt x="7814" y="9791"/>
                    </a:lnTo>
                    <a:cubicBezTo>
                      <a:pt x="7908" y="9886"/>
                      <a:pt x="8034" y="9933"/>
                      <a:pt x="8160" y="9933"/>
                    </a:cubicBezTo>
                    <a:cubicBezTo>
                      <a:pt x="8286" y="9933"/>
                      <a:pt x="8412" y="9886"/>
                      <a:pt x="8507" y="9791"/>
                    </a:cubicBezTo>
                    <a:cubicBezTo>
                      <a:pt x="8727" y="9602"/>
                      <a:pt x="8727" y="9287"/>
                      <a:pt x="8507" y="9066"/>
                    </a:cubicBezTo>
                    <a:lnTo>
                      <a:pt x="7656" y="8216"/>
                    </a:lnTo>
                    <a:cubicBezTo>
                      <a:pt x="7530" y="8090"/>
                      <a:pt x="7530" y="7869"/>
                      <a:pt x="7656" y="7743"/>
                    </a:cubicBezTo>
                    <a:cubicBezTo>
                      <a:pt x="7748" y="7596"/>
                      <a:pt x="7851" y="7534"/>
                      <a:pt x="7953" y="7534"/>
                    </a:cubicBezTo>
                    <a:cubicBezTo>
                      <a:pt x="8024" y="7534"/>
                      <a:pt x="8095" y="7565"/>
                      <a:pt x="8160" y="7617"/>
                    </a:cubicBezTo>
                    <a:lnTo>
                      <a:pt x="9011" y="8499"/>
                    </a:lnTo>
                    <a:cubicBezTo>
                      <a:pt x="9121" y="8594"/>
                      <a:pt x="9255" y="8641"/>
                      <a:pt x="9385" y="8641"/>
                    </a:cubicBezTo>
                    <a:cubicBezTo>
                      <a:pt x="9515" y="8641"/>
                      <a:pt x="9641" y="8594"/>
                      <a:pt x="9735" y="8499"/>
                    </a:cubicBezTo>
                    <a:cubicBezTo>
                      <a:pt x="9924" y="8279"/>
                      <a:pt x="9924" y="7964"/>
                      <a:pt x="9735" y="7775"/>
                    </a:cubicBezTo>
                    <a:lnTo>
                      <a:pt x="8853" y="6924"/>
                    </a:lnTo>
                    <a:cubicBezTo>
                      <a:pt x="8759" y="6798"/>
                      <a:pt x="8759" y="6578"/>
                      <a:pt x="8853" y="6452"/>
                    </a:cubicBezTo>
                    <a:cubicBezTo>
                      <a:pt x="8916" y="6389"/>
                      <a:pt x="9011" y="6357"/>
                      <a:pt x="9101" y="6357"/>
                    </a:cubicBezTo>
                    <a:cubicBezTo>
                      <a:pt x="9192" y="6357"/>
                      <a:pt x="9279" y="6389"/>
                      <a:pt x="9326" y="6452"/>
                    </a:cubicBezTo>
                    <a:lnTo>
                      <a:pt x="10208" y="7302"/>
                    </a:lnTo>
                    <a:cubicBezTo>
                      <a:pt x="10303" y="7397"/>
                      <a:pt x="10429" y="7444"/>
                      <a:pt x="10555" y="7444"/>
                    </a:cubicBezTo>
                    <a:cubicBezTo>
                      <a:pt x="10681" y="7444"/>
                      <a:pt x="10807" y="7397"/>
                      <a:pt x="10901" y="7302"/>
                    </a:cubicBezTo>
                    <a:cubicBezTo>
                      <a:pt x="11122" y="7113"/>
                      <a:pt x="11122" y="6798"/>
                      <a:pt x="10901" y="6609"/>
                    </a:cubicBezTo>
                    <a:lnTo>
                      <a:pt x="10334" y="6010"/>
                    </a:lnTo>
                    <a:lnTo>
                      <a:pt x="10208" y="5884"/>
                    </a:lnTo>
                    <a:lnTo>
                      <a:pt x="6931" y="2608"/>
                    </a:lnTo>
                    <a:cubicBezTo>
                      <a:pt x="6884" y="2561"/>
                      <a:pt x="6798" y="2537"/>
                      <a:pt x="6707" y="2537"/>
                    </a:cubicBezTo>
                    <a:cubicBezTo>
                      <a:pt x="6616" y="2537"/>
                      <a:pt x="6522" y="2561"/>
                      <a:pt x="6459" y="2608"/>
                    </a:cubicBezTo>
                    <a:lnTo>
                      <a:pt x="5167" y="3931"/>
                    </a:lnTo>
                    <a:cubicBezTo>
                      <a:pt x="4904" y="4176"/>
                      <a:pt x="4562" y="4308"/>
                      <a:pt x="4229" y="4308"/>
                    </a:cubicBezTo>
                    <a:cubicBezTo>
                      <a:pt x="4004" y="4308"/>
                      <a:pt x="3783" y="4247"/>
                      <a:pt x="3592" y="4120"/>
                    </a:cubicBezTo>
                    <a:cubicBezTo>
                      <a:pt x="2962" y="3679"/>
                      <a:pt x="2930" y="2829"/>
                      <a:pt x="3434" y="2293"/>
                    </a:cubicBezTo>
                    <a:lnTo>
                      <a:pt x="5010" y="529"/>
                    </a:lnTo>
                    <a:lnTo>
                      <a:pt x="4789" y="308"/>
                    </a:lnTo>
                    <a:cubicBezTo>
                      <a:pt x="4584" y="103"/>
                      <a:pt x="4317" y="1"/>
                      <a:pt x="40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71" name="Google Shape;7885;p93">
                <a:extLst>
                  <a:ext uri="{FF2B5EF4-FFF2-40B4-BE49-F238E27FC236}">
                    <a16:creationId xmlns:a16="http://schemas.microsoft.com/office/drawing/2014/main" id="{442FE795-5886-3289-2C34-7D3D011AE560}"/>
                  </a:ext>
                </a:extLst>
              </p:cNvPr>
              <p:cNvSpPr/>
              <p:nvPr/>
            </p:nvSpPr>
            <p:spPr>
              <a:xfrm>
                <a:off x="-5163425" y="3631325"/>
                <a:ext cx="205600" cy="150450"/>
              </a:xfrm>
              <a:custGeom>
                <a:avLst/>
                <a:gdLst/>
                <a:ahLst/>
                <a:cxnLst/>
                <a:rect l="l" t="t" r="r" b="b"/>
                <a:pathLst>
                  <a:path w="8224" h="6018" extrusionOk="0">
                    <a:moveTo>
                      <a:pt x="3699" y="0"/>
                    </a:moveTo>
                    <a:cubicBezTo>
                      <a:pt x="3435" y="0"/>
                      <a:pt x="3167" y="95"/>
                      <a:pt x="2962" y="284"/>
                    </a:cubicBezTo>
                    <a:lnTo>
                      <a:pt x="2364" y="883"/>
                    </a:lnTo>
                    <a:lnTo>
                      <a:pt x="2269" y="1009"/>
                    </a:lnTo>
                    <a:lnTo>
                      <a:pt x="222" y="3245"/>
                    </a:lnTo>
                    <a:cubicBezTo>
                      <a:pt x="1" y="3435"/>
                      <a:pt x="1" y="3781"/>
                      <a:pt x="222" y="3970"/>
                    </a:cubicBezTo>
                    <a:cubicBezTo>
                      <a:pt x="316" y="4065"/>
                      <a:pt x="442" y="4112"/>
                      <a:pt x="568" y="4112"/>
                    </a:cubicBezTo>
                    <a:cubicBezTo>
                      <a:pt x="694" y="4112"/>
                      <a:pt x="820" y="4065"/>
                      <a:pt x="915" y="3970"/>
                    </a:cubicBezTo>
                    <a:lnTo>
                      <a:pt x="2269" y="2615"/>
                    </a:lnTo>
                    <a:cubicBezTo>
                      <a:pt x="2458" y="2426"/>
                      <a:pt x="2718" y="2332"/>
                      <a:pt x="2982" y="2332"/>
                    </a:cubicBezTo>
                    <a:cubicBezTo>
                      <a:pt x="3246" y="2332"/>
                      <a:pt x="3514" y="2426"/>
                      <a:pt x="3719" y="2615"/>
                    </a:cubicBezTo>
                    <a:lnTo>
                      <a:pt x="7090" y="6018"/>
                    </a:lnTo>
                    <a:lnTo>
                      <a:pt x="7814" y="5356"/>
                    </a:lnTo>
                    <a:cubicBezTo>
                      <a:pt x="8224" y="4947"/>
                      <a:pt x="8224" y="4285"/>
                      <a:pt x="7814" y="3876"/>
                    </a:cubicBezTo>
                    <a:lnTo>
                      <a:pt x="4412" y="284"/>
                    </a:lnTo>
                    <a:cubicBezTo>
                      <a:pt x="4223" y="95"/>
                      <a:pt x="3963" y="0"/>
                      <a:pt x="36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0" name="Google Shape;7886;p93">
              <a:extLst>
                <a:ext uri="{FF2B5EF4-FFF2-40B4-BE49-F238E27FC236}">
                  <a16:creationId xmlns:a16="http://schemas.microsoft.com/office/drawing/2014/main" id="{B3D8BEA4-557F-0B5F-A384-C7E1B0E2C26A}"/>
                </a:ext>
              </a:extLst>
            </p:cNvPr>
            <p:cNvGrpSpPr/>
            <p:nvPr/>
          </p:nvGrpSpPr>
          <p:grpSpPr>
            <a:xfrm>
              <a:off x="7120306" y="4067948"/>
              <a:ext cx="480379" cy="481657"/>
              <a:chOff x="-5251625" y="3991275"/>
              <a:chExt cx="291450" cy="292225"/>
            </a:xfrm>
            <a:grpFill/>
          </p:grpSpPr>
          <p:sp>
            <p:nvSpPr>
              <p:cNvPr id="460" name="Google Shape;7887;p93">
                <a:extLst>
                  <a:ext uri="{FF2B5EF4-FFF2-40B4-BE49-F238E27FC236}">
                    <a16:creationId xmlns:a16="http://schemas.microsoft.com/office/drawing/2014/main" id="{9C10DB9F-8CBF-5C8A-EF54-0702A198379D}"/>
                  </a:ext>
                </a:extLst>
              </p:cNvPr>
              <p:cNvSpPr/>
              <p:nvPr/>
            </p:nvSpPr>
            <p:spPr>
              <a:xfrm>
                <a:off x="-5179950" y="4198400"/>
                <a:ext cx="145725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3404" extrusionOk="0">
                    <a:moveTo>
                      <a:pt x="0" y="1"/>
                    </a:moveTo>
                    <a:lnTo>
                      <a:pt x="504" y="3151"/>
                    </a:lnTo>
                    <a:cubicBezTo>
                      <a:pt x="567" y="3309"/>
                      <a:pt x="662" y="3403"/>
                      <a:pt x="883" y="3403"/>
                    </a:cubicBezTo>
                    <a:lnTo>
                      <a:pt x="4978" y="3403"/>
                    </a:lnTo>
                    <a:cubicBezTo>
                      <a:pt x="5136" y="3403"/>
                      <a:pt x="5293" y="3309"/>
                      <a:pt x="5325" y="3151"/>
                    </a:cubicBezTo>
                    <a:lnTo>
                      <a:pt x="58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1" name="Google Shape;7888;p93">
                <a:extLst>
                  <a:ext uri="{FF2B5EF4-FFF2-40B4-BE49-F238E27FC236}">
                    <a16:creationId xmlns:a16="http://schemas.microsoft.com/office/drawing/2014/main" id="{71714F7D-EE4C-0600-3022-21C5DFCE3520}"/>
                  </a:ext>
                </a:extLst>
              </p:cNvPr>
              <p:cNvSpPr/>
              <p:nvPr/>
            </p:nvSpPr>
            <p:spPr>
              <a:xfrm>
                <a:off x="-5203575" y="4129100"/>
                <a:ext cx="1969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7877" h="2049" extrusionOk="0">
                    <a:moveTo>
                      <a:pt x="1229" y="1"/>
                    </a:moveTo>
                    <a:cubicBezTo>
                      <a:pt x="504" y="1"/>
                      <a:pt x="0" y="662"/>
                      <a:pt x="284" y="1387"/>
                    </a:cubicBezTo>
                    <a:cubicBezTo>
                      <a:pt x="284" y="1702"/>
                      <a:pt x="567" y="1922"/>
                      <a:pt x="882" y="2017"/>
                    </a:cubicBezTo>
                    <a:cubicBezTo>
                      <a:pt x="945" y="2048"/>
                      <a:pt x="1071" y="2048"/>
                      <a:pt x="1197" y="2048"/>
                    </a:cubicBezTo>
                    <a:lnTo>
                      <a:pt x="6648" y="2048"/>
                    </a:lnTo>
                    <a:cubicBezTo>
                      <a:pt x="6774" y="2048"/>
                      <a:pt x="6868" y="2017"/>
                      <a:pt x="6963" y="2017"/>
                    </a:cubicBezTo>
                    <a:cubicBezTo>
                      <a:pt x="7278" y="1922"/>
                      <a:pt x="7530" y="1702"/>
                      <a:pt x="7656" y="1387"/>
                    </a:cubicBezTo>
                    <a:cubicBezTo>
                      <a:pt x="7876" y="662"/>
                      <a:pt x="7372" y="1"/>
                      <a:pt x="67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2" name="Google Shape;7889;p93">
                <a:extLst>
                  <a:ext uri="{FF2B5EF4-FFF2-40B4-BE49-F238E27FC236}">
                    <a16:creationId xmlns:a16="http://schemas.microsoft.com/office/drawing/2014/main" id="{D6FC150A-AE16-A8F1-0018-E6A9ECAC3B18}"/>
                  </a:ext>
                </a:extLst>
              </p:cNvPr>
              <p:cNvSpPr/>
              <p:nvPr/>
            </p:nvSpPr>
            <p:spPr>
              <a:xfrm>
                <a:off x="-5251625" y="3991275"/>
                <a:ext cx="291450" cy="172500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6900" extrusionOk="0">
                    <a:moveTo>
                      <a:pt x="1009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5829"/>
                    </a:lnTo>
                    <a:cubicBezTo>
                      <a:pt x="0" y="6396"/>
                      <a:pt x="473" y="6900"/>
                      <a:pt x="1009" y="6900"/>
                    </a:cubicBezTo>
                    <a:lnTo>
                      <a:pt x="1418" y="6900"/>
                    </a:lnTo>
                    <a:cubicBezTo>
                      <a:pt x="1387" y="6774"/>
                      <a:pt x="1387" y="6648"/>
                      <a:pt x="1387" y="6553"/>
                    </a:cubicBezTo>
                    <a:cubicBezTo>
                      <a:pt x="1387" y="5608"/>
                      <a:pt x="2111" y="4852"/>
                      <a:pt x="3056" y="4852"/>
                    </a:cubicBezTo>
                    <a:lnTo>
                      <a:pt x="3781" y="4852"/>
                    </a:lnTo>
                    <a:cubicBezTo>
                      <a:pt x="3907" y="4285"/>
                      <a:pt x="4254" y="3875"/>
                      <a:pt x="4726" y="3623"/>
                    </a:cubicBezTo>
                    <a:cubicBezTo>
                      <a:pt x="4537" y="3371"/>
                      <a:pt x="4411" y="3119"/>
                      <a:pt x="4411" y="2773"/>
                    </a:cubicBezTo>
                    <a:cubicBezTo>
                      <a:pt x="4411" y="2016"/>
                      <a:pt x="5041" y="1386"/>
                      <a:pt x="5797" y="1386"/>
                    </a:cubicBezTo>
                    <a:cubicBezTo>
                      <a:pt x="6522" y="1386"/>
                      <a:pt x="7152" y="2016"/>
                      <a:pt x="7152" y="2773"/>
                    </a:cubicBezTo>
                    <a:cubicBezTo>
                      <a:pt x="7152" y="3088"/>
                      <a:pt x="7058" y="3403"/>
                      <a:pt x="6837" y="3623"/>
                    </a:cubicBezTo>
                    <a:cubicBezTo>
                      <a:pt x="7310" y="3875"/>
                      <a:pt x="7688" y="4285"/>
                      <a:pt x="7782" y="4852"/>
                    </a:cubicBezTo>
                    <a:lnTo>
                      <a:pt x="8507" y="4852"/>
                    </a:lnTo>
                    <a:cubicBezTo>
                      <a:pt x="9452" y="4852"/>
                      <a:pt x="10208" y="5608"/>
                      <a:pt x="10208" y="6553"/>
                    </a:cubicBezTo>
                    <a:cubicBezTo>
                      <a:pt x="10208" y="6648"/>
                      <a:pt x="10208" y="6774"/>
                      <a:pt x="10145" y="6900"/>
                    </a:cubicBezTo>
                    <a:lnTo>
                      <a:pt x="10586" y="6900"/>
                    </a:lnTo>
                    <a:cubicBezTo>
                      <a:pt x="11153" y="6900"/>
                      <a:pt x="11626" y="6427"/>
                      <a:pt x="11626" y="5829"/>
                    </a:cubicBezTo>
                    <a:lnTo>
                      <a:pt x="11626" y="1040"/>
                    </a:lnTo>
                    <a:cubicBezTo>
                      <a:pt x="11657" y="473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3" name="Google Shape;7890;p93">
                <a:extLst>
                  <a:ext uri="{FF2B5EF4-FFF2-40B4-BE49-F238E27FC236}">
                    <a16:creationId xmlns:a16="http://schemas.microsoft.com/office/drawing/2014/main" id="{BADB4D01-1FE8-8D3F-2045-E44BCC99B919}"/>
                  </a:ext>
                </a:extLst>
              </p:cNvPr>
              <p:cNvSpPr/>
              <p:nvPr/>
            </p:nvSpPr>
            <p:spPr>
              <a:xfrm>
                <a:off x="-5139775" y="4096025"/>
                <a:ext cx="654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694" extrusionOk="0">
                    <a:moveTo>
                      <a:pt x="1008" y="0"/>
                    </a:moveTo>
                    <a:cubicBezTo>
                      <a:pt x="567" y="0"/>
                      <a:pt x="158" y="315"/>
                      <a:pt x="0" y="693"/>
                    </a:cubicBezTo>
                    <a:lnTo>
                      <a:pt x="2615" y="693"/>
                    </a:lnTo>
                    <a:cubicBezTo>
                      <a:pt x="2489" y="252"/>
                      <a:pt x="2111" y="0"/>
                      <a:pt x="16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64" name="Google Shape;7891;p93">
                <a:extLst>
                  <a:ext uri="{FF2B5EF4-FFF2-40B4-BE49-F238E27FC236}">
                    <a16:creationId xmlns:a16="http://schemas.microsoft.com/office/drawing/2014/main" id="{1B7B6F81-2EE4-D6DD-2BE5-32FDF4A1CEE2}"/>
                  </a:ext>
                </a:extLst>
              </p:cNvPr>
              <p:cNvSpPr/>
              <p:nvPr/>
            </p:nvSpPr>
            <p:spPr>
              <a:xfrm>
                <a:off x="-5122450" y="4044825"/>
                <a:ext cx="33100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24" extrusionOk="0">
                    <a:moveTo>
                      <a:pt x="662" y="0"/>
                    </a:moveTo>
                    <a:cubicBezTo>
                      <a:pt x="252" y="0"/>
                      <a:pt x="0" y="316"/>
                      <a:pt x="0" y="662"/>
                    </a:cubicBezTo>
                    <a:cubicBezTo>
                      <a:pt x="0" y="1009"/>
                      <a:pt x="315" y="1324"/>
                      <a:pt x="662" y="1324"/>
                    </a:cubicBezTo>
                    <a:cubicBezTo>
                      <a:pt x="1008" y="1324"/>
                      <a:pt x="1323" y="1009"/>
                      <a:pt x="1323" y="662"/>
                    </a:cubicBezTo>
                    <a:cubicBezTo>
                      <a:pt x="1323" y="253"/>
                      <a:pt x="1008" y="0"/>
                      <a:pt x="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1" name="Google Shape;7892;p93">
              <a:extLst>
                <a:ext uri="{FF2B5EF4-FFF2-40B4-BE49-F238E27FC236}">
                  <a16:creationId xmlns:a16="http://schemas.microsoft.com/office/drawing/2014/main" id="{2AE32B11-DC5F-A893-3EF3-0A8487A7B357}"/>
                </a:ext>
              </a:extLst>
            </p:cNvPr>
            <p:cNvGrpSpPr/>
            <p:nvPr/>
          </p:nvGrpSpPr>
          <p:grpSpPr>
            <a:xfrm>
              <a:off x="10257418" y="2846526"/>
              <a:ext cx="366156" cy="480338"/>
              <a:chOff x="-3365275" y="3253275"/>
              <a:chExt cx="222150" cy="291425"/>
            </a:xfrm>
            <a:grpFill/>
          </p:grpSpPr>
          <p:sp>
            <p:nvSpPr>
              <p:cNvPr id="458" name="Google Shape;7893;p93">
                <a:extLst>
                  <a:ext uri="{FF2B5EF4-FFF2-40B4-BE49-F238E27FC236}">
                    <a16:creationId xmlns:a16="http://schemas.microsoft.com/office/drawing/2014/main" id="{1C94085D-618B-C28A-2B80-30AFA063FA5B}"/>
                  </a:ext>
                </a:extLst>
              </p:cNvPr>
              <p:cNvSpPr/>
              <p:nvPr/>
            </p:nvSpPr>
            <p:spPr>
              <a:xfrm>
                <a:off x="-3365275" y="3253275"/>
                <a:ext cx="222150" cy="291425"/>
              </a:xfrm>
              <a:custGeom>
                <a:avLst/>
                <a:gdLst/>
                <a:ahLst/>
                <a:cxnLst/>
                <a:rect l="l" t="t" r="r" b="b"/>
                <a:pathLst>
                  <a:path w="8886" h="11657" extrusionOk="0">
                    <a:moveTo>
                      <a:pt x="5861" y="662"/>
                    </a:moveTo>
                    <a:cubicBezTo>
                      <a:pt x="6302" y="662"/>
                      <a:pt x="6302" y="1323"/>
                      <a:pt x="5861" y="1323"/>
                    </a:cubicBezTo>
                    <a:lnTo>
                      <a:pt x="3120" y="1323"/>
                    </a:lnTo>
                    <a:cubicBezTo>
                      <a:pt x="2647" y="1323"/>
                      <a:pt x="2647" y="662"/>
                      <a:pt x="3120" y="662"/>
                    </a:cubicBezTo>
                    <a:close/>
                    <a:moveTo>
                      <a:pt x="7215" y="3466"/>
                    </a:moveTo>
                    <a:cubicBezTo>
                      <a:pt x="7625" y="3466"/>
                      <a:pt x="7625" y="4127"/>
                      <a:pt x="7215" y="4127"/>
                    </a:cubicBezTo>
                    <a:lnTo>
                      <a:pt x="4443" y="4127"/>
                    </a:lnTo>
                    <a:cubicBezTo>
                      <a:pt x="4002" y="4127"/>
                      <a:pt x="3970" y="3466"/>
                      <a:pt x="4443" y="3466"/>
                    </a:cubicBezTo>
                    <a:close/>
                    <a:moveTo>
                      <a:pt x="3101" y="2795"/>
                    </a:moveTo>
                    <a:cubicBezTo>
                      <a:pt x="3360" y="2795"/>
                      <a:pt x="3582" y="3129"/>
                      <a:pt x="3340" y="3371"/>
                    </a:cubicBezTo>
                    <a:lnTo>
                      <a:pt x="2899" y="3812"/>
                    </a:lnTo>
                    <a:lnTo>
                      <a:pt x="3340" y="4253"/>
                    </a:lnTo>
                    <a:cubicBezTo>
                      <a:pt x="3582" y="4495"/>
                      <a:pt x="3360" y="4830"/>
                      <a:pt x="3101" y="4830"/>
                    </a:cubicBezTo>
                    <a:cubicBezTo>
                      <a:pt x="3023" y="4830"/>
                      <a:pt x="2941" y="4799"/>
                      <a:pt x="2868" y="4726"/>
                    </a:cubicBezTo>
                    <a:lnTo>
                      <a:pt x="2427" y="4285"/>
                    </a:lnTo>
                    <a:lnTo>
                      <a:pt x="2017" y="4726"/>
                    </a:lnTo>
                    <a:cubicBezTo>
                      <a:pt x="1944" y="4799"/>
                      <a:pt x="1862" y="4830"/>
                      <a:pt x="1784" y="4830"/>
                    </a:cubicBezTo>
                    <a:cubicBezTo>
                      <a:pt x="1525" y="4830"/>
                      <a:pt x="1303" y="4495"/>
                      <a:pt x="1545" y="4253"/>
                    </a:cubicBezTo>
                    <a:lnTo>
                      <a:pt x="1954" y="3812"/>
                    </a:lnTo>
                    <a:lnTo>
                      <a:pt x="1545" y="3371"/>
                    </a:lnTo>
                    <a:cubicBezTo>
                      <a:pt x="1303" y="3129"/>
                      <a:pt x="1525" y="2795"/>
                      <a:pt x="1784" y="2795"/>
                    </a:cubicBezTo>
                    <a:cubicBezTo>
                      <a:pt x="1862" y="2795"/>
                      <a:pt x="1944" y="2825"/>
                      <a:pt x="2017" y="2899"/>
                    </a:cubicBezTo>
                    <a:lnTo>
                      <a:pt x="2427" y="3340"/>
                    </a:lnTo>
                    <a:lnTo>
                      <a:pt x="2868" y="2899"/>
                    </a:lnTo>
                    <a:cubicBezTo>
                      <a:pt x="2941" y="2825"/>
                      <a:pt x="3023" y="2795"/>
                      <a:pt x="3101" y="2795"/>
                    </a:cubicBezTo>
                    <a:close/>
                    <a:moveTo>
                      <a:pt x="7242" y="6206"/>
                    </a:moveTo>
                    <a:cubicBezTo>
                      <a:pt x="7625" y="6206"/>
                      <a:pt x="7616" y="6868"/>
                      <a:pt x="7215" y="6868"/>
                    </a:cubicBezTo>
                    <a:lnTo>
                      <a:pt x="4443" y="6868"/>
                    </a:lnTo>
                    <a:cubicBezTo>
                      <a:pt x="4002" y="6868"/>
                      <a:pt x="3970" y="6207"/>
                      <a:pt x="4443" y="6207"/>
                    </a:cubicBezTo>
                    <a:lnTo>
                      <a:pt x="7215" y="6207"/>
                    </a:lnTo>
                    <a:cubicBezTo>
                      <a:pt x="7225" y="6206"/>
                      <a:pt x="7233" y="6206"/>
                      <a:pt x="7242" y="6206"/>
                    </a:cubicBezTo>
                    <a:close/>
                    <a:moveTo>
                      <a:pt x="3101" y="5504"/>
                    </a:moveTo>
                    <a:cubicBezTo>
                      <a:pt x="3360" y="5504"/>
                      <a:pt x="3582" y="5839"/>
                      <a:pt x="3340" y="6081"/>
                    </a:cubicBezTo>
                    <a:lnTo>
                      <a:pt x="2899" y="6522"/>
                    </a:lnTo>
                    <a:lnTo>
                      <a:pt x="3340" y="6963"/>
                    </a:lnTo>
                    <a:cubicBezTo>
                      <a:pt x="3582" y="7205"/>
                      <a:pt x="3360" y="7539"/>
                      <a:pt x="3101" y="7539"/>
                    </a:cubicBezTo>
                    <a:cubicBezTo>
                      <a:pt x="3023" y="7539"/>
                      <a:pt x="2941" y="7509"/>
                      <a:pt x="2868" y="7435"/>
                    </a:cubicBezTo>
                    <a:lnTo>
                      <a:pt x="2427" y="6994"/>
                    </a:lnTo>
                    <a:lnTo>
                      <a:pt x="2017" y="7435"/>
                    </a:lnTo>
                    <a:cubicBezTo>
                      <a:pt x="1944" y="7509"/>
                      <a:pt x="1862" y="7539"/>
                      <a:pt x="1784" y="7539"/>
                    </a:cubicBezTo>
                    <a:cubicBezTo>
                      <a:pt x="1525" y="7539"/>
                      <a:pt x="1303" y="7205"/>
                      <a:pt x="1545" y="6963"/>
                    </a:cubicBezTo>
                    <a:lnTo>
                      <a:pt x="1954" y="6522"/>
                    </a:lnTo>
                    <a:lnTo>
                      <a:pt x="1545" y="6081"/>
                    </a:lnTo>
                    <a:cubicBezTo>
                      <a:pt x="1303" y="5839"/>
                      <a:pt x="1525" y="5504"/>
                      <a:pt x="1784" y="5504"/>
                    </a:cubicBezTo>
                    <a:cubicBezTo>
                      <a:pt x="1862" y="5504"/>
                      <a:pt x="1944" y="5535"/>
                      <a:pt x="2017" y="5608"/>
                    </a:cubicBezTo>
                    <a:lnTo>
                      <a:pt x="2427" y="6049"/>
                    </a:lnTo>
                    <a:lnTo>
                      <a:pt x="2868" y="5608"/>
                    </a:lnTo>
                    <a:cubicBezTo>
                      <a:pt x="2941" y="5535"/>
                      <a:pt x="3023" y="5504"/>
                      <a:pt x="3101" y="5504"/>
                    </a:cubicBezTo>
                    <a:close/>
                    <a:moveTo>
                      <a:pt x="7215" y="8916"/>
                    </a:moveTo>
                    <a:cubicBezTo>
                      <a:pt x="7625" y="8916"/>
                      <a:pt x="7625" y="9609"/>
                      <a:pt x="7215" y="9609"/>
                    </a:cubicBezTo>
                    <a:lnTo>
                      <a:pt x="4443" y="9609"/>
                    </a:lnTo>
                    <a:cubicBezTo>
                      <a:pt x="4002" y="9609"/>
                      <a:pt x="3970" y="8916"/>
                      <a:pt x="4443" y="8916"/>
                    </a:cubicBezTo>
                    <a:close/>
                    <a:moveTo>
                      <a:pt x="2395" y="8254"/>
                    </a:moveTo>
                    <a:cubicBezTo>
                      <a:pt x="2962" y="8254"/>
                      <a:pt x="3435" y="8727"/>
                      <a:pt x="3435" y="9263"/>
                    </a:cubicBezTo>
                    <a:cubicBezTo>
                      <a:pt x="3435" y="9830"/>
                      <a:pt x="2994" y="10302"/>
                      <a:pt x="2395" y="10302"/>
                    </a:cubicBezTo>
                    <a:cubicBezTo>
                      <a:pt x="1860" y="10302"/>
                      <a:pt x="1387" y="9830"/>
                      <a:pt x="1387" y="9263"/>
                    </a:cubicBezTo>
                    <a:cubicBezTo>
                      <a:pt x="1387" y="8727"/>
                      <a:pt x="1860" y="8254"/>
                      <a:pt x="2395" y="8254"/>
                    </a:cubicBezTo>
                    <a:close/>
                    <a:moveTo>
                      <a:pt x="3057" y="0"/>
                    </a:moveTo>
                    <a:cubicBezTo>
                      <a:pt x="2647" y="0"/>
                      <a:pt x="2238" y="252"/>
                      <a:pt x="2112" y="662"/>
                    </a:cubicBezTo>
                    <a:lnTo>
                      <a:pt x="1009" y="662"/>
                    </a:lnTo>
                    <a:cubicBezTo>
                      <a:pt x="473" y="662"/>
                      <a:pt x="1" y="1134"/>
                      <a:pt x="1" y="1670"/>
                    </a:cubicBezTo>
                    <a:lnTo>
                      <a:pt x="1" y="10617"/>
                    </a:lnTo>
                    <a:cubicBezTo>
                      <a:pt x="1" y="11153"/>
                      <a:pt x="473" y="11657"/>
                      <a:pt x="1009" y="11657"/>
                    </a:cubicBezTo>
                    <a:lnTo>
                      <a:pt x="7877" y="11657"/>
                    </a:lnTo>
                    <a:cubicBezTo>
                      <a:pt x="8413" y="11657"/>
                      <a:pt x="8885" y="11184"/>
                      <a:pt x="8885" y="10617"/>
                    </a:cubicBezTo>
                    <a:lnTo>
                      <a:pt x="8885" y="1670"/>
                    </a:lnTo>
                    <a:cubicBezTo>
                      <a:pt x="8885" y="1134"/>
                      <a:pt x="8476" y="662"/>
                      <a:pt x="7877" y="662"/>
                    </a:cubicBezTo>
                    <a:lnTo>
                      <a:pt x="6774" y="662"/>
                    </a:lnTo>
                    <a:cubicBezTo>
                      <a:pt x="6617" y="252"/>
                      <a:pt x="6270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9" name="Google Shape;7894;p93">
                <a:extLst>
                  <a:ext uri="{FF2B5EF4-FFF2-40B4-BE49-F238E27FC236}">
                    <a16:creationId xmlns:a16="http://schemas.microsoft.com/office/drawing/2014/main" id="{C72A112B-74BF-2DA8-62BD-5CF0E9141BA9}"/>
                  </a:ext>
                </a:extLst>
              </p:cNvPr>
              <p:cNvSpPr/>
              <p:nvPr/>
            </p:nvSpPr>
            <p:spPr>
              <a:xfrm>
                <a:off x="-3314075" y="3476175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47" y="725"/>
                    </a:cubicBezTo>
                    <a:cubicBezTo>
                      <a:pt x="536" y="725"/>
                      <a:pt x="694" y="567"/>
                      <a:pt x="694" y="347"/>
                    </a:cubicBez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2" name="Google Shape;7895;p93">
              <a:extLst>
                <a:ext uri="{FF2B5EF4-FFF2-40B4-BE49-F238E27FC236}">
                  <a16:creationId xmlns:a16="http://schemas.microsoft.com/office/drawing/2014/main" id="{6034F1F7-5AE4-40BB-F15D-6CB29EBB6853}"/>
                </a:ext>
              </a:extLst>
            </p:cNvPr>
            <p:cNvGrpSpPr/>
            <p:nvPr/>
          </p:nvGrpSpPr>
          <p:grpSpPr>
            <a:xfrm>
              <a:off x="10227586" y="3435836"/>
              <a:ext cx="425822" cy="482975"/>
              <a:chOff x="-3383375" y="3611625"/>
              <a:chExt cx="258350" cy="293025"/>
            </a:xfrm>
            <a:grpFill/>
          </p:grpSpPr>
          <p:sp>
            <p:nvSpPr>
              <p:cNvPr id="456" name="Google Shape;7896;p93">
                <a:extLst>
                  <a:ext uri="{FF2B5EF4-FFF2-40B4-BE49-F238E27FC236}">
                    <a16:creationId xmlns:a16="http://schemas.microsoft.com/office/drawing/2014/main" id="{95617358-65CC-84BC-21D5-B7C607464541}"/>
                  </a:ext>
                </a:extLst>
              </p:cNvPr>
              <p:cNvSpPr/>
              <p:nvPr/>
            </p:nvSpPr>
            <p:spPr>
              <a:xfrm>
                <a:off x="-3383375" y="3611625"/>
                <a:ext cx="258350" cy="85175"/>
              </a:xfrm>
              <a:custGeom>
                <a:avLst/>
                <a:gdLst/>
                <a:ahLst/>
                <a:cxnLst/>
                <a:rect l="l" t="t" r="r" b="b"/>
                <a:pathLst>
                  <a:path w="10334" h="3407" extrusionOk="0">
                    <a:moveTo>
                      <a:pt x="6049" y="694"/>
                    </a:moveTo>
                    <a:cubicBezTo>
                      <a:pt x="6207" y="694"/>
                      <a:pt x="6301" y="757"/>
                      <a:pt x="6364" y="946"/>
                    </a:cubicBezTo>
                    <a:lnTo>
                      <a:pt x="6522" y="1356"/>
                    </a:lnTo>
                    <a:lnTo>
                      <a:pt x="3781" y="1356"/>
                    </a:lnTo>
                    <a:lnTo>
                      <a:pt x="4001" y="946"/>
                    </a:lnTo>
                    <a:cubicBezTo>
                      <a:pt x="4033" y="788"/>
                      <a:pt x="4190" y="694"/>
                      <a:pt x="4316" y="694"/>
                    </a:cubicBezTo>
                    <a:close/>
                    <a:moveTo>
                      <a:pt x="4316" y="1"/>
                    </a:moveTo>
                    <a:cubicBezTo>
                      <a:pt x="3875" y="1"/>
                      <a:pt x="3466" y="253"/>
                      <a:pt x="3308" y="694"/>
                    </a:cubicBezTo>
                    <a:lnTo>
                      <a:pt x="3088" y="1356"/>
                    </a:lnTo>
                    <a:lnTo>
                      <a:pt x="1040" y="1356"/>
                    </a:lnTo>
                    <a:cubicBezTo>
                      <a:pt x="473" y="1356"/>
                      <a:pt x="0" y="1828"/>
                      <a:pt x="0" y="2395"/>
                    </a:cubicBezTo>
                    <a:lnTo>
                      <a:pt x="0" y="3057"/>
                    </a:lnTo>
                    <a:cubicBezTo>
                      <a:pt x="0" y="3370"/>
                      <a:pt x="221" y="3407"/>
                      <a:pt x="480" y="3407"/>
                    </a:cubicBezTo>
                    <a:cubicBezTo>
                      <a:pt x="560" y="3407"/>
                      <a:pt x="643" y="3403"/>
                      <a:pt x="725" y="3403"/>
                    </a:cubicBezTo>
                    <a:lnTo>
                      <a:pt x="9924" y="3403"/>
                    </a:lnTo>
                    <a:cubicBezTo>
                      <a:pt x="10145" y="3403"/>
                      <a:pt x="10302" y="3246"/>
                      <a:pt x="10302" y="3057"/>
                    </a:cubicBezTo>
                    <a:lnTo>
                      <a:pt x="10302" y="2395"/>
                    </a:lnTo>
                    <a:cubicBezTo>
                      <a:pt x="10334" y="1828"/>
                      <a:pt x="9861" y="1356"/>
                      <a:pt x="9294" y="1356"/>
                    </a:cubicBezTo>
                    <a:lnTo>
                      <a:pt x="7246" y="1356"/>
                    </a:lnTo>
                    <a:lnTo>
                      <a:pt x="7026" y="694"/>
                    </a:lnTo>
                    <a:cubicBezTo>
                      <a:pt x="6868" y="253"/>
                      <a:pt x="6522" y="1"/>
                      <a:pt x="60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7" name="Google Shape;7897;p93">
                <a:extLst>
                  <a:ext uri="{FF2B5EF4-FFF2-40B4-BE49-F238E27FC236}">
                    <a16:creationId xmlns:a16="http://schemas.microsoft.com/office/drawing/2014/main" id="{EC7009B4-B471-4547-6BBA-7E88C92E0DEA}"/>
                  </a:ext>
                </a:extLst>
              </p:cNvPr>
              <p:cNvSpPr/>
              <p:nvPr/>
            </p:nvSpPr>
            <p:spPr>
              <a:xfrm>
                <a:off x="-3362900" y="3716375"/>
                <a:ext cx="21820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8728" h="7531" extrusionOk="0">
                    <a:moveTo>
                      <a:pt x="2324" y="666"/>
                    </a:moveTo>
                    <a:cubicBezTo>
                      <a:pt x="2487" y="666"/>
                      <a:pt x="2647" y="777"/>
                      <a:pt x="2647" y="1009"/>
                    </a:cubicBezTo>
                    <a:lnTo>
                      <a:pt x="2647" y="5798"/>
                    </a:lnTo>
                    <a:cubicBezTo>
                      <a:pt x="2647" y="6022"/>
                      <a:pt x="2476" y="6141"/>
                      <a:pt x="2307" y="6141"/>
                    </a:cubicBezTo>
                    <a:cubicBezTo>
                      <a:pt x="2145" y="6141"/>
                      <a:pt x="1985" y="6030"/>
                      <a:pt x="1985" y="5798"/>
                    </a:cubicBezTo>
                    <a:lnTo>
                      <a:pt x="1985" y="1009"/>
                    </a:lnTo>
                    <a:cubicBezTo>
                      <a:pt x="1985" y="785"/>
                      <a:pt x="2156" y="666"/>
                      <a:pt x="2324" y="666"/>
                    </a:cubicBezTo>
                    <a:close/>
                    <a:moveTo>
                      <a:pt x="4372" y="666"/>
                    </a:moveTo>
                    <a:cubicBezTo>
                      <a:pt x="4535" y="666"/>
                      <a:pt x="4695" y="777"/>
                      <a:pt x="4695" y="1009"/>
                    </a:cubicBezTo>
                    <a:lnTo>
                      <a:pt x="4695" y="5798"/>
                    </a:lnTo>
                    <a:cubicBezTo>
                      <a:pt x="4695" y="6022"/>
                      <a:pt x="4523" y="6141"/>
                      <a:pt x="4355" y="6141"/>
                    </a:cubicBezTo>
                    <a:cubicBezTo>
                      <a:pt x="4193" y="6141"/>
                      <a:pt x="4033" y="6030"/>
                      <a:pt x="4033" y="5798"/>
                    </a:cubicBezTo>
                    <a:lnTo>
                      <a:pt x="4033" y="1009"/>
                    </a:lnTo>
                    <a:cubicBezTo>
                      <a:pt x="4033" y="785"/>
                      <a:pt x="4204" y="666"/>
                      <a:pt x="4372" y="666"/>
                    </a:cubicBezTo>
                    <a:close/>
                    <a:moveTo>
                      <a:pt x="6427" y="631"/>
                    </a:moveTo>
                    <a:cubicBezTo>
                      <a:pt x="6648" y="631"/>
                      <a:pt x="6805" y="789"/>
                      <a:pt x="6805" y="1009"/>
                    </a:cubicBezTo>
                    <a:lnTo>
                      <a:pt x="6805" y="5798"/>
                    </a:lnTo>
                    <a:cubicBezTo>
                      <a:pt x="6805" y="6022"/>
                      <a:pt x="6626" y="6141"/>
                      <a:pt x="6450" y="6141"/>
                    </a:cubicBezTo>
                    <a:cubicBezTo>
                      <a:pt x="6280" y="6141"/>
                      <a:pt x="6112" y="6030"/>
                      <a:pt x="6112" y="5798"/>
                    </a:cubicBezTo>
                    <a:lnTo>
                      <a:pt x="6112" y="1009"/>
                    </a:lnTo>
                    <a:lnTo>
                      <a:pt x="6081" y="1009"/>
                    </a:lnTo>
                    <a:cubicBezTo>
                      <a:pt x="6081" y="789"/>
                      <a:pt x="6238" y="631"/>
                      <a:pt x="6427" y="631"/>
                    </a:cubicBezTo>
                    <a:close/>
                    <a:moveTo>
                      <a:pt x="0" y="1"/>
                    </a:moveTo>
                    <a:lnTo>
                      <a:pt x="536" y="6585"/>
                    </a:lnTo>
                    <a:cubicBezTo>
                      <a:pt x="567" y="7121"/>
                      <a:pt x="1008" y="7531"/>
                      <a:pt x="1576" y="7531"/>
                    </a:cubicBezTo>
                    <a:lnTo>
                      <a:pt x="7152" y="7531"/>
                    </a:lnTo>
                    <a:cubicBezTo>
                      <a:pt x="7688" y="7531"/>
                      <a:pt x="8129" y="7121"/>
                      <a:pt x="8192" y="6585"/>
                    </a:cubicBezTo>
                    <a:lnTo>
                      <a:pt x="872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3" name="Google Shape;7898;p93">
              <a:extLst>
                <a:ext uri="{FF2B5EF4-FFF2-40B4-BE49-F238E27FC236}">
                  <a16:creationId xmlns:a16="http://schemas.microsoft.com/office/drawing/2014/main" id="{28BF7FD9-DE25-59F0-101E-675BCC97AF4C}"/>
                </a:ext>
              </a:extLst>
            </p:cNvPr>
            <p:cNvGrpSpPr/>
            <p:nvPr/>
          </p:nvGrpSpPr>
          <p:grpSpPr>
            <a:xfrm>
              <a:off x="10298956" y="4068584"/>
              <a:ext cx="310322" cy="480379"/>
              <a:chOff x="-3347950" y="3971575"/>
              <a:chExt cx="188275" cy="291450"/>
            </a:xfrm>
            <a:grpFill/>
          </p:grpSpPr>
          <p:sp>
            <p:nvSpPr>
              <p:cNvPr id="453" name="Google Shape;7899;p93">
                <a:extLst>
                  <a:ext uri="{FF2B5EF4-FFF2-40B4-BE49-F238E27FC236}">
                    <a16:creationId xmlns:a16="http://schemas.microsoft.com/office/drawing/2014/main" id="{3AF172A0-3885-FB2B-D865-5AB195482E2C}"/>
                  </a:ext>
                </a:extLst>
              </p:cNvPr>
              <p:cNvSpPr/>
              <p:nvPr/>
            </p:nvSpPr>
            <p:spPr>
              <a:xfrm>
                <a:off x="-3246325" y="4032225"/>
                <a:ext cx="29950" cy="42550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1702" extrusionOk="0">
                    <a:moveTo>
                      <a:pt x="347" y="0"/>
                    </a:moveTo>
                    <a:lnTo>
                      <a:pt x="0" y="536"/>
                    </a:lnTo>
                    <a:lnTo>
                      <a:pt x="599" y="1702"/>
                    </a:lnTo>
                    <a:lnTo>
                      <a:pt x="1197" y="1702"/>
                    </a:lnTo>
                    <a:lnTo>
                      <a:pt x="34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4" name="Google Shape;7900;p93">
                <a:extLst>
                  <a:ext uri="{FF2B5EF4-FFF2-40B4-BE49-F238E27FC236}">
                    <a16:creationId xmlns:a16="http://schemas.microsoft.com/office/drawing/2014/main" id="{6DFED40D-63CB-D7F5-EF20-87D11A27CF15}"/>
                  </a:ext>
                </a:extLst>
              </p:cNvPr>
              <p:cNvSpPr/>
              <p:nvPr/>
            </p:nvSpPr>
            <p:spPr>
              <a:xfrm>
                <a:off x="-3291225" y="4034575"/>
                <a:ext cx="40975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08" extrusionOk="0">
                    <a:moveTo>
                      <a:pt x="819" y="1"/>
                    </a:moveTo>
                    <a:lnTo>
                      <a:pt x="0" y="1608"/>
                    </a:lnTo>
                    <a:lnTo>
                      <a:pt x="1639" y="1608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5" name="Google Shape;7901;p93">
                <a:extLst>
                  <a:ext uri="{FF2B5EF4-FFF2-40B4-BE49-F238E27FC236}">
                    <a16:creationId xmlns:a16="http://schemas.microsoft.com/office/drawing/2014/main" id="{AB29C6CB-34B2-98C2-E2D2-3613822F5D45}"/>
                  </a:ext>
                </a:extLst>
              </p:cNvPr>
              <p:cNvSpPr/>
              <p:nvPr/>
            </p:nvSpPr>
            <p:spPr>
              <a:xfrm>
                <a:off x="-3347950" y="3971575"/>
                <a:ext cx="188275" cy="291450"/>
              </a:xfrm>
              <a:custGeom>
                <a:avLst/>
                <a:gdLst/>
                <a:ahLst/>
                <a:cxnLst/>
                <a:rect l="l" t="t" r="r" b="b"/>
                <a:pathLst>
                  <a:path w="7531" h="11658" extrusionOk="0">
                    <a:moveTo>
                      <a:pt x="4491" y="1351"/>
                    </a:moveTo>
                    <a:cubicBezTo>
                      <a:pt x="4609" y="1351"/>
                      <a:pt x="4725" y="1414"/>
                      <a:pt x="4790" y="1544"/>
                    </a:cubicBezTo>
                    <a:lnTo>
                      <a:pt x="6144" y="4285"/>
                    </a:lnTo>
                    <a:cubicBezTo>
                      <a:pt x="6239" y="4569"/>
                      <a:pt x="6081" y="4821"/>
                      <a:pt x="5829" y="4821"/>
                    </a:cubicBezTo>
                    <a:lnTo>
                      <a:pt x="1702" y="4821"/>
                    </a:lnTo>
                    <a:cubicBezTo>
                      <a:pt x="1482" y="4821"/>
                      <a:pt x="1261" y="4537"/>
                      <a:pt x="1387" y="4285"/>
                    </a:cubicBezTo>
                    <a:lnTo>
                      <a:pt x="2773" y="1544"/>
                    </a:lnTo>
                    <a:cubicBezTo>
                      <a:pt x="2836" y="1418"/>
                      <a:pt x="2962" y="1355"/>
                      <a:pt x="3088" y="1355"/>
                    </a:cubicBezTo>
                    <a:cubicBezTo>
                      <a:pt x="3214" y="1355"/>
                      <a:pt x="3340" y="1418"/>
                      <a:pt x="3403" y="1544"/>
                    </a:cubicBezTo>
                    <a:lnTo>
                      <a:pt x="3719" y="2174"/>
                    </a:lnTo>
                    <a:lnTo>
                      <a:pt x="4191" y="1513"/>
                    </a:lnTo>
                    <a:cubicBezTo>
                      <a:pt x="4267" y="1406"/>
                      <a:pt x="4380" y="1351"/>
                      <a:pt x="4491" y="1351"/>
                    </a:cubicBezTo>
                    <a:close/>
                    <a:moveTo>
                      <a:pt x="5136" y="5514"/>
                    </a:moveTo>
                    <a:cubicBezTo>
                      <a:pt x="5609" y="5514"/>
                      <a:pt x="5609" y="6175"/>
                      <a:pt x="5136" y="6175"/>
                    </a:cubicBezTo>
                    <a:lnTo>
                      <a:pt x="2364" y="6175"/>
                    </a:lnTo>
                    <a:cubicBezTo>
                      <a:pt x="1954" y="6175"/>
                      <a:pt x="1891" y="5514"/>
                      <a:pt x="2364" y="5514"/>
                    </a:cubicBezTo>
                    <a:close/>
                    <a:moveTo>
                      <a:pt x="5136" y="6869"/>
                    </a:moveTo>
                    <a:cubicBezTo>
                      <a:pt x="5609" y="6900"/>
                      <a:pt x="5609" y="7562"/>
                      <a:pt x="5136" y="7562"/>
                    </a:cubicBezTo>
                    <a:lnTo>
                      <a:pt x="2364" y="7562"/>
                    </a:lnTo>
                    <a:cubicBezTo>
                      <a:pt x="2175" y="7562"/>
                      <a:pt x="2017" y="7404"/>
                      <a:pt x="2017" y="7215"/>
                    </a:cubicBezTo>
                    <a:cubicBezTo>
                      <a:pt x="2017" y="7026"/>
                      <a:pt x="2175" y="6869"/>
                      <a:pt x="2364" y="6869"/>
                    </a:cubicBezTo>
                    <a:close/>
                    <a:moveTo>
                      <a:pt x="4790" y="8948"/>
                    </a:moveTo>
                    <a:lnTo>
                      <a:pt x="4790" y="10996"/>
                    </a:lnTo>
                    <a:lnTo>
                      <a:pt x="2742" y="10996"/>
                    </a:lnTo>
                    <a:lnTo>
                      <a:pt x="2742" y="8948"/>
                    </a:lnTo>
                    <a:close/>
                    <a:moveTo>
                      <a:pt x="1041" y="1"/>
                    </a:moveTo>
                    <a:cubicBezTo>
                      <a:pt x="505" y="1"/>
                      <a:pt x="1" y="473"/>
                      <a:pt x="1" y="1040"/>
                    </a:cubicBezTo>
                    <a:lnTo>
                      <a:pt x="1" y="7908"/>
                    </a:lnTo>
                    <a:cubicBezTo>
                      <a:pt x="1" y="8475"/>
                      <a:pt x="473" y="8948"/>
                      <a:pt x="1041" y="8948"/>
                    </a:cubicBezTo>
                    <a:lnTo>
                      <a:pt x="2080" y="8948"/>
                    </a:lnTo>
                    <a:lnTo>
                      <a:pt x="2080" y="10996"/>
                    </a:lnTo>
                    <a:lnTo>
                      <a:pt x="1041" y="10996"/>
                    </a:lnTo>
                    <a:cubicBezTo>
                      <a:pt x="600" y="10996"/>
                      <a:pt x="568" y="11657"/>
                      <a:pt x="1041" y="11657"/>
                    </a:cubicBezTo>
                    <a:lnTo>
                      <a:pt x="6522" y="11657"/>
                    </a:lnTo>
                    <a:cubicBezTo>
                      <a:pt x="6711" y="11657"/>
                      <a:pt x="6869" y="11500"/>
                      <a:pt x="6869" y="11311"/>
                    </a:cubicBezTo>
                    <a:cubicBezTo>
                      <a:pt x="6869" y="11122"/>
                      <a:pt x="6711" y="10964"/>
                      <a:pt x="6522" y="10964"/>
                    </a:cubicBezTo>
                    <a:lnTo>
                      <a:pt x="5483" y="10964"/>
                    </a:lnTo>
                    <a:lnTo>
                      <a:pt x="5483" y="8916"/>
                    </a:lnTo>
                    <a:lnTo>
                      <a:pt x="6522" y="8916"/>
                    </a:lnTo>
                    <a:cubicBezTo>
                      <a:pt x="7058" y="8916"/>
                      <a:pt x="7531" y="8444"/>
                      <a:pt x="7531" y="7877"/>
                    </a:cubicBezTo>
                    <a:lnTo>
                      <a:pt x="7531" y="977"/>
                    </a:lnTo>
                    <a:cubicBezTo>
                      <a:pt x="7531" y="442"/>
                      <a:pt x="7058" y="1"/>
                      <a:pt x="65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4" name="Google Shape;7902;p93">
              <a:extLst>
                <a:ext uri="{FF2B5EF4-FFF2-40B4-BE49-F238E27FC236}">
                  <a16:creationId xmlns:a16="http://schemas.microsoft.com/office/drawing/2014/main" id="{8D944E07-FA4C-1038-0730-70832EA9BEF6}"/>
                </a:ext>
              </a:extLst>
            </p:cNvPr>
            <p:cNvGrpSpPr/>
            <p:nvPr/>
          </p:nvGrpSpPr>
          <p:grpSpPr>
            <a:xfrm>
              <a:off x="4632581" y="4698432"/>
              <a:ext cx="425822" cy="482975"/>
              <a:chOff x="-1575775" y="3238300"/>
              <a:chExt cx="258350" cy="293025"/>
            </a:xfrm>
            <a:grpFill/>
          </p:grpSpPr>
          <p:sp>
            <p:nvSpPr>
              <p:cNvPr id="448" name="Google Shape;7903;p93">
                <a:extLst>
                  <a:ext uri="{FF2B5EF4-FFF2-40B4-BE49-F238E27FC236}">
                    <a16:creationId xmlns:a16="http://schemas.microsoft.com/office/drawing/2014/main" id="{8E220CE4-9CE6-EEFD-C1B1-8B4BA7AA82DE}"/>
                  </a:ext>
                </a:extLst>
              </p:cNvPr>
              <p:cNvSpPr/>
              <p:nvPr/>
            </p:nvSpPr>
            <p:spPr>
              <a:xfrm>
                <a:off x="-1489150" y="3306825"/>
                <a:ext cx="85875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3435" h="1324" extrusionOk="0">
                    <a:moveTo>
                      <a:pt x="1" y="0"/>
                    </a:moveTo>
                    <a:lnTo>
                      <a:pt x="1702" y="1324"/>
                    </a:lnTo>
                    <a:lnTo>
                      <a:pt x="3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9" name="Google Shape;7904;p93">
                <a:extLst>
                  <a:ext uri="{FF2B5EF4-FFF2-40B4-BE49-F238E27FC236}">
                    <a16:creationId xmlns:a16="http://schemas.microsoft.com/office/drawing/2014/main" id="{98B82A74-B015-265B-759F-416CC8651D98}"/>
                  </a:ext>
                </a:extLst>
              </p:cNvPr>
              <p:cNvSpPr/>
              <p:nvPr/>
            </p:nvSpPr>
            <p:spPr>
              <a:xfrm>
                <a:off x="-1506475" y="3316275"/>
                <a:ext cx="4650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2710" extrusionOk="0">
                    <a:moveTo>
                      <a:pt x="1" y="1"/>
                    </a:moveTo>
                    <a:lnTo>
                      <a:pt x="1" y="2710"/>
                    </a:lnTo>
                    <a:lnTo>
                      <a:pt x="1859" y="1324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0" name="Google Shape;7905;p93">
                <a:extLst>
                  <a:ext uri="{FF2B5EF4-FFF2-40B4-BE49-F238E27FC236}">
                    <a16:creationId xmlns:a16="http://schemas.microsoft.com/office/drawing/2014/main" id="{DB3F5D09-D3F4-7894-CB4C-B48F3FB13790}"/>
                  </a:ext>
                </a:extLst>
              </p:cNvPr>
              <p:cNvSpPr/>
              <p:nvPr/>
            </p:nvSpPr>
            <p:spPr>
              <a:xfrm>
                <a:off x="-1575775" y="3238300"/>
                <a:ext cx="258350" cy="293025"/>
              </a:xfrm>
              <a:custGeom>
                <a:avLst/>
                <a:gdLst/>
                <a:ahLst/>
                <a:cxnLst/>
                <a:rect l="l" t="t" r="r" b="b"/>
                <a:pathLst>
                  <a:path w="10334" h="11721" extrusionOk="0">
                    <a:moveTo>
                      <a:pt x="1418" y="694"/>
                    </a:moveTo>
                    <a:lnTo>
                      <a:pt x="1418" y="1387"/>
                    </a:lnTo>
                    <a:lnTo>
                      <a:pt x="756" y="1387"/>
                    </a:lnTo>
                    <a:lnTo>
                      <a:pt x="756" y="694"/>
                    </a:lnTo>
                    <a:close/>
                    <a:moveTo>
                      <a:pt x="9609" y="694"/>
                    </a:moveTo>
                    <a:lnTo>
                      <a:pt x="9609" y="1387"/>
                    </a:lnTo>
                    <a:lnTo>
                      <a:pt x="8947" y="1387"/>
                    </a:lnTo>
                    <a:lnTo>
                      <a:pt x="8947" y="694"/>
                    </a:lnTo>
                    <a:close/>
                    <a:moveTo>
                      <a:pt x="8002" y="2080"/>
                    </a:moveTo>
                    <a:cubicBezTo>
                      <a:pt x="8160" y="2080"/>
                      <a:pt x="8286" y="2206"/>
                      <a:pt x="8317" y="2395"/>
                    </a:cubicBezTo>
                    <a:lnTo>
                      <a:pt x="8317" y="2426"/>
                    </a:lnTo>
                    <a:lnTo>
                      <a:pt x="8317" y="6522"/>
                    </a:lnTo>
                    <a:lnTo>
                      <a:pt x="8254" y="6522"/>
                    </a:lnTo>
                    <a:cubicBezTo>
                      <a:pt x="8191" y="6774"/>
                      <a:pt x="8034" y="6900"/>
                      <a:pt x="7876" y="6900"/>
                    </a:cubicBezTo>
                    <a:lnTo>
                      <a:pt x="2457" y="6900"/>
                    </a:lnTo>
                    <a:cubicBezTo>
                      <a:pt x="2300" y="6900"/>
                      <a:pt x="2142" y="6774"/>
                      <a:pt x="2142" y="6554"/>
                    </a:cubicBezTo>
                    <a:lnTo>
                      <a:pt x="2142" y="6522"/>
                    </a:lnTo>
                    <a:lnTo>
                      <a:pt x="2142" y="2426"/>
                    </a:lnTo>
                    <a:cubicBezTo>
                      <a:pt x="2142" y="2269"/>
                      <a:pt x="2300" y="2080"/>
                      <a:pt x="2489" y="2080"/>
                    </a:cubicBezTo>
                    <a:close/>
                    <a:moveTo>
                      <a:pt x="7215" y="7562"/>
                    </a:moveTo>
                    <a:cubicBezTo>
                      <a:pt x="7687" y="7562"/>
                      <a:pt x="7687" y="8223"/>
                      <a:pt x="7215" y="8223"/>
                    </a:cubicBezTo>
                    <a:lnTo>
                      <a:pt x="3119" y="8223"/>
                    </a:lnTo>
                    <a:cubicBezTo>
                      <a:pt x="2678" y="8223"/>
                      <a:pt x="2646" y="7562"/>
                      <a:pt x="3119" y="7562"/>
                    </a:cubicBezTo>
                    <a:close/>
                    <a:moveTo>
                      <a:pt x="7215" y="8979"/>
                    </a:moveTo>
                    <a:cubicBezTo>
                      <a:pt x="7687" y="8979"/>
                      <a:pt x="7687" y="9641"/>
                      <a:pt x="7215" y="9641"/>
                    </a:cubicBezTo>
                    <a:lnTo>
                      <a:pt x="3119" y="9641"/>
                    </a:lnTo>
                    <a:cubicBezTo>
                      <a:pt x="2678" y="9641"/>
                      <a:pt x="2646" y="8979"/>
                      <a:pt x="3119" y="8979"/>
                    </a:cubicBezTo>
                    <a:close/>
                    <a:moveTo>
                      <a:pt x="1418" y="10366"/>
                    </a:moveTo>
                    <a:lnTo>
                      <a:pt x="1418" y="11027"/>
                    </a:lnTo>
                    <a:lnTo>
                      <a:pt x="756" y="11027"/>
                    </a:lnTo>
                    <a:lnTo>
                      <a:pt x="756" y="10366"/>
                    </a:lnTo>
                    <a:close/>
                    <a:moveTo>
                      <a:pt x="9609" y="10366"/>
                    </a:moveTo>
                    <a:lnTo>
                      <a:pt x="9609" y="11027"/>
                    </a:lnTo>
                    <a:lnTo>
                      <a:pt x="8947" y="11027"/>
                    </a:lnTo>
                    <a:lnTo>
                      <a:pt x="8947" y="10366"/>
                    </a:lnTo>
                    <a:close/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78" y="2080"/>
                    </a:cubicBezTo>
                    <a:lnTo>
                      <a:pt x="725" y="2080"/>
                    </a:lnTo>
                    <a:lnTo>
                      <a:pt x="725" y="9641"/>
                    </a:lnTo>
                    <a:lnTo>
                      <a:pt x="378" y="9641"/>
                    </a:lnTo>
                    <a:cubicBezTo>
                      <a:pt x="158" y="9641"/>
                      <a:pt x="0" y="9799"/>
                      <a:pt x="0" y="9988"/>
                    </a:cubicBezTo>
                    <a:lnTo>
                      <a:pt x="0" y="11374"/>
                    </a:lnTo>
                    <a:cubicBezTo>
                      <a:pt x="0" y="11563"/>
                      <a:pt x="158" y="11720"/>
                      <a:pt x="378" y="11720"/>
                    </a:cubicBezTo>
                    <a:lnTo>
                      <a:pt x="1733" y="11720"/>
                    </a:lnTo>
                    <a:cubicBezTo>
                      <a:pt x="1953" y="11720"/>
                      <a:pt x="2111" y="11563"/>
                      <a:pt x="2111" y="11374"/>
                    </a:cubicBezTo>
                    <a:lnTo>
                      <a:pt x="2111" y="11027"/>
                    </a:lnTo>
                    <a:lnTo>
                      <a:pt x="8254" y="11027"/>
                    </a:lnTo>
                    <a:lnTo>
                      <a:pt x="8254" y="11374"/>
                    </a:lnTo>
                    <a:cubicBezTo>
                      <a:pt x="8254" y="11563"/>
                      <a:pt x="8412" y="11720"/>
                      <a:pt x="8601" y="11720"/>
                    </a:cubicBezTo>
                    <a:lnTo>
                      <a:pt x="9987" y="11720"/>
                    </a:lnTo>
                    <a:cubicBezTo>
                      <a:pt x="10176" y="11720"/>
                      <a:pt x="10334" y="11563"/>
                      <a:pt x="10334" y="11374"/>
                    </a:cubicBezTo>
                    <a:lnTo>
                      <a:pt x="10334" y="9988"/>
                    </a:lnTo>
                    <a:cubicBezTo>
                      <a:pt x="10334" y="9799"/>
                      <a:pt x="10176" y="9641"/>
                      <a:pt x="9987" y="9641"/>
                    </a:cubicBezTo>
                    <a:lnTo>
                      <a:pt x="9609" y="9641"/>
                    </a:lnTo>
                    <a:lnTo>
                      <a:pt x="9609" y="2080"/>
                    </a:lnTo>
                    <a:lnTo>
                      <a:pt x="9987" y="2080"/>
                    </a:lnTo>
                    <a:cubicBezTo>
                      <a:pt x="10176" y="2080"/>
                      <a:pt x="10334" y="1922"/>
                      <a:pt x="10334" y="1733"/>
                    </a:cubicBezTo>
                    <a:lnTo>
                      <a:pt x="10334" y="347"/>
                    </a:lnTo>
                    <a:cubicBezTo>
                      <a:pt x="10334" y="158"/>
                      <a:pt x="10176" y="1"/>
                      <a:pt x="9987" y="1"/>
                    </a:cubicBezTo>
                    <a:lnTo>
                      <a:pt x="8601" y="1"/>
                    </a:lnTo>
                    <a:cubicBezTo>
                      <a:pt x="8412" y="1"/>
                      <a:pt x="8254" y="158"/>
                      <a:pt x="8254" y="347"/>
                    </a:cubicBezTo>
                    <a:lnTo>
                      <a:pt x="8254" y="694"/>
                    </a:lnTo>
                    <a:lnTo>
                      <a:pt x="2111" y="694"/>
                    </a:lnTo>
                    <a:lnTo>
                      <a:pt x="2111" y="347"/>
                    </a:lnTo>
                    <a:cubicBezTo>
                      <a:pt x="2111" y="158"/>
                      <a:pt x="1953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1" name="Google Shape;7906;p93">
                <a:extLst>
                  <a:ext uri="{FF2B5EF4-FFF2-40B4-BE49-F238E27FC236}">
                    <a16:creationId xmlns:a16="http://schemas.microsoft.com/office/drawing/2014/main" id="{F085DB76-1A99-C9C7-4E76-6A5B22E48211}"/>
                  </a:ext>
                </a:extLst>
              </p:cNvPr>
              <p:cNvSpPr/>
              <p:nvPr/>
            </p:nvSpPr>
            <p:spPr>
              <a:xfrm>
                <a:off x="-1489150" y="3360375"/>
                <a:ext cx="85875" cy="32325"/>
              </a:xfrm>
              <a:custGeom>
                <a:avLst/>
                <a:gdLst/>
                <a:ahLst/>
                <a:cxnLst/>
                <a:rect l="l" t="t" r="r" b="b"/>
                <a:pathLst>
                  <a:path w="3435" h="1293" extrusionOk="0">
                    <a:moveTo>
                      <a:pt x="1702" y="1"/>
                    </a:moveTo>
                    <a:lnTo>
                      <a:pt x="1" y="1293"/>
                    </a:lnTo>
                    <a:lnTo>
                      <a:pt x="3435" y="1293"/>
                    </a:lnTo>
                    <a:lnTo>
                      <a:pt x="170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52" name="Google Shape;7907;p93">
                <a:extLst>
                  <a:ext uri="{FF2B5EF4-FFF2-40B4-BE49-F238E27FC236}">
                    <a16:creationId xmlns:a16="http://schemas.microsoft.com/office/drawing/2014/main" id="{BE12C1E1-B138-D6E1-FEF9-6E4AF15622A4}"/>
                  </a:ext>
                </a:extLst>
              </p:cNvPr>
              <p:cNvSpPr/>
              <p:nvPr/>
            </p:nvSpPr>
            <p:spPr>
              <a:xfrm>
                <a:off x="-1431650" y="3316275"/>
                <a:ext cx="44925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2710" extrusionOk="0">
                    <a:moveTo>
                      <a:pt x="1796" y="1"/>
                    </a:moveTo>
                    <a:lnTo>
                      <a:pt x="0" y="1324"/>
                    </a:lnTo>
                    <a:lnTo>
                      <a:pt x="1796" y="2710"/>
                    </a:lnTo>
                    <a:lnTo>
                      <a:pt x="179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5" name="Google Shape;7908;p93">
              <a:extLst>
                <a:ext uri="{FF2B5EF4-FFF2-40B4-BE49-F238E27FC236}">
                  <a16:creationId xmlns:a16="http://schemas.microsoft.com/office/drawing/2014/main" id="{61FD0C78-D196-88B8-92C6-A222C1B6446E}"/>
                </a:ext>
              </a:extLst>
            </p:cNvPr>
            <p:cNvGrpSpPr/>
            <p:nvPr/>
          </p:nvGrpSpPr>
          <p:grpSpPr>
            <a:xfrm>
              <a:off x="6515479" y="4700707"/>
              <a:ext cx="484294" cy="485530"/>
              <a:chOff x="-1591550" y="3597475"/>
              <a:chExt cx="293825" cy="294575"/>
            </a:xfrm>
            <a:grpFill/>
          </p:grpSpPr>
          <p:sp>
            <p:nvSpPr>
              <p:cNvPr id="445" name="Google Shape;7909;p93">
                <a:extLst>
                  <a:ext uri="{FF2B5EF4-FFF2-40B4-BE49-F238E27FC236}">
                    <a16:creationId xmlns:a16="http://schemas.microsoft.com/office/drawing/2014/main" id="{2C01D0FC-20E3-0D2E-2E6A-9784A9B4ECC2}"/>
                  </a:ext>
                </a:extLst>
              </p:cNvPr>
              <p:cNvSpPr/>
              <p:nvPr/>
            </p:nvSpPr>
            <p:spPr>
              <a:xfrm>
                <a:off x="-1509625" y="3597475"/>
                <a:ext cx="211900" cy="207150"/>
              </a:xfrm>
              <a:custGeom>
                <a:avLst/>
                <a:gdLst/>
                <a:ahLst/>
                <a:cxnLst/>
                <a:rect l="l" t="t" r="r" b="b"/>
                <a:pathLst>
                  <a:path w="8476" h="8286" extrusionOk="0">
                    <a:moveTo>
                      <a:pt x="6105" y="1"/>
                    </a:moveTo>
                    <a:cubicBezTo>
                      <a:pt x="6014" y="1"/>
                      <a:pt x="5916" y="39"/>
                      <a:pt x="5829" y="126"/>
                    </a:cubicBezTo>
                    <a:lnTo>
                      <a:pt x="3781" y="2205"/>
                    </a:lnTo>
                    <a:cubicBezTo>
                      <a:pt x="3718" y="2268"/>
                      <a:pt x="3655" y="2363"/>
                      <a:pt x="3655" y="2426"/>
                    </a:cubicBezTo>
                    <a:lnTo>
                      <a:pt x="3655" y="4253"/>
                    </a:lnTo>
                    <a:lnTo>
                      <a:pt x="1544" y="6332"/>
                    </a:lnTo>
                    <a:cubicBezTo>
                      <a:pt x="1400" y="6270"/>
                      <a:pt x="1256" y="6242"/>
                      <a:pt x="1119" y="6242"/>
                    </a:cubicBezTo>
                    <a:cubicBezTo>
                      <a:pt x="835" y="6242"/>
                      <a:pt x="580" y="6362"/>
                      <a:pt x="410" y="6553"/>
                    </a:cubicBezTo>
                    <a:cubicBezTo>
                      <a:pt x="0" y="6931"/>
                      <a:pt x="0" y="7592"/>
                      <a:pt x="410" y="8002"/>
                    </a:cubicBezTo>
                    <a:cubicBezTo>
                      <a:pt x="599" y="8191"/>
                      <a:pt x="859" y="8286"/>
                      <a:pt x="1123" y="8286"/>
                    </a:cubicBezTo>
                    <a:cubicBezTo>
                      <a:pt x="1387" y="8286"/>
                      <a:pt x="1655" y="8191"/>
                      <a:pt x="1859" y="8002"/>
                    </a:cubicBezTo>
                    <a:cubicBezTo>
                      <a:pt x="2174" y="7687"/>
                      <a:pt x="2206" y="7214"/>
                      <a:pt x="2048" y="6868"/>
                    </a:cubicBezTo>
                    <a:lnTo>
                      <a:pt x="4128" y="4757"/>
                    </a:lnTo>
                    <a:lnTo>
                      <a:pt x="5955" y="4757"/>
                    </a:lnTo>
                    <a:cubicBezTo>
                      <a:pt x="6018" y="4757"/>
                      <a:pt x="6144" y="4725"/>
                      <a:pt x="6175" y="4662"/>
                    </a:cubicBezTo>
                    <a:lnTo>
                      <a:pt x="8286" y="2552"/>
                    </a:lnTo>
                    <a:cubicBezTo>
                      <a:pt x="8475" y="2331"/>
                      <a:pt x="8349" y="1985"/>
                      <a:pt x="8034" y="1985"/>
                    </a:cubicBezTo>
                    <a:lnTo>
                      <a:pt x="6428" y="1985"/>
                    </a:lnTo>
                    <a:lnTo>
                      <a:pt x="6428" y="346"/>
                    </a:lnTo>
                    <a:cubicBezTo>
                      <a:pt x="6428" y="140"/>
                      <a:pt x="6278" y="1"/>
                      <a:pt x="61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6" name="Google Shape;7910;p93">
                <a:extLst>
                  <a:ext uri="{FF2B5EF4-FFF2-40B4-BE49-F238E27FC236}">
                    <a16:creationId xmlns:a16="http://schemas.microsoft.com/office/drawing/2014/main" id="{3632E710-576E-90F0-6BE4-6BFAFEE7810B}"/>
                  </a:ext>
                </a:extLst>
              </p:cNvPr>
              <p:cNvSpPr/>
              <p:nvPr/>
            </p:nvSpPr>
            <p:spPr>
              <a:xfrm>
                <a:off x="-1541125" y="3719125"/>
                <a:ext cx="120525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31" extrusionOk="0">
                    <a:moveTo>
                      <a:pt x="2340" y="1"/>
                    </a:moveTo>
                    <a:cubicBezTo>
                      <a:pt x="1722" y="1"/>
                      <a:pt x="1163" y="241"/>
                      <a:pt x="725" y="679"/>
                    </a:cubicBezTo>
                    <a:cubicBezTo>
                      <a:pt x="284" y="1120"/>
                      <a:pt x="0" y="1750"/>
                      <a:pt x="0" y="2380"/>
                    </a:cubicBezTo>
                    <a:cubicBezTo>
                      <a:pt x="0" y="3943"/>
                      <a:pt x="1211" y="4731"/>
                      <a:pt x="2420" y="4731"/>
                    </a:cubicBezTo>
                    <a:cubicBezTo>
                      <a:pt x="3622" y="4731"/>
                      <a:pt x="4821" y="3951"/>
                      <a:pt x="4821" y="2380"/>
                    </a:cubicBezTo>
                    <a:cubicBezTo>
                      <a:pt x="4821" y="2096"/>
                      <a:pt x="4758" y="1844"/>
                      <a:pt x="4663" y="1592"/>
                    </a:cubicBezTo>
                    <a:lnTo>
                      <a:pt x="4096" y="2159"/>
                    </a:lnTo>
                    <a:cubicBezTo>
                      <a:pt x="4253" y="3199"/>
                      <a:pt x="3434" y="4081"/>
                      <a:pt x="2395" y="4081"/>
                    </a:cubicBezTo>
                    <a:cubicBezTo>
                      <a:pt x="882" y="4081"/>
                      <a:pt x="126" y="2222"/>
                      <a:pt x="1197" y="1151"/>
                    </a:cubicBezTo>
                    <a:cubicBezTo>
                      <a:pt x="1522" y="827"/>
                      <a:pt x="1984" y="665"/>
                      <a:pt x="2428" y="665"/>
                    </a:cubicBezTo>
                    <a:cubicBezTo>
                      <a:pt x="2501" y="665"/>
                      <a:pt x="2575" y="670"/>
                      <a:pt x="2647" y="679"/>
                    </a:cubicBezTo>
                    <a:lnTo>
                      <a:pt x="3182" y="143"/>
                    </a:lnTo>
                    <a:cubicBezTo>
                      <a:pt x="2894" y="47"/>
                      <a:pt x="2611" y="1"/>
                      <a:pt x="23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7" name="Google Shape;7911;p93">
                <a:extLst>
                  <a:ext uri="{FF2B5EF4-FFF2-40B4-BE49-F238E27FC236}">
                    <a16:creationId xmlns:a16="http://schemas.microsoft.com/office/drawing/2014/main" id="{EA311E83-0551-FDBC-6FFA-3D4F734B8986}"/>
                  </a:ext>
                </a:extLst>
              </p:cNvPr>
              <p:cNvSpPr/>
              <p:nvPr/>
            </p:nvSpPr>
            <p:spPr>
              <a:xfrm>
                <a:off x="-1591550" y="3668825"/>
                <a:ext cx="222925" cy="223225"/>
              </a:xfrm>
              <a:custGeom>
                <a:avLst/>
                <a:gdLst/>
                <a:ahLst/>
                <a:cxnLst/>
                <a:rect l="l" t="t" r="r" b="b"/>
                <a:pathLst>
                  <a:path w="8917" h="8929" extrusionOk="0">
                    <a:moveTo>
                      <a:pt x="4475" y="1"/>
                    </a:moveTo>
                    <a:cubicBezTo>
                      <a:pt x="3329" y="1"/>
                      <a:pt x="2187" y="454"/>
                      <a:pt x="1324" y="1336"/>
                    </a:cubicBezTo>
                    <a:cubicBezTo>
                      <a:pt x="474" y="2155"/>
                      <a:pt x="1" y="3289"/>
                      <a:pt x="1" y="4486"/>
                    </a:cubicBezTo>
                    <a:cubicBezTo>
                      <a:pt x="1" y="6912"/>
                      <a:pt x="2017" y="8929"/>
                      <a:pt x="4475" y="8929"/>
                    </a:cubicBezTo>
                    <a:cubicBezTo>
                      <a:pt x="6901" y="8929"/>
                      <a:pt x="8917" y="6912"/>
                      <a:pt x="8917" y="4486"/>
                    </a:cubicBezTo>
                    <a:cubicBezTo>
                      <a:pt x="8917" y="3604"/>
                      <a:pt x="8696" y="2817"/>
                      <a:pt x="8255" y="2124"/>
                    </a:cubicBezTo>
                    <a:cubicBezTo>
                      <a:pt x="8098" y="2218"/>
                      <a:pt x="7342" y="2943"/>
                      <a:pt x="7184" y="3100"/>
                    </a:cubicBezTo>
                    <a:cubicBezTo>
                      <a:pt x="8161" y="5148"/>
                      <a:pt x="6680" y="7511"/>
                      <a:pt x="4412" y="7511"/>
                    </a:cubicBezTo>
                    <a:cubicBezTo>
                      <a:pt x="1702" y="7511"/>
                      <a:pt x="316" y="4203"/>
                      <a:pt x="2269" y="2281"/>
                    </a:cubicBezTo>
                    <a:cubicBezTo>
                      <a:pt x="2869" y="1681"/>
                      <a:pt x="3659" y="1373"/>
                      <a:pt x="4447" y="1373"/>
                    </a:cubicBezTo>
                    <a:cubicBezTo>
                      <a:pt x="4900" y="1373"/>
                      <a:pt x="5352" y="1475"/>
                      <a:pt x="5766" y="1682"/>
                    </a:cubicBezTo>
                    <a:cubicBezTo>
                      <a:pt x="5924" y="1525"/>
                      <a:pt x="6617" y="800"/>
                      <a:pt x="6838" y="706"/>
                    </a:cubicBezTo>
                    <a:cubicBezTo>
                      <a:pt x="6115" y="233"/>
                      <a:pt x="5294" y="1"/>
                      <a:pt x="447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6" name="Google Shape;7912;p93">
              <a:extLst>
                <a:ext uri="{FF2B5EF4-FFF2-40B4-BE49-F238E27FC236}">
                  <a16:creationId xmlns:a16="http://schemas.microsoft.com/office/drawing/2014/main" id="{6E0D6162-738D-32E9-2664-8CA89C41969D}"/>
                </a:ext>
              </a:extLst>
            </p:cNvPr>
            <p:cNvGrpSpPr/>
            <p:nvPr/>
          </p:nvGrpSpPr>
          <p:grpSpPr>
            <a:xfrm>
              <a:off x="8403613" y="4711713"/>
              <a:ext cx="482975" cy="457015"/>
              <a:chOff x="-1592325" y="3957400"/>
              <a:chExt cx="293025" cy="277275"/>
            </a:xfrm>
            <a:grpFill/>
          </p:grpSpPr>
          <p:sp>
            <p:nvSpPr>
              <p:cNvPr id="441" name="Google Shape;7913;p93">
                <a:extLst>
                  <a:ext uri="{FF2B5EF4-FFF2-40B4-BE49-F238E27FC236}">
                    <a16:creationId xmlns:a16="http://schemas.microsoft.com/office/drawing/2014/main" id="{85B5AE36-9C1A-708F-DBE1-BFA58A8DD063}"/>
                  </a:ext>
                </a:extLst>
              </p:cNvPr>
              <p:cNvSpPr/>
              <p:nvPr/>
            </p:nvSpPr>
            <p:spPr>
              <a:xfrm>
                <a:off x="-1591550" y="3957400"/>
                <a:ext cx="2922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2742" extrusionOk="0">
                    <a:moveTo>
                      <a:pt x="9894" y="1355"/>
                    </a:moveTo>
                    <a:cubicBezTo>
                      <a:pt x="10335" y="1355"/>
                      <a:pt x="10366" y="2017"/>
                      <a:pt x="9894" y="2017"/>
                    </a:cubicBezTo>
                    <a:lnTo>
                      <a:pt x="5798" y="2017"/>
                    </a:lnTo>
                    <a:cubicBezTo>
                      <a:pt x="5778" y="2019"/>
                      <a:pt x="5759" y="2021"/>
                      <a:pt x="5741" y="2021"/>
                    </a:cubicBezTo>
                    <a:cubicBezTo>
                      <a:pt x="5326" y="2021"/>
                      <a:pt x="5345" y="1355"/>
                      <a:pt x="5798" y="1355"/>
                    </a:cubicBezTo>
                    <a:close/>
                    <a:moveTo>
                      <a:pt x="1671" y="1355"/>
                    </a:moveTo>
                    <a:cubicBezTo>
                      <a:pt x="1860" y="1355"/>
                      <a:pt x="2017" y="1513"/>
                      <a:pt x="2017" y="1702"/>
                    </a:cubicBezTo>
                    <a:cubicBezTo>
                      <a:pt x="2017" y="1891"/>
                      <a:pt x="1860" y="2048"/>
                      <a:pt x="1671" y="2048"/>
                    </a:cubicBezTo>
                    <a:cubicBezTo>
                      <a:pt x="1482" y="2048"/>
                      <a:pt x="1324" y="1891"/>
                      <a:pt x="1324" y="1702"/>
                    </a:cubicBezTo>
                    <a:cubicBezTo>
                      <a:pt x="1356" y="1513"/>
                      <a:pt x="1513" y="1355"/>
                      <a:pt x="1671" y="1355"/>
                    </a:cubicBezTo>
                    <a:close/>
                    <a:moveTo>
                      <a:pt x="3057" y="1355"/>
                    </a:moveTo>
                    <a:cubicBezTo>
                      <a:pt x="3246" y="1355"/>
                      <a:pt x="3404" y="1513"/>
                      <a:pt x="3404" y="1702"/>
                    </a:cubicBezTo>
                    <a:cubicBezTo>
                      <a:pt x="3404" y="1891"/>
                      <a:pt x="3246" y="2048"/>
                      <a:pt x="3057" y="2048"/>
                    </a:cubicBezTo>
                    <a:cubicBezTo>
                      <a:pt x="2836" y="2048"/>
                      <a:pt x="2679" y="1891"/>
                      <a:pt x="2679" y="1702"/>
                    </a:cubicBezTo>
                    <a:cubicBezTo>
                      <a:pt x="2679" y="1513"/>
                      <a:pt x="2836" y="1355"/>
                      <a:pt x="3057" y="1355"/>
                    </a:cubicBezTo>
                    <a:close/>
                    <a:moveTo>
                      <a:pt x="4412" y="1355"/>
                    </a:moveTo>
                    <a:cubicBezTo>
                      <a:pt x="4632" y="1355"/>
                      <a:pt x="4790" y="1513"/>
                      <a:pt x="4790" y="1702"/>
                    </a:cubicBezTo>
                    <a:cubicBezTo>
                      <a:pt x="4790" y="1891"/>
                      <a:pt x="4632" y="2048"/>
                      <a:pt x="4412" y="2048"/>
                    </a:cubicBezTo>
                    <a:cubicBezTo>
                      <a:pt x="4223" y="2048"/>
                      <a:pt x="4065" y="1891"/>
                      <a:pt x="4065" y="1702"/>
                    </a:cubicBezTo>
                    <a:cubicBezTo>
                      <a:pt x="4065" y="1513"/>
                      <a:pt x="4223" y="1355"/>
                      <a:pt x="4412" y="1355"/>
                    </a:cubicBezTo>
                    <a:close/>
                    <a:moveTo>
                      <a:pt x="1041" y="0"/>
                    </a:moveTo>
                    <a:cubicBezTo>
                      <a:pt x="474" y="0"/>
                      <a:pt x="1" y="473"/>
                      <a:pt x="1" y="1040"/>
                    </a:cubicBezTo>
                    <a:lnTo>
                      <a:pt x="1" y="2741"/>
                    </a:lnTo>
                    <a:lnTo>
                      <a:pt x="11689" y="2741"/>
                    </a:lnTo>
                    <a:lnTo>
                      <a:pt x="11689" y="1040"/>
                    </a:lnTo>
                    <a:cubicBezTo>
                      <a:pt x="11689" y="505"/>
                      <a:pt x="11154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2" name="Google Shape;7914;p93">
                <a:extLst>
                  <a:ext uri="{FF2B5EF4-FFF2-40B4-BE49-F238E27FC236}">
                    <a16:creationId xmlns:a16="http://schemas.microsoft.com/office/drawing/2014/main" id="{6DBF7EC3-3733-5277-2012-E2105FE523DF}"/>
                  </a:ext>
                </a:extLst>
              </p:cNvPr>
              <p:cNvSpPr/>
              <p:nvPr/>
            </p:nvSpPr>
            <p:spPr>
              <a:xfrm>
                <a:off x="-1592325" y="4043250"/>
                <a:ext cx="291450" cy="171725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6869" extrusionOk="0">
                    <a:moveTo>
                      <a:pt x="0" y="0"/>
                    </a:moveTo>
                    <a:lnTo>
                      <a:pt x="0" y="5829"/>
                    </a:lnTo>
                    <a:cubicBezTo>
                      <a:pt x="0" y="6396"/>
                      <a:pt x="473" y="6869"/>
                      <a:pt x="1040" y="6869"/>
                    </a:cubicBezTo>
                    <a:lnTo>
                      <a:pt x="2867" y="6869"/>
                    </a:lnTo>
                    <a:lnTo>
                      <a:pt x="2647" y="6616"/>
                    </a:lnTo>
                    <a:cubicBezTo>
                      <a:pt x="2521" y="6522"/>
                      <a:pt x="2521" y="6270"/>
                      <a:pt x="2647" y="6144"/>
                    </a:cubicBezTo>
                    <a:lnTo>
                      <a:pt x="2993" y="5797"/>
                    </a:lnTo>
                    <a:cubicBezTo>
                      <a:pt x="2962" y="5734"/>
                      <a:pt x="2930" y="5608"/>
                      <a:pt x="2867" y="5482"/>
                    </a:cubicBezTo>
                    <a:lnTo>
                      <a:pt x="2363" y="5482"/>
                    </a:lnTo>
                    <a:cubicBezTo>
                      <a:pt x="2174" y="5482"/>
                      <a:pt x="2017" y="5325"/>
                      <a:pt x="2017" y="5136"/>
                    </a:cubicBezTo>
                    <a:lnTo>
                      <a:pt x="2017" y="3750"/>
                    </a:lnTo>
                    <a:cubicBezTo>
                      <a:pt x="2017" y="3561"/>
                      <a:pt x="2174" y="3403"/>
                      <a:pt x="2363" y="3403"/>
                    </a:cubicBezTo>
                    <a:lnTo>
                      <a:pt x="2867" y="3403"/>
                    </a:lnTo>
                    <a:cubicBezTo>
                      <a:pt x="2930" y="3277"/>
                      <a:pt x="2962" y="3214"/>
                      <a:pt x="2993" y="3088"/>
                    </a:cubicBezTo>
                    <a:lnTo>
                      <a:pt x="2647" y="2741"/>
                    </a:lnTo>
                    <a:cubicBezTo>
                      <a:pt x="2521" y="2615"/>
                      <a:pt x="2521" y="2363"/>
                      <a:pt x="2647" y="2269"/>
                    </a:cubicBezTo>
                    <a:lnTo>
                      <a:pt x="3624" y="1261"/>
                    </a:lnTo>
                    <a:cubicBezTo>
                      <a:pt x="3687" y="1213"/>
                      <a:pt x="3773" y="1190"/>
                      <a:pt x="3860" y="1190"/>
                    </a:cubicBezTo>
                    <a:cubicBezTo>
                      <a:pt x="3946" y="1190"/>
                      <a:pt x="4033" y="1213"/>
                      <a:pt x="4096" y="1261"/>
                    </a:cubicBezTo>
                    <a:lnTo>
                      <a:pt x="4443" y="1639"/>
                    </a:lnTo>
                    <a:cubicBezTo>
                      <a:pt x="4537" y="1576"/>
                      <a:pt x="4663" y="1544"/>
                      <a:pt x="4758" y="1513"/>
                    </a:cubicBezTo>
                    <a:lnTo>
                      <a:pt x="4758" y="1009"/>
                    </a:lnTo>
                    <a:cubicBezTo>
                      <a:pt x="4758" y="788"/>
                      <a:pt x="4915" y="631"/>
                      <a:pt x="5136" y="631"/>
                    </a:cubicBezTo>
                    <a:lnTo>
                      <a:pt x="6490" y="631"/>
                    </a:lnTo>
                    <a:cubicBezTo>
                      <a:pt x="6711" y="631"/>
                      <a:pt x="6869" y="788"/>
                      <a:pt x="6869" y="1009"/>
                    </a:cubicBezTo>
                    <a:lnTo>
                      <a:pt x="6869" y="1513"/>
                    </a:lnTo>
                    <a:cubicBezTo>
                      <a:pt x="6963" y="1544"/>
                      <a:pt x="7058" y="1576"/>
                      <a:pt x="7184" y="1639"/>
                    </a:cubicBezTo>
                    <a:lnTo>
                      <a:pt x="7530" y="1261"/>
                    </a:lnTo>
                    <a:cubicBezTo>
                      <a:pt x="7593" y="1213"/>
                      <a:pt x="7680" y="1190"/>
                      <a:pt x="7766" y="1190"/>
                    </a:cubicBezTo>
                    <a:cubicBezTo>
                      <a:pt x="7853" y="1190"/>
                      <a:pt x="7940" y="1213"/>
                      <a:pt x="8003" y="1261"/>
                    </a:cubicBezTo>
                    <a:lnTo>
                      <a:pt x="8979" y="2269"/>
                    </a:lnTo>
                    <a:cubicBezTo>
                      <a:pt x="9105" y="2363"/>
                      <a:pt x="9105" y="2615"/>
                      <a:pt x="8979" y="2741"/>
                    </a:cubicBezTo>
                    <a:lnTo>
                      <a:pt x="8633" y="3088"/>
                    </a:lnTo>
                    <a:cubicBezTo>
                      <a:pt x="8664" y="3151"/>
                      <a:pt x="8696" y="3277"/>
                      <a:pt x="8759" y="3403"/>
                    </a:cubicBezTo>
                    <a:lnTo>
                      <a:pt x="9263" y="3403"/>
                    </a:lnTo>
                    <a:cubicBezTo>
                      <a:pt x="9452" y="3403"/>
                      <a:pt x="9609" y="3561"/>
                      <a:pt x="9609" y="3750"/>
                    </a:cubicBezTo>
                    <a:lnTo>
                      <a:pt x="9609" y="5136"/>
                    </a:lnTo>
                    <a:cubicBezTo>
                      <a:pt x="9609" y="5325"/>
                      <a:pt x="9452" y="5482"/>
                      <a:pt x="9263" y="5482"/>
                    </a:cubicBezTo>
                    <a:lnTo>
                      <a:pt x="8759" y="5482"/>
                    </a:lnTo>
                    <a:cubicBezTo>
                      <a:pt x="8727" y="5608"/>
                      <a:pt x="8664" y="5671"/>
                      <a:pt x="8633" y="5797"/>
                    </a:cubicBezTo>
                    <a:lnTo>
                      <a:pt x="8979" y="6144"/>
                    </a:lnTo>
                    <a:cubicBezTo>
                      <a:pt x="9105" y="6270"/>
                      <a:pt x="9105" y="6522"/>
                      <a:pt x="8979" y="6616"/>
                    </a:cubicBezTo>
                    <a:lnTo>
                      <a:pt x="8759" y="6869"/>
                    </a:lnTo>
                    <a:lnTo>
                      <a:pt x="10586" y="6869"/>
                    </a:lnTo>
                    <a:cubicBezTo>
                      <a:pt x="11153" y="6869"/>
                      <a:pt x="11657" y="6396"/>
                      <a:pt x="11657" y="5829"/>
                    </a:cubicBezTo>
                    <a:lnTo>
                      <a:pt x="1165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3" name="Google Shape;7915;p93">
                <a:extLst>
                  <a:ext uri="{FF2B5EF4-FFF2-40B4-BE49-F238E27FC236}">
                    <a16:creationId xmlns:a16="http://schemas.microsoft.com/office/drawing/2014/main" id="{D2B5F109-3E5E-22D1-54AA-F54425864206}"/>
                  </a:ext>
                </a:extLst>
              </p:cNvPr>
              <p:cNvSpPr/>
              <p:nvPr/>
            </p:nvSpPr>
            <p:spPr>
              <a:xfrm>
                <a:off x="-1471825" y="4129100"/>
                <a:ext cx="512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049" extrusionOk="0">
                    <a:moveTo>
                      <a:pt x="1009" y="1"/>
                    </a:moveTo>
                    <a:cubicBezTo>
                      <a:pt x="442" y="1"/>
                      <a:pt x="1" y="473"/>
                      <a:pt x="1" y="1009"/>
                    </a:cubicBezTo>
                    <a:cubicBezTo>
                      <a:pt x="1" y="1576"/>
                      <a:pt x="442" y="2048"/>
                      <a:pt x="1009" y="2048"/>
                    </a:cubicBezTo>
                    <a:cubicBezTo>
                      <a:pt x="1576" y="2048"/>
                      <a:pt x="2049" y="1576"/>
                      <a:pt x="2049" y="1009"/>
                    </a:cubicBezTo>
                    <a:cubicBezTo>
                      <a:pt x="2049" y="473"/>
                      <a:pt x="1576" y="1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4" name="Google Shape;7916;p93">
                <a:extLst>
                  <a:ext uri="{FF2B5EF4-FFF2-40B4-BE49-F238E27FC236}">
                    <a16:creationId xmlns:a16="http://schemas.microsoft.com/office/drawing/2014/main" id="{38B0BB8F-0504-4FC1-D3B3-DAD41A68FA3A}"/>
                  </a:ext>
                </a:extLst>
              </p:cNvPr>
              <p:cNvSpPr/>
              <p:nvPr/>
            </p:nvSpPr>
            <p:spPr>
              <a:xfrm>
                <a:off x="-1526175" y="4077900"/>
                <a:ext cx="156775" cy="156775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271" extrusionOk="0">
                    <a:moveTo>
                      <a:pt x="3183" y="1418"/>
                    </a:moveTo>
                    <a:cubicBezTo>
                      <a:pt x="4128" y="1418"/>
                      <a:pt x="4884" y="2175"/>
                      <a:pt x="4884" y="3120"/>
                    </a:cubicBezTo>
                    <a:cubicBezTo>
                      <a:pt x="4884" y="4033"/>
                      <a:pt x="4128" y="4821"/>
                      <a:pt x="3183" y="4821"/>
                    </a:cubicBezTo>
                    <a:cubicBezTo>
                      <a:pt x="2238" y="4821"/>
                      <a:pt x="1482" y="4065"/>
                      <a:pt x="1482" y="3120"/>
                    </a:cubicBezTo>
                    <a:cubicBezTo>
                      <a:pt x="1482" y="2175"/>
                      <a:pt x="2238" y="1418"/>
                      <a:pt x="3183" y="1418"/>
                    </a:cubicBezTo>
                    <a:close/>
                    <a:moveTo>
                      <a:pt x="2805" y="1"/>
                    </a:moveTo>
                    <a:lnTo>
                      <a:pt x="2805" y="442"/>
                    </a:lnTo>
                    <a:cubicBezTo>
                      <a:pt x="2805" y="599"/>
                      <a:pt x="2679" y="725"/>
                      <a:pt x="2521" y="757"/>
                    </a:cubicBezTo>
                    <a:cubicBezTo>
                      <a:pt x="2332" y="788"/>
                      <a:pt x="2080" y="914"/>
                      <a:pt x="1891" y="1040"/>
                    </a:cubicBezTo>
                    <a:cubicBezTo>
                      <a:pt x="1847" y="1063"/>
                      <a:pt x="1794" y="1073"/>
                      <a:pt x="1739" y="1073"/>
                    </a:cubicBezTo>
                    <a:cubicBezTo>
                      <a:pt x="1639" y="1073"/>
                      <a:pt x="1531" y="1038"/>
                      <a:pt x="1450" y="977"/>
                    </a:cubicBezTo>
                    <a:lnTo>
                      <a:pt x="1135" y="662"/>
                    </a:lnTo>
                    <a:lnTo>
                      <a:pt x="662" y="1135"/>
                    </a:lnTo>
                    <a:lnTo>
                      <a:pt x="978" y="1450"/>
                    </a:lnTo>
                    <a:cubicBezTo>
                      <a:pt x="1104" y="1576"/>
                      <a:pt x="1104" y="1733"/>
                      <a:pt x="1041" y="1891"/>
                    </a:cubicBezTo>
                    <a:cubicBezTo>
                      <a:pt x="915" y="2080"/>
                      <a:pt x="820" y="2301"/>
                      <a:pt x="757" y="2521"/>
                    </a:cubicBezTo>
                    <a:cubicBezTo>
                      <a:pt x="726" y="2679"/>
                      <a:pt x="599" y="2805"/>
                      <a:pt x="442" y="2805"/>
                    </a:cubicBezTo>
                    <a:lnTo>
                      <a:pt x="1" y="2805"/>
                    </a:lnTo>
                    <a:lnTo>
                      <a:pt x="1" y="3466"/>
                    </a:lnTo>
                    <a:lnTo>
                      <a:pt x="442" y="3466"/>
                    </a:lnTo>
                    <a:cubicBezTo>
                      <a:pt x="599" y="3466"/>
                      <a:pt x="726" y="3592"/>
                      <a:pt x="757" y="3750"/>
                    </a:cubicBezTo>
                    <a:cubicBezTo>
                      <a:pt x="789" y="3939"/>
                      <a:pt x="915" y="4191"/>
                      <a:pt x="1041" y="4380"/>
                    </a:cubicBezTo>
                    <a:cubicBezTo>
                      <a:pt x="1104" y="4506"/>
                      <a:pt x="1072" y="4695"/>
                      <a:pt x="978" y="4821"/>
                    </a:cubicBezTo>
                    <a:lnTo>
                      <a:pt x="662" y="5136"/>
                    </a:lnTo>
                    <a:lnTo>
                      <a:pt x="1135" y="5609"/>
                    </a:lnTo>
                    <a:lnTo>
                      <a:pt x="1450" y="5294"/>
                    </a:lnTo>
                    <a:cubicBezTo>
                      <a:pt x="1524" y="5220"/>
                      <a:pt x="1609" y="5189"/>
                      <a:pt x="1698" y="5189"/>
                    </a:cubicBezTo>
                    <a:cubicBezTo>
                      <a:pt x="1761" y="5189"/>
                      <a:pt x="1826" y="5204"/>
                      <a:pt x="1891" y="5230"/>
                    </a:cubicBezTo>
                    <a:cubicBezTo>
                      <a:pt x="2080" y="5357"/>
                      <a:pt x="2301" y="5451"/>
                      <a:pt x="2521" y="5514"/>
                    </a:cubicBezTo>
                    <a:cubicBezTo>
                      <a:pt x="2679" y="5546"/>
                      <a:pt x="2805" y="5672"/>
                      <a:pt x="2805" y="5829"/>
                    </a:cubicBezTo>
                    <a:lnTo>
                      <a:pt x="2805" y="6270"/>
                    </a:lnTo>
                    <a:lnTo>
                      <a:pt x="3466" y="6270"/>
                    </a:lnTo>
                    <a:lnTo>
                      <a:pt x="3466" y="5829"/>
                    </a:lnTo>
                    <a:cubicBezTo>
                      <a:pt x="3466" y="5672"/>
                      <a:pt x="3592" y="5546"/>
                      <a:pt x="3750" y="5514"/>
                    </a:cubicBezTo>
                    <a:cubicBezTo>
                      <a:pt x="3939" y="5483"/>
                      <a:pt x="4160" y="5357"/>
                      <a:pt x="4380" y="5230"/>
                    </a:cubicBezTo>
                    <a:cubicBezTo>
                      <a:pt x="4414" y="5208"/>
                      <a:pt x="4463" y="5198"/>
                      <a:pt x="4517" y="5198"/>
                    </a:cubicBezTo>
                    <a:cubicBezTo>
                      <a:pt x="4615" y="5198"/>
                      <a:pt x="4729" y="5232"/>
                      <a:pt x="4790" y="5294"/>
                    </a:cubicBezTo>
                    <a:lnTo>
                      <a:pt x="5105" y="5609"/>
                    </a:lnTo>
                    <a:lnTo>
                      <a:pt x="5577" y="5136"/>
                    </a:lnTo>
                    <a:lnTo>
                      <a:pt x="5262" y="4821"/>
                    </a:lnTo>
                    <a:cubicBezTo>
                      <a:pt x="5168" y="4695"/>
                      <a:pt x="5168" y="4537"/>
                      <a:pt x="5231" y="4380"/>
                    </a:cubicBezTo>
                    <a:cubicBezTo>
                      <a:pt x="5357" y="4191"/>
                      <a:pt x="5420" y="3970"/>
                      <a:pt x="5514" y="3750"/>
                    </a:cubicBezTo>
                    <a:cubicBezTo>
                      <a:pt x="5546" y="3592"/>
                      <a:pt x="5672" y="3466"/>
                      <a:pt x="5829" y="3466"/>
                    </a:cubicBezTo>
                    <a:lnTo>
                      <a:pt x="6270" y="3466"/>
                    </a:lnTo>
                    <a:lnTo>
                      <a:pt x="6270" y="2773"/>
                    </a:lnTo>
                    <a:lnTo>
                      <a:pt x="5829" y="2773"/>
                    </a:lnTo>
                    <a:cubicBezTo>
                      <a:pt x="5672" y="2773"/>
                      <a:pt x="5546" y="2647"/>
                      <a:pt x="5514" y="2490"/>
                    </a:cubicBezTo>
                    <a:cubicBezTo>
                      <a:pt x="5483" y="2301"/>
                      <a:pt x="5357" y="2049"/>
                      <a:pt x="5231" y="1859"/>
                    </a:cubicBezTo>
                    <a:cubicBezTo>
                      <a:pt x="5168" y="1733"/>
                      <a:pt x="5199" y="1544"/>
                      <a:pt x="5262" y="1418"/>
                    </a:cubicBezTo>
                    <a:lnTo>
                      <a:pt x="5577" y="1103"/>
                    </a:lnTo>
                    <a:lnTo>
                      <a:pt x="5105" y="631"/>
                    </a:lnTo>
                    <a:lnTo>
                      <a:pt x="4790" y="946"/>
                    </a:lnTo>
                    <a:cubicBezTo>
                      <a:pt x="4739" y="1013"/>
                      <a:pt x="4670" y="1045"/>
                      <a:pt x="4593" y="1045"/>
                    </a:cubicBezTo>
                    <a:cubicBezTo>
                      <a:pt x="4526" y="1045"/>
                      <a:pt x="4453" y="1021"/>
                      <a:pt x="4380" y="977"/>
                    </a:cubicBezTo>
                    <a:cubicBezTo>
                      <a:pt x="4160" y="883"/>
                      <a:pt x="3971" y="788"/>
                      <a:pt x="3750" y="725"/>
                    </a:cubicBezTo>
                    <a:cubicBezTo>
                      <a:pt x="3592" y="662"/>
                      <a:pt x="3466" y="568"/>
                      <a:pt x="3466" y="410"/>
                    </a:cubicBezTo>
                    <a:lnTo>
                      <a:pt x="346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7" name="Google Shape;7917;p93">
              <a:extLst>
                <a:ext uri="{FF2B5EF4-FFF2-40B4-BE49-F238E27FC236}">
                  <a16:creationId xmlns:a16="http://schemas.microsoft.com/office/drawing/2014/main" id="{66066DD0-C757-BB27-DB15-EB04E4F9E32D}"/>
                </a:ext>
              </a:extLst>
            </p:cNvPr>
            <p:cNvGrpSpPr/>
            <p:nvPr/>
          </p:nvGrpSpPr>
          <p:grpSpPr>
            <a:xfrm>
              <a:off x="7816235" y="4702648"/>
              <a:ext cx="423226" cy="481657"/>
              <a:chOff x="-778700" y="3612425"/>
              <a:chExt cx="256775" cy="292225"/>
            </a:xfrm>
            <a:grpFill/>
          </p:grpSpPr>
          <p:sp>
            <p:nvSpPr>
              <p:cNvPr id="435" name="Google Shape;7918;p93">
                <a:extLst>
                  <a:ext uri="{FF2B5EF4-FFF2-40B4-BE49-F238E27FC236}">
                    <a16:creationId xmlns:a16="http://schemas.microsoft.com/office/drawing/2014/main" id="{1CD8CA28-A1D9-8F25-CCFC-932E5499DCB4}"/>
                  </a:ext>
                </a:extLst>
              </p:cNvPr>
              <p:cNvSpPr/>
              <p:nvPr/>
            </p:nvSpPr>
            <p:spPr>
              <a:xfrm>
                <a:off x="-692850" y="3699050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cubicBezTo>
                      <a:pt x="536" y="694"/>
                      <a:pt x="693" y="536"/>
                      <a:pt x="693" y="347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6" name="Google Shape;7919;p93">
                <a:extLst>
                  <a:ext uri="{FF2B5EF4-FFF2-40B4-BE49-F238E27FC236}">
                    <a16:creationId xmlns:a16="http://schemas.microsoft.com/office/drawing/2014/main" id="{88EF7263-C52D-749D-4D76-21ED231D51D6}"/>
                  </a:ext>
                </a:extLst>
              </p:cNvPr>
              <p:cNvSpPr/>
              <p:nvPr/>
            </p:nvSpPr>
            <p:spPr>
              <a:xfrm>
                <a:off x="-777925" y="3612425"/>
                <a:ext cx="20480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1387" extrusionOk="0">
                    <a:moveTo>
                      <a:pt x="1009" y="0"/>
                    </a:moveTo>
                    <a:cubicBezTo>
                      <a:pt x="473" y="0"/>
                      <a:pt x="1" y="473"/>
                      <a:pt x="1" y="1009"/>
                    </a:cubicBezTo>
                    <a:lnTo>
                      <a:pt x="1" y="1387"/>
                    </a:lnTo>
                    <a:lnTo>
                      <a:pt x="8192" y="1387"/>
                    </a:lnTo>
                    <a:lnTo>
                      <a:pt x="8192" y="1009"/>
                    </a:lnTo>
                    <a:cubicBezTo>
                      <a:pt x="8192" y="473"/>
                      <a:pt x="7719" y="0"/>
                      <a:pt x="71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7" name="Google Shape;7920;p93">
                <a:extLst>
                  <a:ext uri="{FF2B5EF4-FFF2-40B4-BE49-F238E27FC236}">
                    <a16:creationId xmlns:a16="http://schemas.microsoft.com/office/drawing/2014/main" id="{971A4CDD-F37E-F84C-9CEA-AE37A8079BF9}"/>
                  </a:ext>
                </a:extLst>
              </p:cNvPr>
              <p:cNvSpPr/>
              <p:nvPr/>
            </p:nvSpPr>
            <p:spPr>
              <a:xfrm>
                <a:off x="-727525" y="3699050"/>
                <a:ext cx="173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47" y="694"/>
                    </a:cubicBezTo>
                    <a:cubicBezTo>
                      <a:pt x="537" y="694"/>
                      <a:pt x="694" y="536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8" name="Google Shape;7921;p93">
                <a:extLst>
                  <a:ext uri="{FF2B5EF4-FFF2-40B4-BE49-F238E27FC236}">
                    <a16:creationId xmlns:a16="http://schemas.microsoft.com/office/drawing/2014/main" id="{F9D71809-DC10-AFA0-4D03-0976C446AC4C}"/>
                  </a:ext>
                </a:extLst>
              </p:cNvPr>
              <p:cNvSpPr/>
              <p:nvPr/>
            </p:nvSpPr>
            <p:spPr>
              <a:xfrm>
                <a:off x="-778700" y="3664400"/>
                <a:ext cx="205575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8223" h="4097" extrusionOk="0">
                    <a:moveTo>
                      <a:pt x="3781" y="694"/>
                    </a:moveTo>
                    <a:cubicBezTo>
                      <a:pt x="4316" y="694"/>
                      <a:pt x="4789" y="1166"/>
                      <a:pt x="4789" y="1733"/>
                    </a:cubicBezTo>
                    <a:cubicBezTo>
                      <a:pt x="4789" y="2301"/>
                      <a:pt x="4316" y="2773"/>
                      <a:pt x="3781" y="2773"/>
                    </a:cubicBezTo>
                    <a:cubicBezTo>
                      <a:pt x="3497" y="2773"/>
                      <a:pt x="3245" y="2647"/>
                      <a:pt x="3088" y="2490"/>
                    </a:cubicBezTo>
                    <a:cubicBezTo>
                      <a:pt x="2899" y="2647"/>
                      <a:pt x="2678" y="2773"/>
                      <a:pt x="2426" y="2773"/>
                    </a:cubicBezTo>
                    <a:cubicBezTo>
                      <a:pt x="1890" y="2773"/>
                      <a:pt x="1418" y="2301"/>
                      <a:pt x="1418" y="1733"/>
                    </a:cubicBezTo>
                    <a:cubicBezTo>
                      <a:pt x="1418" y="1198"/>
                      <a:pt x="1890" y="694"/>
                      <a:pt x="2426" y="694"/>
                    </a:cubicBezTo>
                    <a:cubicBezTo>
                      <a:pt x="2710" y="694"/>
                      <a:pt x="2930" y="820"/>
                      <a:pt x="3088" y="977"/>
                    </a:cubicBezTo>
                    <a:cubicBezTo>
                      <a:pt x="3308" y="820"/>
                      <a:pt x="3529" y="694"/>
                      <a:pt x="3781" y="694"/>
                    </a:cubicBezTo>
                    <a:close/>
                    <a:moveTo>
                      <a:pt x="0" y="1"/>
                    </a:moveTo>
                    <a:lnTo>
                      <a:pt x="0" y="3088"/>
                    </a:lnTo>
                    <a:cubicBezTo>
                      <a:pt x="0" y="3624"/>
                      <a:pt x="473" y="4096"/>
                      <a:pt x="1008" y="4096"/>
                    </a:cubicBezTo>
                    <a:lnTo>
                      <a:pt x="6837" y="4096"/>
                    </a:lnTo>
                    <a:lnTo>
                      <a:pt x="6837" y="3498"/>
                    </a:lnTo>
                    <a:lnTo>
                      <a:pt x="5766" y="2458"/>
                    </a:lnTo>
                    <a:cubicBezTo>
                      <a:pt x="5034" y="1726"/>
                      <a:pt x="5756" y="674"/>
                      <a:pt x="6558" y="674"/>
                    </a:cubicBezTo>
                    <a:cubicBezTo>
                      <a:pt x="6792" y="674"/>
                      <a:pt x="7033" y="764"/>
                      <a:pt x="7246" y="977"/>
                    </a:cubicBezTo>
                    <a:lnTo>
                      <a:pt x="8223" y="1985"/>
                    </a:lnTo>
                    <a:lnTo>
                      <a:pt x="822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9" name="Google Shape;7922;p93">
                <a:extLst>
                  <a:ext uri="{FF2B5EF4-FFF2-40B4-BE49-F238E27FC236}">
                    <a16:creationId xmlns:a16="http://schemas.microsoft.com/office/drawing/2014/main" id="{970D47DC-8F91-D17D-36FD-9C6163FCBB72}"/>
                  </a:ext>
                </a:extLst>
              </p:cNvPr>
              <p:cNvSpPr/>
              <p:nvPr/>
            </p:nvSpPr>
            <p:spPr>
              <a:xfrm>
                <a:off x="-659775" y="3835325"/>
                <a:ext cx="13785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2773" extrusionOk="0">
                    <a:moveTo>
                      <a:pt x="1733" y="693"/>
                    </a:moveTo>
                    <a:cubicBezTo>
                      <a:pt x="1922" y="693"/>
                      <a:pt x="2080" y="851"/>
                      <a:pt x="2080" y="1040"/>
                    </a:cubicBezTo>
                    <a:cubicBezTo>
                      <a:pt x="2080" y="1229"/>
                      <a:pt x="1922" y="1386"/>
                      <a:pt x="1733" y="1386"/>
                    </a:cubicBezTo>
                    <a:cubicBezTo>
                      <a:pt x="1544" y="1386"/>
                      <a:pt x="1387" y="1229"/>
                      <a:pt x="1387" y="1040"/>
                    </a:cubicBezTo>
                    <a:cubicBezTo>
                      <a:pt x="1387" y="851"/>
                      <a:pt x="1544" y="693"/>
                      <a:pt x="1733" y="693"/>
                    </a:cubicBezTo>
                    <a:close/>
                    <a:moveTo>
                      <a:pt x="63" y="0"/>
                    </a:moveTo>
                    <a:cubicBezTo>
                      <a:pt x="32" y="126"/>
                      <a:pt x="0" y="252"/>
                      <a:pt x="0" y="378"/>
                    </a:cubicBezTo>
                    <a:lnTo>
                      <a:pt x="0" y="2426"/>
                    </a:lnTo>
                    <a:cubicBezTo>
                      <a:pt x="0" y="2615"/>
                      <a:pt x="158" y="2773"/>
                      <a:pt x="347" y="2773"/>
                    </a:cubicBezTo>
                    <a:lnTo>
                      <a:pt x="5167" y="2773"/>
                    </a:lnTo>
                    <a:cubicBezTo>
                      <a:pt x="5356" y="2773"/>
                      <a:pt x="5514" y="2615"/>
                      <a:pt x="5514" y="2426"/>
                    </a:cubicBezTo>
                    <a:lnTo>
                      <a:pt x="5514" y="378"/>
                    </a:lnTo>
                    <a:cubicBezTo>
                      <a:pt x="5514" y="252"/>
                      <a:pt x="5482" y="126"/>
                      <a:pt x="54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40" name="Google Shape;7923;p93">
                <a:extLst>
                  <a:ext uri="{FF2B5EF4-FFF2-40B4-BE49-F238E27FC236}">
                    <a16:creationId xmlns:a16="http://schemas.microsoft.com/office/drawing/2014/main" id="{D079AD6C-7312-6E46-27A1-360DBC2AA5CA}"/>
                  </a:ext>
                </a:extLst>
              </p:cNvPr>
              <p:cNvSpPr/>
              <p:nvPr/>
            </p:nvSpPr>
            <p:spPr>
              <a:xfrm>
                <a:off x="-658200" y="3669925"/>
                <a:ext cx="136275" cy="14887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5955" extrusionOk="0">
                    <a:moveTo>
                      <a:pt x="4064" y="0"/>
                    </a:moveTo>
                    <a:lnTo>
                      <a:pt x="4064" y="2615"/>
                    </a:lnTo>
                    <a:cubicBezTo>
                      <a:pt x="4064" y="2829"/>
                      <a:pt x="3905" y="2970"/>
                      <a:pt x="3734" y="2970"/>
                    </a:cubicBezTo>
                    <a:cubicBezTo>
                      <a:pt x="3652" y="2970"/>
                      <a:pt x="3568" y="2938"/>
                      <a:pt x="3497" y="2867"/>
                    </a:cubicBezTo>
                    <a:lnTo>
                      <a:pt x="1922" y="1292"/>
                    </a:lnTo>
                    <a:cubicBezTo>
                      <a:pt x="1858" y="1228"/>
                      <a:pt x="1780" y="1201"/>
                      <a:pt x="1701" y="1201"/>
                    </a:cubicBezTo>
                    <a:cubicBezTo>
                      <a:pt x="1429" y="1201"/>
                      <a:pt x="1150" y="1520"/>
                      <a:pt x="1418" y="1764"/>
                    </a:cubicBezTo>
                    <a:lnTo>
                      <a:pt x="2615" y="2930"/>
                    </a:lnTo>
                    <a:cubicBezTo>
                      <a:pt x="2710" y="3025"/>
                      <a:pt x="2741" y="3088"/>
                      <a:pt x="2741" y="3182"/>
                    </a:cubicBezTo>
                    <a:lnTo>
                      <a:pt x="2741" y="3970"/>
                    </a:lnTo>
                    <a:cubicBezTo>
                      <a:pt x="2741" y="4222"/>
                      <a:pt x="2804" y="4505"/>
                      <a:pt x="2930" y="4789"/>
                    </a:cubicBezTo>
                    <a:cubicBezTo>
                      <a:pt x="3052" y="5074"/>
                      <a:pt x="2833" y="5280"/>
                      <a:pt x="2611" y="5280"/>
                    </a:cubicBezTo>
                    <a:cubicBezTo>
                      <a:pt x="2490" y="5280"/>
                      <a:pt x="2367" y="5218"/>
                      <a:pt x="2300" y="5072"/>
                    </a:cubicBezTo>
                    <a:cubicBezTo>
                      <a:pt x="2206" y="4915"/>
                      <a:pt x="2174" y="4757"/>
                      <a:pt x="2143" y="4600"/>
                    </a:cubicBezTo>
                    <a:lnTo>
                      <a:pt x="0" y="4600"/>
                    </a:lnTo>
                    <a:lnTo>
                      <a:pt x="0" y="4631"/>
                    </a:lnTo>
                    <a:cubicBezTo>
                      <a:pt x="0" y="5104"/>
                      <a:pt x="126" y="5545"/>
                      <a:pt x="378" y="5923"/>
                    </a:cubicBezTo>
                    <a:lnTo>
                      <a:pt x="5104" y="5923"/>
                    </a:lnTo>
                    <a:lnTo>
                      <a:pt x="5104" y="5955"/>
                    </a:lnTo>
                    <a:cubicBezTo>
                      <a:pt x="5325" y="5577"/>
                      <a:pt x="5451" y="5104"/>
                      <a:pt x="5451" y="4663"/>
                    </a:cubicBezTo>
                    <a:lnTo>
                      <a:pt x="5451" y="2111"/>
                    </a:lnTo>
                    <a:cubicBezTo>
                      <a:pt x="5451" y="1638"/>
                      <a:pt x="5262" y="1197"/>
                      <a:pt x="4947" y="882"/>
                    </a:cubicBezTo>
                    <a:lnTo>
                      <a:pt x="406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8" name="Google Shape;7924;p93">
              <a:extLst>
                <a:ext uri="{FF2B5EF4-FFF2-40B4-BE49-F238E27FC236}">
                  <a16:creationId xmlns:a16="http://schemas.microsoft.com/office/drawing/2014/main" id="{8584264D-B1C5-0D7F-F595-6AB30EBC9DF9}"/>
                </a:ext>
              </a:extLst>
            </p:cNvPr>
            <p:cNvGrpSpPr/>
            <p:nvPr/>
          </p:nvGrpSpPr>
          <p:grpSpPr>
            <a:xfrm>
              <a:off x="10645341" y="5295095"/>
              <a:ext cx="390031" cy="443729"/>
              <a:chOff x="7728464" y="1561258"/>
              <a:chExt cx="349719" cy="397866"/>
            </a:xfrm>
            <a:grpFill/>
          </p:grpSpPr>
          <p:sp>
            <p:nvSpPr>
              <p:cNvPr id="433" name="Google Shape;7925;p93">
                <a:extLst>
                  <a:ext uri="{FF2B5EF4-FFF2-40B4-BE49-F238E27FC236}">
                    <a16:creationId xmlns:a16="http://schemas.microsoft.com/office/drawing/2014/main" id="{63B4EEB4-46AF-A6E2-049F-5B511E968C10}"/>
                  </a:ext>
                </a:extLst>
              </p:cNvPr>
              <p:cNvSpPr/>
              <p:nvPr/>
            </p:nvSpPr>
            <p:spPr>
              <a:xfrm>
                <a:off x="7891642" y="1678585"/>
                <a:ext cx="23354" cy="23333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1118" extrusionOk="0">
                    <a:moveTo>
                      <a:pt x="0" y="1"/>
                    </a:moveTo>
                    <a:lnTo>
                      <a:pt x="0" y="1117"/>
                    </a:lnTo>
                    <a:lnTo>
                      <a:pt x="1118" y="1117"/>
                    </a:lnTo>
                    <a:lnTo>
                      <a:pt x="111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4" name="Google Shape;7926;p93">
                <a:extLst>
                  <a:ext uri="{FF2B5EF4-FFF2-40B4-BE49-F238E27FC236}">
                    <a16:creationId xmlns:a16="http://schemas.microsoft.com/office/drawing/2014/main" id="{89236994-7C5A-54B4-B8AC-C1DBE03BA19A}"/>
                  </a:ext>
                </a:extLst>
              </p:cNvPr>
              <p:cNvSpPr/>
              <p:nvPr/>
            </p:nvSpPr>
            <p:spPr>
              <a:xfrm>
                <a:off x="7728464" y="1561258"/>
                <a:ext cx="349719" cy="397866"/>
              </a:xfrm>
              <a:custGeom>
                <a:avLst/>
                <a:gdLst/>
                <a:ahLst/>
                <a:cxnLst/>
                <a:rect l="l" t="t" r="r" b="b"/>
                <a:pathLst>
                  <a:path w="16757" h="19064" extrusionOk="0">
                    <a:moveTo>
                      <a:pt x="9496" y="2830"/>
                    </a:moveTo>
                    <a:cubicBezTo>
                      <a:pt x="9804" y="2830"/>
                      <a:pt x="10054" y="3079"/>
                      <a:pt x="10054" y="3389"/>
                    </a:cubicBezTo>
                    <a:lnTo>
                      <a:pt x="10054" y="4505"/>
                    </a:lnTo>
                    <a:lnTo>
                      <a:pt x="11172" y="4505"/>
                    </a:lnTo>
                    <a:cubicBezTo>
                      <a:pt x="11480" y="4505"/>
                      <a:pt x="11729" y="4756"/>
                      <a:pt x="11729" y="5064"/>
                    </a:cubicBezTo>
                    <a:cubicBezTo>
                      <a:pt x="11729" y="5373"/>
                      <a:pt x="11480" y="5623"/>
                      <a:pt x="11172" y="5623"/>
                    </a:cubicBezTo>
                    <a:lnTo>
                      <a:pt x="10054" y="5623"/>
                    </a:lnTo>
                    <a:lnTo>
                      <a:pt x="10054" y="6739"/>
                    </a:lnTo>
                    <a:lnTo>
                      <a:pt x="11172" y="6739"/>
                    </a:lnTo>
                    <a:cubicBezTo>
                      <a:pt x="11480" y="6739"/>
                      <a:pt x="11729" y="6990"/>
                      <a:pt x="11729" y="7298"/>
                    </a:cubicBezTo>
                    <a:cubicBezTo>
                      <a:pt x="11729" y="7608"/>
                      <a:pt x="11480" y="7857"/>
                      <a:pt x="11172" y="7857"/>
                    </a:cubicBezTo>
                    <a:lnTo>
                      <a:pt x="10054" y="7857"/>
                    </a:lnTo>
                    <a:lnTo>
                      <a:pt x="10054" y="8973"/>
                    </a:lnTo>
                    <a:cubicBezTo>
                      <a:pt x="10054" y="9283"/>
                      <a:pt x="9804" y="9532"/>
                      <a:pt x="9495" y="9532"/>
                    </a:cubicBezTo>
                    <a:cubicBezTo>
                      <a:pt x="9187" y="9532"/>
                      <a:pt x="8936" y="9283"/>
                      <a:pt x="8936" y="8973"/>
                    </a:cubicBezTo>
                    <a:lnTo>
                      <a:pt x="8936" y="7857"/>
                    </a:lnTo>
                    <a:lnTo>
                      <a:pt x="7819" y="7857"/>
                    </a:lnTo>
                    <a:lnTo>
                      <a:pt x="7819" y="8973"/>
                    </a:lnTo>
                    <a:cubicBezTo>
                      <a:pt x="7819" y="9283"/>
                      <a:pt x="7570" y="9532"/>
                      <a:pt x="7260" y="9532"/>
                    </a:cubicBezTo>
                    <a:cubicBezTo>
                      <a:pt x="6953" y="9532"/>
                      <a:pt x="6701" y="9283"/>
                      <a:pt x="6701" y="8973"/>
                    </a:cubicBezTo>
                    <a:lnTo>
                      <a:pt x="6701" y="7857"/>
                    </a:lnTo>
                    <a:lnTo>
                      <a:pt x="5585" y="7857"/>
                    </a:lnTo>
                    <a:cubicBezTo>
                      <a:pt x="5276" y="7857"/>
                      <a:pt x="5026" y="7608"/>
                      <a:pt x="5026" y="7298"/>
                    </a:cubicBezTo>
                    <a:cubicBezTo>
                      <a:pt x="5026" y="6990"/>
                      <a:pt x="5276" y="6739"/>
                      <a:pt x="5585" y="6739"/>
                    </a:cubicBezTo>
                    <a:lnTo>
                      <a:pt x="6701" y="6739"/>
                    </a:lnTo>
                    <a:lnTo>
                      <a:pt x="6701" y="5623"/>
                    </a:lnTo>
                    <a:lnTo>
                      <a:pt x="5585" y="5623"/>
                    </a:lnTo>
                    <a:cubicBezTo>
                      <a:pt x="5277" y="5623"/>
                      <a:pt x="5028" y="5373"/>
                      <a:pt x="5028" y="5064"/>
                    </a:cubicBezTo>
                    <a:cubicBezTo>
                      <a:pt x="5028" y="4756"/>
                      <a:pt x="5277" y="4505"/>
                      <a:pt x="5585" y="4505"/>
                    </a:cubicBezTo>
                    <a:lnTo>
                      <a:pt x="6703" y="4505"/>
                    </a:lnTo>
                    <a:lnTo>
                      <a:pt x="6703" y="3389"/>
                    </a:lnTo>
                    <a:cubicBezTo>
                      <a:pt x="6703" y="3079"/>
                      <a:pt x="6953" y="2830"/>
                      <a:pt x="7262" y="2830"/>
                    </a:cubicBezTo>
                    <a:cubicBezTo>
                      <a:pt x="7570" y="2830"/>
                      <a:pt x="7819" y="3079"/>
                      <a:pt x="7819" y="3389"/>
                    </a:cubicBezTo>
                    <a:lnTo>
                      <a:pt x="7819" y="4505"/>
                    </a:lnTo>
                    <a:lnTo>
                      <a:pt x="8937" y="4505"/>
                    </a:lnTo>
                    <a:lnTo>
                      <a:pt x="8937" y="3389"/>
                    </a:lnTo>
                    <a:cubicBezTo>
                      <a:pt x="8937" y="3079"/>
                      <a:pt x="9187" y="2830"/>
                      <a:pt x="9496" y="2830"/>
                    </a:cubicBezTo>
                    <a:close/>
                    <a:moveTo>
                      <a:pt x="12845" y="10091"/>
                    </a:moveTo>
                    <a:cubicBezTo>
                      <a:pt x="12952" y="10091"/>
                      <a:pt x="13060" y="10121"/>
                      <a:pt x="13157" y="10185"/>
                    </a:cubicBezTo>
                    <a:cubicBezTo>
                      <a:pt x="13413" y="10357"/>
                      <a:pt x="13482" y="10702"/>
                      <a:pt x="13310" y="10960"/>
                    </a:cubicBezTo>
                    <a:cubicBezTo>
                      <a:pt x="12210" y="12612"/>
                      <a:pt x="10365" y="13599"/>
                      <a:pt x="8378" y="13599"/>
                    </a:cubicBezTo>
                    <a:cubicBezTo>
                      <a:pt x="6392" y="13599"/>
                      <a:pt x="4547" y="12612"/>
                      <a:pt x="3445" y="10960"/>
                    </a:cubicBezTo>
                    <a:cubicBezTo>
                      <a:pt x="3275" y="10702"/>
                      <a:pt x="3344" y="10355"/>
                      <a:pt x="3600" y="10185"/>
                    </a:cubicBezTo>
                    <a:cubicBezTo>
                      <a:pt x="3696" y="10121"/>
                      <a:pt x="3804" y="10091"/>
                      <a:pt x="3910" y="10091"/>
                    </a:cubicBezTo>
                    <a:cubicBezTo>
                      <a:pt x="4090" y="10091"/>
                      <a:pt x="4267" y="10178"/>
                      <a:pt x="4375" y="10339"/>
                    </a:cubicBezTo>
                    <a:cubicBezTo>
                      <a:pt x="5269" y="11682"/>
                      <a:pt x="6765" y="12481"/>
                      <a:pt x="8378" y="12481"/>
                    </a:cubicBezTo>
                    <a:cubicBezTo>
                      <a:pt x="9990" y="12481"/>
                      <a:pt x="11487" y="11682"/>
                      <a:pt x="12382" y="10339"/>
                    </a:cubicBezTo>
                    <a:cubicBezTo>
                      <a:pt x="12488" y="10178"/>
                      <a:pt x="12665" y="10091"/>
                      <a:pt x="12845" y="10091"/>
                    </a:cubicBezTo>
                    <a:close/>
                    <a:moveTo>
                      <a:pt x="2794" y="1"/>
                    </a:moveTo>
                    <a:cubicBezTo>
                      <a:pt x="1253" y="1"/>
                      <a:pt x="0" y="1291"/>
                      <a:pt x="0" y="2830"/>
                    </a:cubicBezTo>
                    <a:lnTo>
                      <a:pt x="0" y="14001"/>
                    </a:lnTo>
                    <a:cubicBezTo>
                      <a:pt x="0" y="15540"/>
                      <a:pt x="1253" y="16792"/>
                      <a:pt x="2794" y="16792"/>
                    </a:cubicBezTo>
                    <a:lnTo>
                      <a:pt x="5912" y="16792"/>
                    </a:lnTo>
                    <a:lnTo>
                      <a:pt x="7984" y="18901"/>
                    </a:lnTo>
                    <a:cubicBezTo>
                      <a:pt x="8092" y="19009"/>
                      <a:pt x="8235" y="19064"/>
                      <a:pt x="8378" y="19064"/>
                    </a:cubicBezTo>
                    <a:cubicBezTo>
                      <a:pt x="8522" y="19064"/>
                      <a:pt x="8665" y="19009"/>
                      <a:pt x="8773" y="18901"/>
                    </a:cubicBezTo>
                    <a:lnTo>
                      <a:pt x="10844" y="16792"/>
                    </a:lnTo>
                    <a:lnTo>
                      <a:pt x="13963" y="16792"/>
                    </a:lnTo>
                    <a:cubicBezTo>
                      <a:pt x="15504" y="16792"/>
                      <a:pt x="16756" y="15540"/>
                      <a:pt x="16756" y="14001"/>
                    </a:cubicBezTo>
                    <a:lnTo>
                      <a:pt x="16756" y="2830"/>
                    </a:lnTo>
                    <a:cubicBezTo>
                      <a:pt x="16756" y="1291"/>
                      <a:pt x="15504" y="1"/>
                      <a:pt x="139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9" name="Google Shape;7927;p93">
              <a:extLst>
                <a:ext uri="{FF2B5EF4-FFF2-40B4-BE49-F238E27FC236}">
                  <a16:creationId xmlns:a16="http://schemas.microsoft.com/office/drawing/2014/main" id="{44FDF075-76FB-955D-502D-41C39F9D51D5}"/>
                </a:ext>
              </a:extLst>
            </p:cNvPr>
            <p:cNvGrpSpPr/>
            <p:nvPr/>
          </p:nvGrpSpPr>
          <p:grpSpPr>
            <a:xfrm>
              <a:off x="8267781" y="5295095"/>
              <a:ext cx="443774" cy="443729"/>
              <a:chOff x="5611350" y="1561258"/>
              <a:chExt cx="397907" cy="397866"/>
            </a:xfrm>
            <a:grpFill/>
          </p:grpSpPr>
          <p:sp>
            <p:nvSpPr>
              <p:cNvPr id="429" name="Google Shape;7928;p93">
                <a:extLst>
                  <a:ext uri="{FF2B5EF4-FFF2-40B4-BE49-F238E27FC236}">
                    <a16:creationId xmlns:a16="http://schemas.microsoft.com/office/drawing/2014/main" id="{4108D46F-4CC4-F5E8-07C4-F267C9A473F2}"/>
                  </a:ext>
                </a:extLst>
              </p:cNvPr>
              <p:cNvSpPr/>
              <p:nvPr/>
            </p:nvSpPr>
            <p:spPr>
              <a:xfrm>
                <a:off x="5713589" y="1812337"/>
                <a:ext cx="38443" cy="39653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1900" extrusionOk="0">
                    <a:moveTo>
                      <a:pt x="1842" y="1"/>
                    </a:moveTo>
                    <a:lnTo>
                      <a:pt x="630" y="486"/>
                    </a:lnTo>
                    <a:cubicBezTo>
                      <a:pt x="81" y="705"/>
                      <a:pt x="0" y="1450"/>
                      <a:pt x="490" y="1782"/>
                    </a:cubicBezTo>
                    <a:cubicBezTo>
                      <a:pt x="608" y="1862"/>
                      <a:pt x="755" y="1900"/>
                      <a:pt x="908" y="1900"/>
                    </a:cubicBezTo>
                    <a:cubicBezTo>
                      <a:pt x="1349" y="1900"/>
                      <a:pt x="1842" y="1590"/>
                      <a:pt x="1842" y="1092"/>
                    </a:cubicBezTo>
                    <a:lnTo>
                      <a:pt x="184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0" name="Google Shape;7929;p93">
                <a:extLst>
                  <a:ext uri="{FF2B5EF4-FFF2-40B4-BE49-F238E27FC236}">
                    <a16:creationId xmlns:a16="http://schemas.microsoft.com/office/drawing/2014/main" id="{1B8F54A8-2E65-A284-F51D-41839B1051EE}"/>
                  </a:ext>
                </a:extLst>
              </p:cNvPr>
              <p:cNvSpPr/>
              <p:nvPr/>
            </p:nvSpPr>
            <p:spPr>
              <a:xfrm>
                <a:off x="5830124" y="1789047"/>
                <a:ext cx="38505" cy="39653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900" extrusionOk="0">
                    <a:moveTo>
                      <a:pt x="1844" y="1"/>
                    </a:moveTo>
                    <a:lnTo>
                      <a:pt x="631" y="485"/>
                    </a:lnTo>
                    <a:cubicBezTo>
                      <a:pt x="82" y="705"/>
                      <a:pt x="1" y="1450"/>
                      <a:pt x="491" y="1782"/>
                    </a:cubicBezTo>
                    <a:cubicBezTo>
                      <a:pt x="608" y="1862"/>
                      <a:pt x="755" y="1899"/>
                      <a:pt x="908" y="1899"/>
                    </a:cubicBezTo>
                    <a:cubicBezTo>
                      <a:pt x="1349" y="1899"/>
                      <a:pt x="1844" y="1588"/>
                      <a:pt x="1844" y="1090"/>
                    </a:cubicBezTo>
                    <a:lnTo>
                      <a:pt x="184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1" name="Google Shape;7930;p93">
                <a:extLst>
                  <a:ext uri="{FF2B5EF4-FFF2-40B4-BE49-F238E27FC236}">
                    <a16:creationId xmlns:a16="http://schemas.microsoft.com/office/drawing/2014/main" id="{FD0EEAB9-D3E4-9A8C-ED82-48DE6924CDBF}"/>
                  </a:ext>
                </a:extLst>
              </p:cNvPr>
              <p:cNvSpPr/>
              <p:nvPr/>
            </p:nvSpPr>
            <p:spPr>
              <a:xfrm>
                <a:off x="5611350" y="1561258"/>
                <a:ext cx="397907" cy="397866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4" extrusionOk="0">
                    <a:moveTo>
                      <a:pt x="12883" y="3949"/>
                    </a:moveTo>
                    <a:cubicBezTo>
                      <a:pt x="13013" y="3949"/>
                      <a:pt x="13138" y="3991"/>
                      <a:pt x="13238" y="4073"/>
                    </a:cubicBezTo>
                    <a:cubicBezTo>
                      <a:pt x="13369" y="4179"/>
                      <a:pt x="13443" y="4339"/>
                      <a:pt x="13443" y="4505"/>
                    </a:cubicBezTo>
                    <a:lnTo>
                      <a:pt x="13443" y="12005"/>
                    </a:lnTo>
                    <a:cubicBezTo>
                      <a:pt x="13443" y="13161"/>
                      <a:pt x="12421" y="13941"/>
                      <a:pt x="11388" y="13941"/>
                    </a:cubicBezTo>
                    <a:cubicBezTo>
                      <a:pt x="10369" y="13941"/>
                      <a:pt x="9534" y="13113"/>
                      <a:pt x="9534" y="12085"/>
                    </a:cubicBezTo>
                    <a:cubicBezTo>
                      <a:pt x="9534" y="11323"/>
                      <a:pt x="9990" y="10647"/>
                      <a:pt x="10700" y="10364"/>
                    </a:cubicBezTo>
                    <a:lnTo>
                      <a:pt x="12327" y="9713"/>
                    </a:lnTo>
                    <a:lnTo>
                      <a:pt x="12327" y="7420"/>
                    </a:lnTo>
                    <a:lnTo>
                      <a:pt x="7859" y="8315"/>
                    </a:lnTo>
                    <a:lnTo>
                      <a:pt x="7859" y="13123"/>
                    </a:lnTo>
                    <a:cubicBezTo>
                      <a:pt x="7859" y="14277"/>
                      <a:pt x="6834" y="15057"/>
                      <a:pt x="5803" y="15057"/>
                    </a:cubicBezTo>
                    <a:cubicBezTo>
                      <a:pt x="4784" y="15057"/>
                      <a:pt x="3949" y="14229"/>
                      <a:pt x="3949" y="13203"/>
                    </a:cubicBezTo>
                    <a:cubicBezTo>
                      <a:pt x="3949" y="12439"/>
                      <a:pt x="4406" y="11763"/>
                      <a:pt x="5115" y="11480"/>
                    </a:cubicBezTo>
                    <a:lnTo>
                      <a:pt x="6741" y="10829"/>
                    </a:lnTo>
                    <a:lnTo>
                      <a:pt x="6741" y="5623"/>
                    </a:lnTo>
                    <a:cubicBezTo>
                      <a:pt x="6741" y="5356"/>
                      <a:pt x="6930" y="5128"/>
                      <a:pt x="7190" y="5074"/>
                    </a:cubicBezTo>
                    <a:lnTo>
                      <a:pt x="12775" y="3958"/>
                    </a:lnTo>
                    <a:cubicBezTo>
                      <a:pt x="12811" y="3952"/>
                      <a:pt x="12847" y="3949"/>
                      <a:pt x="12883" y="3949"/>
                    </a:cubicBezTo>
                    <a:close/>
                    <a:moveTo>
                      <a:pt x="9534" y="1"/>
                    </a:moveTo>
                    <a:cubicBezTo>
                      <a:pt x="4298" y="1"/>
                      <a:pt x="1" y="4296"/>
                      <a:pt x="1" y="9532"/>
                    </a:cubicBezTo>
                    <a:cubicBezTo>
                      <a:pt x="1" y="14769"/>
                      <a:pt x="4298" y="19064"/>
                      <a:pt x="9534" y="19064"/>
                    </a:cubicBezTo>
                    <a:cubicBezTo>
                      <a:pt x="14768" y="19064"/>
                      <a:pt x="19065" y="14769"/>
                      <a:pt x="19065" y="9532"/>
                    </a:cubicBezTo>
                    <a:cubicBezTo>
                      <a:pt x="19065" y="4296"/>
                      <a:pt x="14768" y="1"/>
                      <a:pt x="95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32" name="Google Shape;7931;p93">
                <a:extLst>
                  <a:ext uri="{FF2B5EF4-FFF2-40B4-BE49-F238E27FC236}">
                    <a16:creationId xmlns:a16="http://schemas.microsoft.com/office/drawing/2014/main" id="{B91DBE16-73E9-4190-38A5-CCA0AEB9E8F3}"/>
                  </a:ext>
                </a:extLst>
              </p:cNvPr>
              <p:cNvSpPr/>
              <p:nvPr/>
            </p:nvSpPr>
            <p:spPr>
              <a:xfrm>
                <a:off x="5775341" y="1669507"/>
                <a:ext cx="93247" cy="41531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1990" extrusionOk="0">
                    <a:moveTo>
                      <a:pt x="4467" y="1"/>
                    </a:moveTo>
                    <a:lnTo>
                      <a:pt x="1" y="894"/>
                    </a:lnTo>
                    <a:lnTo>
                      <a:pt x="1" y="1989"/>
                    </a:lnTo>
                    <a:lnTo>
                      <a:pt x="4467" y="1096"/>
                    </a:lnTo>
                    <a:lnTo>
                      <a:pt x="44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0" name="Google Shape;7932;p93">
              <a:extLst>
                <a:ext uri="{FF2B5EF4-FFF2-40B4-BE49-F238E27FC236}">
                  <a16:creationId xmlns:a16="http://schemas.microsoft.com/office/drawing/2014/main" id="{92E063EE-7106-50BC-1B72-8D01329E1588}"/>
                </a:ext>
              </a:extLst>
            </p:cNvPr>
            <p:cNvGrpSpPr/>
            <p:nvPr/>
          </p:nvGrpSpPr>
          <p:grpSpPr>
            <a:xfrm>
              <a:off x="8862205" y="5406431"/>
              <a:ext cx="443693" cy="221050"/>
              <a:chOff x="6140660" y="1661097"/>
              <a:chExt cx="397835" cy="198202"/>
            </a:xfrm>
            <a:grpFill/>
          </p:grpSpPr>
          <p:sp>
            <p:nvSpPr>
              <p:cNvPr id="425" name="Google Shape;7933;p93">
                <a:extLst>
                  <a:ext uri="{FF2B5EF4-FFF2-40B4-BE49-F238E27FC236}">
                    <a16:creationId xmlns:a16="http://schemas.microsoft.com/office/drawing/2014/main" id="{8126D28C-FF6F-AAD5-A886-0CE0519822BE}"/>
                  </a:ext>
                </a:extLst>
              </p:cNvPr>
              <p:cNvSpPr/>
              <p:nvPr/>
            </p:nvSpPr>
            <p:spPr>
              <a:xfrm>
                <a:off x="6281298" y="1707719"/>
                <a:ext cx="58290" cy="151579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7263" extrusionOk="0">
                    <a:moveTo>
                      <a:pt x="1397" y="1"/>
                    </a:moveTo>
                    <a:cubicBezTo>
                      <a:pt x="627" y="1"/>
                      <a:pt x="1" y="627"/>
                      <a:pt x="1" y="1398"/>
                    </a:cubicBezTo>
                    <a:lnTo>
                      <a:pt x="1" y="5865"/>
                    </a:lnTo>
                    <a:cubicBezTo>
                      <a:pt x="1" y="6636"/>
                      <a:pt x="627" y="7262"/>
                      <a:pt x="1397" y="7262"/>
                    </a:cubicBezTo>
                    <a:cubicBezTo>
                      <a:pt x="2166" y="7262"/>
                      <a:pt x="2792" y="6634"/>
                      <a:pt x="2792" y="5865"/>
                    </a:cubicBezTo>
                    <a:lnTo>
                      <a:pt x="2792" y="1398"/>
                    </a:lnTo>
                    <a:cubicBezTo>
                      <a:pt x="2792" y="627"/>
                      <a:pt x="2166" y="1"/>
                      <a:pt x="139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6" name="Google Shape;7934;p93">
                <a:extLst>
                  <a:ext uri="{FF2B5EF4-FFF2-40B4-BE49-F238E27FC236}">
                    <a16:creationId xmlns:a16="http://schemas.microsoft.com/office/drawing/2014/main" id="{2FD577EF-8963-FD81-CE23-041F0E9E6BAB}"/>
                  </a:ext>
                </a:extLst>
              </p:cNvPr>
              <p:cNvSpPr/>
              <p:nvPr/>
            </p:nvSpPr>
            <p:spPr>
              <a:xfrm>
                <a:off x="6480225" y="1742675"/>
                <a:ext cx="58269" cy="58332"/>
              </a:xfrm>
              <a:custGeom>
                <a:avLst/>
                <a:gdLst/>
                <a:ahLst/>
                <a:cxnLst/>
                <a:rect l="l" t="t" r="r" b="b"/>
                <a:pathLst>
                  <a:path w="2792" h="2795" extrusionOk="0">
                    <a:moveTo>
                      <a:pt x="1396" y="1"/>
                    </a:moveTo>
                    <a:cubicBezTo>
                      <a:pt x="627" y="1"/>
                      <a:pt x="0" y="629"/>
                      <a:pt x="0" y="1398"/>
                    </a:cubicBezTo>
                    <a:cubicBezTo>
                      <a:pt x="0" y="2168"/>
                      <a:pt x="627" y="2794"/>
                      <a:pt x="1396" y="2794"/>
                    </a:cubicBezTo>
                    <a:cubicBezTo>
                      <a:pt x="2167" y="2794"/>
                      <a:pt x="2792" y="2168"/>
                      <a:pt x="2792" y="1398"/>
                    </a:cubicBezTo>
                    <a:cubicBezTo>
                      <a:pt x="2792" y="629"/>
                      <a:pt x="2167" y="1"/>
                      <a:pt x="13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7" name="Google Shape;7935;p93">
                <a:extLst>
                  <a:ext uri="{FF2B5EF4-FFF2-40B4-BE49-F238E27FC236}">
                    <a16:creationId xmlns:a16="http://schemas.microsoft.com/office/drawing/2014/main" id="{A431B9DD-1ECE-B6DE-FF95-932032915413}"/>
                  </a:ext>
                </a:extLst>
              </p:cNvPr>
              <p:cNvSpPr/>
              <p:nvPr/>
            </p:nvSpPr>
            <p:spPr>
              <a:xfrm>
                <a:off x="6352004" y="1661097"/>
                <a:ext cx="129206" cy="198202"/>
              </a:xfrm>
              <a:custGeom>
                <a:avLst/>
                <a:gdLst/>
                <a:ahLst/>
                <a:cxnLst/>
                <a:rect l="l" t="t" r="r" b="b"/>
                <a:pathLst>
                  <a:path w="6191" h="9497" extrusionOk="0">
                    <a:moveTo>
                      <a:pt x="1396" y="0"/>
                    </a:moveTo>
                    <a:cubicBezTo>
                      <a:pt x="627" y="0"/>
                      <a:pt x="1" y="628"/>
                      <a:pt x="1" y="1398"/>
                    </a:cubicBezTo>
                    <a:lnTo>
                      <a:pt x="1" y="8099"/>
                    </a:lnTo>
                    <a:cubicBezTo>
                      <a:pt x="1" y="8870"/>
                      <a:pt x="627" y="9496"/>
                      <a:pt x="1396" y="9496"/>
                    </a:cubicBezTo>
                    <a:cubicBezTo>
                      <a:pt x="2168" y="9496"/>
                      <a:pt x="2792" y="8868"/>
                      <a:pt x="2792" y="8099"/>
                    </a:cubicBezTo>
                    <a:lnTo>
                      <a:pt x="2792" y="7683"/>
                    </a:lnTo>
                    <a:lnTo>
                      <a:pt x="3586" y="8874"/>
                    </a:lnTo>
                    <a:cubicBezTo>
                      <a:pt x="3845" y="9263"/>
                      <a:pt x="4280" y="9496"/>
                      <a:pt x="4749" y="9496"/>
                    </a:cubicBezTo>
                    <a:cubicBezTo>
                      <a:pt x="5025" y="9496"/>
                      <a:pt x="5293" y="9415"/>
                      <a:pt x="5522" y="9261"/>
                    </a:cubicBezTo>
                    <a:cubicBezTo>
                      <a:pt x="5833" y="9054"/>
                      <a:pt x="6044" y="8739"/>
                      <a:pt x="6118" y="8373"/>
                    </a:cubicBezTo>
                    <a:cubicBezTo>
                      <a:pt x="6190" y="8007"/>
                      <a:pt x="6116" y="7635"/>
                      <a:pt x="5909" y="7324"/>
                    </a:cubicBezTo>
                    <a:lnTo>
                      <a:pt x="4535" y="5261"/>
                    </a:lnTo>
                    <a:lnTo>
                      <a:pt x="5177" y="4619"/>
                    </a:lnTo>
                    <a:cubicBezTo>
                      <a:pt x="5722" y="4074"/>
                      <a:pt x="5722" y="3188"/>
                      <a:pt x="5177" y="2643"/>
                    </a:cubicBezTo>
                    <a:cubicBezTo>
                      <a:pt x="4904" y="2372"/>
                      <a:pt x="4547" y="2236"/>
                      <a:pt x="4190" y="2236"/>
                    </a:cubicBezTo>
                    <a:cubicBezTo>
                      <a:pt x="3832" y="2236"/>
                      <a:pt x="3475" y="2372"/>
                      <a:pt x="3203" y="2643"/>
                    </a:cubicBezTo>
                    <a:lnTo>
                      <a:pt x="2792" y="3054"/>
                    </a:lnTo>
                    <a:lnTo>
                      <a:pt x="2792" y="1398"/>
                    </a:lnTo>
                    <a:cubicBezTo>
                      <a:pt x="2792" y="627"/>
                      <a:pt x="2166" y="0"/>
                      <a:pt x="1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8" name="Google Shape;7936;p93">
                <a:extLst>
                  <a:ext uri="{FF2B5EF4-FFF2-40B4-BE49-F238E27FC236}">
                    <a16:creationId xmlns:a16="http://schemas.microsoft.com/office/drawing/2014/main" id="{CBB22D63-65A5-053E-C1F0-1D3E8AC710F8}"/>
                  </a:ext>
                </a:extLst>
              </p:cNvPr>
              <p:cNvSpPr/>
              <p:nvPr/>
            </p:nvSpPr>
            <p:spPr>
              <a:xfrm>
                <a:off x="6140660" y="1661097"/>
                <a:ext cx="129185" cy="198202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9497" extrusionOk="0">
                    <a:moveTo>
                      <a:pt x="1396" y="0"/>
                    </a:moveTo>
                    <a:cubicBezTo>
                      <a:pt x="626" y="0"/>
                      <a:pt x="0" y="628"/>
                      <a:pt x="0" y="1398"/>
                    </a:cubicBezTo>
                    <a:lnTo>
                      <a:pt x="0" y="8099"/>
                    </a:lnTo>
                    <a:cubicBezTo>
                      <a:pt x="0" y="8870"/>
                      <a:pt x="626" y="9496"/>
                      <a:pt x="1396" y="9496"/>
                    </a:cubicBezTo>
                    <a:cubicBezTo>
                      <a:pt x="2165" y="9496"/>
                      <a:pt x="2792" y="8868"/>
                      <a:pt x="2792" y="8099"/>
                    </a:cubicBezTo>
                    <a:lnTo>
                      <a:pt x="2792" y="7683"/>
                    </a:lnTo>
                    <a:lnTo>
                      <a:pt x="3586" y="8874"/>
                    </a:lnTo>
                    <a:cubicBezTo>
                      <a:pt x="3844" y="9263"/>
                      <a:pt x="4279" y="9496"/>
                      <a:pt x="4748" y="9496"/>
                    </a:cubicBezTo>
                    <a:cubicBezTo>
                      <a:pt x="5024" y="9496"/>
                      <a:pt x="5291" y="9415"/>
                      <a:pt x="5521" y="9261"/>
                    </a:cubicBezTo>
                    <a:cubicBezTo>
                      <a:pt x="5832" y="9054"/>
                      <a:pt x="6043" y="8739"/>
                      <a:pt x="6117" y="8373"/>
                    </a:cubicBezTo>
                    <a:cubicBezTo>
                      <a:pt x="6190" y="8007"/>
                      <a:pt x="6115" y="7635"/>
                      <a:pt x="5909" y="7324"/>
                    </a:cubicBezTo>
                    <a:lnTo>
                      <a:pt x="4534" y="5261"/>
                    </a:lnTo>
                    <a:lnTo>
                      <a:pt x="5176" y="4619"/>
                    </a:lnTo>
                    <a:cubicBezTo>
                      <a:pt x="5721" y="4074"/>
                      <a:pt x="5721" y="3188"/>
                      <a:pt x="5176" y="2643"/>
                    </a:cubicBezTo>
                    <a:cubicBezTo>
                      <a:pt x="4904" y="2372"/>
                      <a:pt x="4546" y="2236"/>
                      <a:pt x="4188" y="2236"/>
                    </a:cubicBezTo>
                    <a:cubicBezTo>
                      <a:pt x="3831" y="2236"/>
                      <a:pt x="3473" y="2372"/>
                      <a:pt x="3202" y="2643"/>
                    </a:cubicBezTo>
                    <a:lnTo>
                      <a:pt x="2792" y="3054"/>
                    </a:lnTo>
                    <a:lnTo>
                      <a:pt x="2792" y="1398"/>
                    </a:lnTo>
                    <a:cubicBezTo>
                      <a:pt x="2792" y="627"/>
                      <a:pt x="2165" y="0"/>
                      <a:pt x="1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1" name="Google Shape;7937;p93">
              <a:extLst>
                <a:ext uri="{FF2B5EF4-FFF2-40B4-BE49-F238E27FC236}">
                  <a16:creationId xmlns:a16="http://schemas.microsoft.com/office/drawing/2014/main" id="{2508C120-7179-3806-6865-B2586415D334}"/>
                </a:ext>
              </a:extLst>
            </p:cNvPr>
            <p:cNvGrpSpPr/>
            <p:nvPr/>
          </p:nvGrpSpPr>
          <p:grpSpPr>
            <a:xfrm>
              <a:off x="9456542" y="5295095"/>
              <a:ext cx="443774" cy="443729"/>
              <a:chOff x="6669907" y="1561258"/>
              <a:chExt cx="397907" cy="397866"/>
            </a:xfrm>
            <a:grpFill/>
          </p:grpSpPr>
          <p:sp>
            <p:nvSpPr>
              <p:cNvPr id="420" name="Google Shape;7938;p93">
                <a:extLst>
                  <a:ext uri="{FF2B5EF4-FFF2-40B4-BE49-F238E27FC236}">
                    <a16:creationId xmlns:a16="http://schemas.microsoft.com/office/drawing/2014/main" id="{8B118AFC-05D3-53D8-E1C3-F593FF07E8C3}"/>
                  </a:ext>
                </a:extLst>
              </p:cNvPr>
              <p:cNvSpPr/>
              <p:nvPr/>
            </p:nvSpPr>
            <p:spPr>
              <a:xfrm>
                <a:off x="6950454" y="1655253"/>
                <a:ext cx="23312" cy="23354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19" extrusionOk="0">
                    <a:moveTo>
                      <a:pt x="558" y="1"/>
                    </a:moveTo>
                    <a:cubicBezTo>
                      <a:pt x="250" y="1"/>
                      <a:pt x="0" y="252"/>
                      <a:pt x="0" y="560"/>
                    </a:cubicBezTo>
                    <a:cubicBezTo>
                      <a:pt x="0" y="868"/>
                      <a:pt x="250" y="1119"/>
                      <a:pt x="558" y="1119"/>
                    </a:cubicBezTo>
                    <a:cubicBezTo>
                      <a:pt x="867" y="1119"/>
                      <a:pt x="1117" y="868"/>
                      <a:pt x="1117" y="560"/>
                    </a:cubicBezTo>
                    <a:cubicBezTo>
                      <a:pt x="1117" y="252"/>
                      <a:pt x="867" y="1"/>
                      <a:pt x="5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1" name="Google Shape;7939;p93">
                <a:extLst>
                  <a:ext uri="{FF2B5EF4-FFF2-40B4-BE49-F238E27FC236}">
                    <a16:creationId xmlns:a16="http://schemas.microsoft.com/office/drawing/2014/main" id="{622DD6DA-A9AD-1ABC-312F-9E0CA50CC128}"/>
                  </a:ext>
                </a:extLst>
              </p:cNvPr>
              <p:cNvSpPr/>
              <p:nvPr/>
            </p:nvSpPr>
            <p:spPr>
              <a:xfrm>
                <a:off x="6740633" y="1725228"/>
                <a:ext cx="36919" cy="39632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1899" extrusionOk="0">
                    <a:moveTo>
                      <a:pt x="1117" y="0"/>
                    </a:moveTo>
                    <a:cubicBezTo>
                      <a:pt x="502" y="0"/>
                      <a:pt x="1" y="501"/>
                      <a:pt x="1" y="1116"/>
                    </a:cubicBezTo>
                    <a:cubicBezTo>
                      <a:pt x="1" y="1419"/>
                      <a:pt x="135" y="1691"/>
                      <a:pt x="341" y="1898"/>
                    </a:cubicBezTo>
                    <a:cubicBezTo>
                      <a:pt x="643" y="1261"/>
                      <a:pt x="1133" y="690"/>
                      <a:pt x="1768" y="219"/>
                    </a:cubicBezTo>
                    <a:cubicBezTo>
                      <a:pt x="1581" y="83"/>
                      <a:pt x="1358" y="0"/>
                      <a:pt x="11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2" name="Google Shape;7940;p93">
                <a:extLst>
                  <a:ext uri="{FF2B5EF4-FFF2-40B4-BE49-F238E27FC236}">
                    <a16:creationId xmlns:a16="http://schemas.microsoft.com/office/drawing/2014/main" id="{C4D618A8-ACEA-1CFE-E7FD-5D25AE86F7C2}"/>
                  </a:ext>
                </a:extLst>
              </p:cNvPr>
              <p:cNvSpPr/>
              <p:nvPr/>
            </p:nvSpPr>
            <p:spPr>
              <a:xfrm>
                <a:off x="6763944" y="1725228"/>
                <a:ext cx="209827" cy="139892"/>
              </a:xfrm>
              <a:custGeom>
                <a:avLst/>
                <a:gdLst/>
                <a:ahLst/>
                <a:cxnLst/>
                <a:rect l="l" t="t" r="r" b="b"/>
                <a:pathLst>
                  <a:path w="10054" h="6703" extrusionOk="0">
                    <a:moveTo>
                      <a:pt x="2793" y="1116"/>
                    </a:moveTo>
                    <a:cubicBezTo>
                      <a:pt x="3409" y="1116"/>
                      <a:pt x="3910" y="1619"/>
                      <a:pt x="3910" y="2234"/>
                    </a:cubicBezTo>
                    <a:cubicBezTo>
                      <a:pt x="3910" y="2850"/>
                      <a:pt x="3409" y="3351"/>
                      <a:pt x="2793" y="3351"/>
                    </a:cubicBezTo>
                    <a:cubicBezTo>
                      <a:pt x="2178" y="3351"/>
                      <a:pt x="1675" y="2850"/>
                      <a:pt x="1675" y="2234"/>
                    </a:cubicBezTo>
                    <a:cubicBezTo>
                      <a:pt x="1675" y="1619"/>
                      <a:pt x="2178" y="1116"/>
                      <a:pt x="2793" y="1116"/>
                    </a:cubicBezTo>
                    <a:close/>
                    <a:moveTo>
                      <a:pt x="7262" y="1116"/>
                    </a:moveTo>
                    <a:cubicBezTo>
                      <a:pt x="7878" y="1116"/>
                      <a:pt x="8378" y="1619"/>
                      <a:pt x="8378" y="2234"/>
                    </a:cubicBezTo>
                    <a:cubicBezTo>
                      <a:pt x="8378" y="2850"/>
                      <a:pt x="7878" y="3351"/>
                      <a:pt x="7262" y="3351"/>
                    </a:cubicBezTo>
                    <a:cubicBezTo>
                      <a:pt x="6645" y="3351"/>
                      <a:pt x="6144" y="2850"/>
                      <a:pt x="6144" y="2234"/>
                    </a:cubicBezTo>
                    <a:cubicBezTo>
                      <a:pt x="6144" y="1619"/>
                      <a:pt x="6645" y="1116"/>
                      <a:pt x="7262" y="1116"/>
                    </a:cubicBezTo>
                    <a:close/>
                    <a:moveTo>
                      <a:pt x="7261" y="4469"/>
                    </a:moveTo>
                    <a:cubicBezTo>
                      <a:pt x="7466" y="4469"/>
                      <a:pt x="7663" y="4581"/>
                      <a:pt x="7761" y="4776"/>
                    </a:cubicBezTo>
                    <a:cubicBezTo>
                      <a:pt x="7899" y="5052"/>
                      <a:pt x="7787" y="5389"/>
                      <a:pt x="7511" y="5527"/>
                    </a:cubicBezTo>
                    <a:cubicBezTo>
                      <a:pt x="6733" y="5916"/>
                      <a:pt x="5880" y="6109"/>
                      <a:pt x="5028" y="6109"/>
                    </a:cubicBezTo>
                    <a:cubicBezTo>
                      <a:pt x="4173" y="6109"/>
                      <a:pt x="3321" y="5916"/>
                      <a:pt x="2544" y="5527"/>
                    </a:cubicBezTo>
                    <a:cubicBezTo>
                      <a:pt x="2268" y="5389"/>
                      <a:pt x="2155" y="5052"/>
                      <a:pt x="2293" y="4776"/>
                    </a:cubicBezTo>
                    <a:cubicBezTo>
                      <a:pt x="2391" y="4581"/>
                      <a:pt x="2589" y="4469"/>
                      <a:pt x="2794" y="4469"/>
                    </a:cubicBezTo>
                    <a:cubicBezTo>
                      <a:pt x="2878" y="4469"/>
                      <a:pt x="2963" y="4487"/>
                      <a:pt x="3043" y="4527"/>
                    </a:cubicBezTo>
                    <a:cubicBezTo>
                      <a:pt x="3664" y="4838"/>
                      <a:pt x="4345" y="4994"/>
                      <a:pt x="5027" y="4994"/>
                    </a:cubicBezTo>
                    <a:cubicBezTo>
                      <a:pt x="5708" y="4994"/>
                      <a:pt x="6390" y="4838"/>
                      <a:pt x="7011" y="4527"/>
                    </a:cubicBezTo>
                    <a:cubicBezTo>
                      <a:pt x="7092" y="4487"/>
                      <a:pt x="7177" y="4469"/>
                      <a:pt x="7261" y="4469"/>
                    </a:cubicBezTo>
                    <a:close/>
                    <a:moveTo>
                      <a:pt x="5028" y="0"/>
                    </a:moveTo>
                    <a:cubicBezTo>
                      <a:pt x="2256" y="0"/>
                      <a:pt x="0" y="1504"/>
                      <a:pt x="0" y="3351"/>
                    </a:cubicBezTo>
                    <a:cubicBezTo>
                      <a:pt x="0" y="5199"/>
                      <a:pt x="2256" y="6703"/>
                      <a:pt x="5028" y="6703"/>
                    </a:cubicBezTo>
                    <a:cubicBezTo>
                      <a:pt x="7798" y="6703"/>
                      <a:pt x="10054" y="5199"/>
                      <a:pt x="10054" y="3351"/>
                    </a:cubicBezTo>
                    <a:cubicBezTo>
                      <a:pt x="10054" y="1504"/>
                      <a:pt x="7798" y="0"/>
                      <a:pt x="50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3" name="Google Shape;7941;p93">
                <a:extLst>
                  <a:ext uri="{FF2B5EF4-FFF2-40B4-BE49-F238E27FC236}">
                    <a16:creationId xmlns:a16="http://schemas.microsoft.com/office/drawing/2014/main" id="{2DFBCBBD-AC30-8A78-39C8-11760B541273}"/>
                  </a:ext>
                </a:extLst>
              </p:cNvPr>
              <p:cNvSpPr/>
              <p:nvPr/>
            </p:nvSpPr>
            <p:spPr>
              <a:xfrm>
                <a:off x="6669907" y="1561258"/>
                <a:ext cx="397907" cy="397866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4" extrusionOk="0">
                    <a:moveTo>
                      <a:pt x="10650" y="3388"/>
                    </a:moveTo>
                    <a:cubicBezTo>
                      <a:pt x="10708" y="3388"/>
                      <a:pt x="10768" y="3398"/>
                      <a:pt x="10827" y="3417"/>
                    </a:cubicBezTo>
                    <a:lnTo>
                      <a:pt x="12686" y="4038"/>
                    </a:lnTo>
                    <a:cubicBezTo>
                      <a:pt x="12994" y="3645"/>
                      <a:pt x="13466" y="3389"/>
                      <a:pt x="14001" y="3389"/>
                    </a:cubicBezTo>
                    <a:cubicBezTo>
                      <a:pt x="14924" y="3389"/>
                      <a:pt x="15676" y="4140"/>
                      <a:pt x="15676" y="5064"/>
                    </a:cubicBezTo>
                    <a:cubicBezTo>
                      <a:pt x="15676" y="5987"/>
                      <a:pt x="14924" y="6739"/>
                      <a:pt x="14001" y="6739"/>
                    </a:cubicBezTo>
                    <a:cubicBezTo>
                      <a:pt x="13088" y="6739"/>
                      <a:pt x="12345" y="6003"/>
                      <a:pt x="12329" y="5094"/>
                    </a:cubicBezTo>
                    <a:lnTo>
                      <a:pt x="11004" y="4653"/>
                    </a:lnTo>
                    <a:lnTo>
                      <a:pt x="10294" y="6778"/>
                    </a:lnTo>
                    <a:cubicBezTo>
                      <a:pt x="11251" y="6865"/>
                      <a:pt x="12140" y="7109"/>
                      <a:pt x="12909" y="7479"/>
                    </a:cubicBezTo>
                    <a:cubicBezTo>
                      <a:pt x="13327" y="7017"/>
                      <a:pt x="13919" y="6739"/>
                      <a:pt x="14560" y="6739"/>
                    </a:cubicBezTo>
                    <a:cubicBezTo>
                      <a:pt x="15791" y="6739"/>
                      <a:pt x="16794" y="7742"/>
                      <a:pt x="16794" y="8973"/>
                    </a:cubicBezTo>
                    <a:cubicBezTo>
                      <a:pt x="16794" y="9780"/>
                      <a:pt x="16336" y="10498"/>
                      <a:pt x="15655" y="10891"/>
                    </a:cubicBezTo>
                    <a:cubicBezTo>
                      <a:pt x="15665" y="10997"/>
                      <a:pt x="15676" y="11101"/>
                      <a:pt x="15676" y="11208"/>
                    </a:cubicBezTo>
                    <a:cubicBezTo>
                      <a:pt x="15676" y="13672"/>
                      <a:pt x="12921" y="15676"/>
                      <a:pt x="9532" y="15676"/>
                    </a:cubicBezTo>
                    <a:cubicBezTo>
                      <a:pt x="6144" y="15676"/>
                      <a:pt x="3388" y="13672"/>
                      <a:pt x="3388" y="11208"/>
                    </a:cubicBezTo>
                    <a:cubicBezTo>
                      <a:pt x="3388" y="11101"/>
                      <a:pt x="3401" y="10997"/>
                      <a:pt x="3411" y="10891"/>
                    </a:cubicBezTo>
                    <a:cubicBezTo>
                      <a:pt x="2730" y="10498"/>
                      <a:pt x="2272" y="9780"/>
                      <a:pt x="2272" y="8973"/>
                    </a:cubicBezTo>
                    <a:cubicBezTo>
                      <a:pt x="2272" y="7742"/>
                      <a:pt x="3273" y="6739"/>
                      <a:pt x="4506" y="6739"/>
                    </a:cubicBezTo>
                    <a:cubicBezTo>
                      <a:pt x="5145" y="6739"/>
                      <a:pt x="5737" y="7017"/>
                      <a:pt x="6157" y="7479"/>
                    </a:cubicBezTo>
                    <a:cubicBezTo>
                      <a:pt x="7018" y="7065"/>
                      <a:pt x="8034" y="6806"/>
                      <a:pt x="9125" y="6755"/>
                    </a:cubicBezTo>
                    <a:lnTo>
                      <a:pt x="10119" y="3771"/>
                    </a:lnTo>
                    <a:cubicBezTo>
                      <a:pt x="10199" y="3537"/>
                      <a:pt x="10415" y="3388"/>
                      <a:pt x="10650" y="3388"/>
                    </a:cubicBezTo>
                    <a:close/>
                    <a:moveTo>
                      <a:pt x="9534" y="1"/>
                    </a:moveTo>
                    <a:cubicBezTo>
                      <a:pt x="4297" y="1"/>
                      <a:pt x="1" y="4296"/>
                      <a:pt x="1" y="9532"/>
                    </a:cubicBezTo>
                    <a:cubicBezTo>
                      <a:pt x="1" y="14769"/>
                      <a:pt x="4297" y="19064"/>
                      <a:pt x="9534" y="19064"/>
                    </a:cubicBezTo>
                    <a:cubicBezTo>
                      <a:pt x="14768" y="19064"/>
                      <a:pt x="19065" y="14769"/>
                      <a:pt x="19065" y="9532"/>
                    </a:cubicBezTo>
                    <a:cubicBezTo>
                      <a:pt x="19065" y="4296"/>
                      <a:pt x="14768" y="1"/>
                      <a:pt x="95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24" name="Google Shape;7942;p93">
                <a:extLst>
                  <a:ext uri="{FF2B5EF4-FFF2-40B4-BE49-F238E27FC236}">
                    <a16:creationId xmlns:a16="http://schemas.microsoft.com/office/drawing/2014/main" id="{B00728CA-DD0D-EA1C-3574-DCBD6EDC2410}"/>
                  </a:ext>
                </a:extLst>
              </p:cNvPr>
              <p:cNvSpPr/>
              <p:nvPr/>
            </p:nvSpPr>
            <p:spPr>
              <a:xfrm>
                <a:off x="6960158" y="1725228"/>
                <a:ext cx="36940" cy="39632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899" extrusionOk="0">
                    <a:moveTo>
                      <a:pt x="652" y="0"/>
                    </a:moveTo>
                    <a:cubicBezTo>
                      <a:pt x="413" y="0"/>
                      <a:pt x="188" y="83"/>
                      <a:pt x="1" y="219"/>
                    </a:cubicBezTo>
                    <a:cubicBezTo>
                      <a:pt x="637" y="690"/>
                      <a:pt x="1127" y="1261"/>
                      <a:pt x="1428" y="1898"/>
                    </a:cubicBezTo>
                    <a:cubicBezTo>
                      <a:pt x="1635" y="1691"/>
                      <a:pt x="1770" y="1419"/>
                      <a:pt x="1770" y="1116"/>
                    </a:cubicBezTo>
                    <a:cubicBezTo>
                      <a:pt x="1770" y="501"/>
                      <a:pt x="1267" y="0"/>
                      <a:pt x="6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2" name="Google Shape;7943;p93">
              <a:extLst>
                <a:ext uri="{FF2B5EF4-FFF2-40B4-BE49-F238E27FC236}">
                  <a16:creationId xmlns:a16="http://schemas.microsoft.com/office/drawing/2014/main" id="{8602DC5F-1F18-2A28-0CCE-BDD524997717}"/>
                </a:ext>
              </a:extLst>
            </p:cNvPr>
            <p:cNvGrpSpPr/>
            <p:nvPr/>
          </p:nvGrpSpPr>
          <p:grpSpPr>
            <a:xfrm>
              <a:off x="5891097" y="5360954"/>
              <a:ext cx="443774" cy="312010"/>
              <a:chOff x="3386036" y="1746339"/>
              <a:chExt cx="397907" cy="279762"/>
            </a:xfrm>
            <a:grpFill/>
          </p:grpSpPr>
          <p:sp>
            <p:nvSpPr>
              <p:cNvPr id="418" name="Google Shape;7944;p93">
                <a:extLst>
                  <a:ext uri="{FF2B5EF4-FFF2-40B4-BE49-F238E27FC236}">
                    <a16:creationId xmlns:a16="http://schemas.microsoft.com/office/drawing/2014/main" id="{71C14940-BF21-F550-DD2C-01A92DB457BE}"/>
                  </a:ext>
                </a:extLst>
              </p:cNvPr>
              <p:cNvSpPr/>
              <p:nvPr/>
            </p:nvSpPr>
            <p:spPr>
              <a:xfrm>
                <a:off x="3561652" y="1848954"/>
                <a:ext cx="59646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570" extrusionOk="0">
                    <a:moveTo>
                      <a:pt x="1" y="0"/>
                    </a:moveTo>
                    <a:lnTo>
                      <a:pt x="1" y="3570"/>
                    </a:lnTo>
                    <a:lnTo>
                      <a:pt x="2858" y="1785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9" name="Google Shape;7945;p93">
                <a:extLst>
                  <a:ext uri="{FF2B5EF4-FFF2-40B4-BE49-F238E27FC236}">
                    <a16:creationId xmlns:a16="http://schemas.microsoft.com/office/drawing/2014/main" id="{01690BE5-EBFB-9CB2-E26A-4F2E4F24AE20}"/>
                  </a:ext>
                </a:extLst>
              </p:cNvPr>
              <p:cNvSpPr/>
              <p:nvPr/>
            </p:nvSpPr>
            <p:spPr>
              <a:xfrm>
                <a:off x="3386036" y="1746339"/>
                <a:ext cx="397907" cy="279762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3405" extrusionOk="0">
                    <a:moveTo>
                      <a:pt x="7858" y="3351"/>
                    </a:moveTo>
                    <a:cubicBezTo>
                      <a:pt x="7961" y="3351"/>
                      <a:pt x="8064" y="3379"/>
                      <a:pt x="8154" y="3436"/>
                    </a:cubicBezTo>
                    <a:lnTo>
                      <a:pt x="12622" y="6230"/>
                    </a:lnTo>
                    <a:cubicBezTo>
                      <a:pt x="12785" y="6330"/>
                      <a:pt x="12884" y="6509"/>
                      <a:pt x="12884" y="6702"/>
                    </a:cubicBezTo>
                    <a:cubicBezTo>
                      <a:pt x="12884" y="6895"/>
                      <a:pt x="12785" y="7073"/>
                      <a:pt x="12622" y="7176"/>
                    </a:cubicBezTo>
                    <a:lnTo>
                      <a:pt x="8154" y="9968"/>
                    </a:lnTo>
                    <a:cubicBezTo>
                      <a:pt x="8063" y="10025"/>
                      <a:pt x="7961" y="10053"/>
                      <a:pt x="7859" y="10053"/>
                    </a:cubicBezTo>
                    <a:cubicBezTo>
                      <a:pt x="7765" y="10053"/>
                      <a:pt x="7671" y="10029"/>
                      <a:pt x="7588" y="9983"/>
                    </a:cubicBezTo>
                    <a:cubicBezTo>
                      <a:pt x="7409" y="9884"/>
                      <a:pt x="7299" y="9699"/>
                      <a:pt x="7299" y="9495"/>
                    </a:cubicBezTo>
                    <a:lnTo>
                      <a:pt x="7299" y="3910"/>
                    </a:lnTo>
                    <a:cubicBezTo>
                      <a:pt x="7299" y="3707"/>
                      <a:pt x="7409" y="3519"/>
                      <a:pt x="7588" y="3420"/>
                    </a:cubicBezTo>
                    <a:cubicBezTo>
                      <a:pt x="7671" y="3374"/>
                      <a:pt x="7765" y="3351"/>
                      <a:pt x="7858" y="3351"/>
                    </a:cubicBezTo>
                    <a:close/>
                    <a:moveTo>
                      <a:pt x="2794" y="1"/>
                    </a:moveTo>
                    <a:cubicBezTo>
                      <a:pt x="1255" y="1"/>
                      <a:pt x="1" y="1253"/>
                      <a:pt x="1" y="2792"/>
                    </a:cubicBezTo>
                    <a:lnTo>
                      <a:pt x="1" y="10611"/>
                    </a:lnTo>
                    <a:cubicBezTo>
                      <a:pt x="1" y="12152"/>
                      <a:pt x="1255" y="13405"/>
                      <a:pt x="2794" y="13405"/>
                    </a:cubicBezTo>
                    <a:lnTo>
                      <a:pt x="16274" y="13405"/>
                    </a:lnTo>
                    <a:cubicBezTo>
                      <a:pt x="17813" y="13405"/>
                      <a:pt x="19065" y="12152"/>
                      <a:pt x="19065" y="10611"/>
                    </a:cubicBezTo>
                    <a:lnTo>
                      <a:pt x="19065" y="2792"/>
                    </a:lnTo>
                    <a:cubicBezTo>
                      <a:pt x="19065" y="1253"/>
                      <a:pt x="17813" y="1"/>
                      <a:pt x="16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3" name="Google Shape;7946;p93">
              <a:extLst>
                <a:ext uri="{FF2B5EF4-FFF2-40B4-BE49-F238E27FC236}">
                  <a16:creationId xmlns:a16="http://schemas.microsoft.com/office/drawing/2014/main" id="{75BB47E7-CB72-0B47-5D72-C3C695EFC2D8}"/>
                </a:ext>
              </a:extLst>
            </p:cNvPr>
            <p:cNvGrpSpPr/>
            <p:nvPr/>
          </p:nvGrpSpPr>
          <p:grpSpPr>
            <a:xfrm>
              <a:off x="7078938" y="5295072"/>
              <a:ext cx="443774" cy="443774"/>
              <a:chOff x="4417380" y="1687279"/>
              <a:chExt cx="397907" cy="397907"/>
            </a:xfrm>
            <a:grpFill/>
          </p:grpSpPr>
          <p:sp>
            <p:nvSpPr>
              <p:cNvPr id="416" name="Google Shape;7947;p93">
                <a:extLst>
                  <a:ext uri="{FF2B5EF4-FFF2-40B4-BE49-F238E27FC236}">
                    <a16:creationId xmlns:a16="http://schemas.microsoft.com/office/drawing/2014/main" id="{147B746E-3AC0-0223-F75E-2AE7FD7C00BB}"/>
                  </a:ext>
                </a:extLst>
              </p:cNvPr>
              <p:cNvSpPr/>
              <p:nvPr/>
            </p:nvSpPr>
            <p:spPr>
              <a:xfrm>
                <a:off x="4417380" y="1687279"/>
                <a:ext cx="397907" cy="397907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6" extrusionOk="0">
                    <a:moveTo>
                      <a:pt x="9525" y="2794"/>
                    </a:moveTo>
                    <a:cubicBezTo>
                      <a:pt x="11382" y="2845"/>
                      <a:pt x="13514" y="4021"/>
                      <a:pt x="13514" y="6949"/>
                    </a:cubicBezTo>
                    <a:cubicBezTo>
                      <a:pt x="13514" y="7361"/>
                      <a:pt x="13500" y="7674"/>
                      <a:pt x="13486" y="7912"/>
                    </a:cubicBezTo>
                    <a:cubicBezTo>
                      <a:pt x="13689" y="7867"/>
                      <a:pt x="14004" y="7789"/>
                      <a:pt x="14208" y="7789"/>
                    </a:cubicBezTo>
                    <a:cubicBezTo>
                      <a:pt x="14882" y="7789"/>
                      <a:pt x="15370" y="8202"/>
                      <a:pt x="15370" y="8769"/>
                    </a:cubicBezTo>
                    <a:cubicBezTo>
                      <a:pt x="15370" y="9574"/>
                      <a:pt x="14598" y="9882"/>
                      <a:pt x="14137" y="10066"/>
                    </a:cubicBezTo>
                    <a:cubicBezTo>
                      <a:pt x="14020" y="10112"/>
                      <a:pt x="13857" y="10178"/>
                      <a:pt x="13767" y="10231"/>
                    </a:cubicBezTo>
                    <a:cubicBezTo>
                      <a:pt x="13822" y="10949"/>
                      <a:pt x="14437" y="11278"/>
                      <a:pt x="15354" y="11690"/>
                    </a:cubicBezTo>
                    <a:cubicBezTo>
                      <a:pt x="16061" y="12007"/>
                      <a:pt x="16794" y="12336"/>
                      <a:pt x="16794" y="13104"/>
                    </a:cubicBezTo>
                    <a:cubicBezTo>
                      <a:pt x="16794" y="13896"/>
                      <a:pt x="16088" y="14016"/>
                      <a:pt x="15520" y="14112"/>
                    </a:cubicBezTo>
                    <a:cubicBezTo>
                      <a:pt x="15333" y="14146"/>
                      <a:pt x="15111" y="14183"/>
                      <a:pt x="14855" y="14239"/>
                    </a:cubicBezTo>
                    <a:cubicBezTo>
                      <a:pt x="14768" y="14620"/>
                      <a:pt x="14600" y="15156"/>
                      <a:pt x="13939" y="15156"/>
                    </a:cubicBezTo>
                    <a:cubicBezTo>
                      <a:pt x="13709" y="15156"/>
                      <a:pt x="13258" y="15035"/>
                      <a:pt x="12916" y="15035"/>
                    </a:cubicBezTo>
                    <a:cubicBezTo>
                      <a:pt x="12370" y="15035"/>
                      <a:pt x="12048" y="15253"/>
                      <a:pt x="11642" y="15531"/>
                    </a:cubicBezTo>
                    <a:cubicBezTo>
                      <a:pt x="11160" y="15860"/>
                      <a:pt x="10556" y="16272"/>
                      <a:pt x="9534" y="16272"/>
                    </a:cubicBezTo>
                    <a:cubicBezTo>
                      <a:pt x="8510" y="16272"/>
                      <a:pt x="7908" y="15860"/>
                      <a:pt x="7425" y="15531"/>
                    </a:cubicBezTo>
                    <a:cubicBezTo>
                      <a:pt x="7020" y="15255"/>
                      <a:pt x="6698" y="15035"/>
                      <a:pt x="6151" y="15035"/>
                    </a:cubicBezTo>
                    <a:cubicBezTo>
                      <a:pt x="5810" y="15035"/>
                      <a:pt x="5357" y="15156"/>
                      <a:pt x="5129" y="15156"/>
                    </a:cubicBezTo>
                    <a:cubicBezTo>
                      <a:pt x="4467" y="15156"/>
                      <a:pt x="4298" y="14620"/>
                      <a:pt x="4211" y="14239"/>
                    </a:cubicBezTo>
                    <a:cubicBezTo>
                      <a:pt x="3956" y="14183"/>
                      <a:pt x="3735" y="14146"/>
                      <a:pt x="3547" y="14112"/>
                    </a:cubicBezTo>
                    <a:cubicBezTo>
                      <a:pt x="2980" y="14016"/>
                      <a:pt x="2272" y="13896"/>
                      <a:pt x="2272" y="13104"/>
                    </a:cubicBezTo>
                    <a:cubicBezTo>
                      <a:pt x="2272" y="12336"/>
                      <a:pt x="3004" y="12007"/>
                      <a:pt x="3712" y="11690"/>
                    </a:cubicBezTo>
                    <a:cubicBezTo>
                      <a:pt x="4630" y="11280"/>
                      <a:pt x="5246" y="10949"/>
                      <a:pt x="5299" y="10231"/>
                    </a:cubicBezTo>
                    <a:cubicBezTo>
                      <a:pt x="5209" y="10178"/>
                      <a:pt x="5046" y="10112"/>
                      <a:pt x="4929" y="10066"/>
                    </a:cubicBezTo>
                    <a:cubicBezTo>
                      <a:pt x="4469" y="9882"/>
                      <a:pt x="3696" y="9573"/>
                      <a:pt x="3696" y="8769"/>
                    </a:cubicBezTo>
                    <a:cubicBezTo>
                      <a:pt x="3696" y="8202"/>
                      <a:pt x="4186" y="7789"/>
                      <a:pt x="4858" y="7789"/>
                    </a:cubicBezTo>
                    <a:cubicBezTo>
                      <a:pt x="5062" y="7789"/>
                      <a:pt x="5378" y="7867"/>
                      <a:pt x="5580" y="7912"/>
                    </a:cubicBezTo>
                    <a:cubicBezTo>
                      <a:pt x="5568" y="7674"/>
                      <a:pt x="5554" y="7361"/>
                      <a:pt x="5554" y="6949"/>
                    </a:cubicBezTo>
                    <a:cubicBezTo>
                      <a:pt x="5554" y="4011"/>
                      <a:pt x="7692" y="2840"/>
                      <a:pt x="9525" y="2794"/>
                    </a:cubicBezTo>
                    <a:close/>
                    <a:moveTo>
                      <a:pt x="2794" y="1"/>
                    </a:moveTo>
                    <a:cubicBezTo>
                      <a:pt x="1255" y="1"/>
                      <a:pt x="1" y="1253"/>
                      <a:pt x="1" y="2794"/>
                    </a:cubicBezTo>
                    <a:lnTo>
                      <a:pt x="1" y="16272"/>
                    </a:lnTo>
                    <a:cubicBezTo>
                      <a:pt x="1" y="17811"/>
                      <a:pt x="1255" y="19065"/>
                      <a:pt x="2794" y="19065"/>
                    </a:cubicBezTo>
                    <a:lnTo>
                      <a:pt x="16274" y="19065"/>
                    </a:lnTo>
                    <a:cubicBezTo>
                      <a:pt x="17813" y="19065"/>
                      <a:pt x="19065" y="17811"/>
                      <a:pt x="19065" y="16272"/>
                    </a:cubicBezTo>
                    <a:lnTo>
                      <a:pt x="19065" y="2792"/>
                    </a:lnTo>
                    <a:cubicBezTo>
                      <a:pt x="19065" y="1253"/>
                      <a:pt x="17813" y="1"/>
                      <a:pt x="16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7" name="Google Shape;7948;p93">
                <a:extLst>
                  <a:ext uri="{FF2B5EF4-FFF2-40B4-BE49-F238E27FC236}">
                    <a16:creationId xmlns:a16="http://schemas.microsoft.com/office/drawing/2014/main" id="{3A404929-CC5C-1BFB-75AB-B9BBB357819D}"/>
                  </a:ext>
                </a:extLst>
              </p:cNvPr>
              <p:cNvSpPr/>
              <p:nvPr/>
            </p:nvSpPr>
            <p:spPr>
              <a:xfrm>
                <a:off x="4492363" y="1768878"/>
                <a:ext cx="248270" cy="234704"/>
              </a:xfrm>
              <a:custGeom>
                <a:avLst/>
                <a:gdLst/>
                <a:ahLst/>
                <a:cxnLst/>
                <a:rect l="l" t="t" r="r" b="b"/>
                <a:pathLst>
                  <a:path w="11896" h="11246" extrusionOk="0">
                    <a:moveTo>
                      <a:pt x="5930" y="0"/>
                    </a:moveTo>
                    <a:cubicBezTo>
                      <a:pt x="5093" y="21"/>
                      <a:pt x="3077" y="428"/>
                      <a:pt x="3077" y="3039"/>
                    </a:cubicBezTo>
                    <a:cubicBezTo>
                      <a:pt x="3077" y="3478"/>
                      <a:pt x="3094" y="3798"/>
                      <a:pt x="3107" y="4028"/>
                    </a:cubicBezTo>
                    <a:cubicBezTo>
                      <a:pt x="3142" y="4647"/>
                      <a:pt x="3077" y="5187"/>
                      <a:pt x="2410" y="5187"/>
                    </a:cubicBezTo>
                    <a:cubicBezTo>
                      <a:pt x="2173" y="5187"/>
                      <a:pt x="1840" y="5114"/>
                      <a:pt x="1608" y="5061"/>
                    </a:cubicBezTo>
                    <a:lnTo>
                      <a:pt x="1608" y="5061"/>
                    </a:lnTo>
                    <a:cubicBezTo>
                      <a:pt x="2217" y="5314"/>
                      <a:pt x="2827" y="5535"/>
                      <a:pt x="2827" y="6215"/>
                    </a:cubicBezTo>
                    <a:cubicBezTo>
                      <a:pt x="2827" y="7791"/>
                      <a:pt x="1472" y="8398"/>
                      <a:pt x="577" y="8799"/>
                    </a:cubicBezTo>
                    <a:cubicBezTo>
                      <a:pt x="400" y="8879"/>
                      <a:pt x="169" y="8981"/>
                      <a:pt x="0" y="9077"/>
                    </a:cubicBezTo>
                    <a:cubicBezTo>
                      <a:pt x="386" y="9148"/>
                      <a:pt x="526" y="9160"/>
                      <a:pt x="965" y="9263"/>
                    </a:cubicBezTo>
                    <a:cubicBezTo>
                      <a:pt x="1348" y="9355"/>
                      <a:pt x="1603" y="9620"/>
                      <a:pt x="1713" y="10103"/>
                    </a:cubicBezTo>
                    <a:cubicBezTo>
                      <a:pt x="2012" y="10046"/>
                      <a:pt x="2244" y="10007"/>
                      <a:pt x="2558" y="10007"/>
                    </a:cubicBezTo>
                    <a:cubicBezTo>
                      <a:pt x="3450" y="10007"/>
                      <a:pt x="3988" y="10373"/>
                      <a:pt x="4460" y="10697"/>
                    </a:cubicBezTo>
                    <a:cubicBezTo>
                      <a:pt x="4892" y="10991"/>
                      <a:pt x="5261" y="11244"/>
                      <a:pt x="5941" y="11246"/>
                    </a:cubicBezTo>
                    <a:cubicBezTo>
                      <a:pt x="6620" y="11244"/>
                      <a:pt x="6990" y="10991"/>
                      <a:pt x="7420" y="10697"/>
                    </a:cubicBezTo>
                    <a:cubicBezTo>
                      <a:pt x="7894" y="10373"/>
                      <a:pt x="8430" y="10007"/>
                      <a:pt x="9323" y="10007"/>
                    </a:cubicBezTo>
                    <a:cubicBezTo>
                      <a:pt x="9638" y="10007"/>
                      <a:pt x="9870" y="10044"/>
                      <a:pt x="10169" y="10103"/>
                    </a:cubicBezTo>
                    <a:cubicBezTo>
                      <a:pt x="10280" y="9616"/>
                      <a:pt x="10535" y="9355"/>
                      <a:pt x="10917" y="9263"/>
                    </a:cubicBezTo>
                    <a:cubicBezTo>
                      <a:pt x="11308" y="9171"/>
                      <a:pt x="11524" y="9140"/>
                      <a:pt x="11895" y="9075"/>
                    </a:cubicBezTo>
                    <a:cubicBezTo>
                      <a:pt x="11727" y="8988"/>
                      <a:pt x="11487" y="8880"/>
                      <a:pt x="11304" y="8799"/>
                    </a:cubicBezTo>
                    <a:cubicBezTo>
                      <a:pt x="10409" y="8398"/>
                      <a:pt x="9054" y="7791"/>
                      <a:pt x="9054" y="6215"/>
                    </a:cubicBezTo>
                    <a:cubicBezTo>
                      <a:pt x="9054" y="5541"/>
                      <a:pt x="9663" y="5312"/>
                      <a:pt x="10271" y="5061"/>
                    </a:cubicBezTo>
                    <a:lnTo>
                      <a:pt x="10271" y="5061"/>
                    </a:lnTo>
                    <a:cubicBezTo>
                      <a:pt x="9985" y="5105"/>
                      <a:pt x="9811" y="5187"/>
                      <a:pt x="9472" y="5187"/>
                    </a:cubicBezTo>
                    <a:cubicBezTo>
                      <a:pt x="8805" y="5187"/>
                      <a:pt x="8739" y="4647"/>
                      <a:pt x="8773" y="4028"/>
                    </a:cubicBezTo>
                    <a:cubicBezTo>
                      <a:pt x="8787" y="3798"/>
                      <a:pt x="8805" y="3478"/>
                      <a:pt x="8805" y="3039"/>
                    </a:cubicBezTo>
                    <a:cubicBezTo>
                      <a:pt x="8805" y="439"/>
                      <a:pt x="6795" y="25"/>
                      <a:pt x="5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4" name="Google Shape;7949;p93">
              <a:extLst>
                <a:ext uri="{FF2B5EF4-FFF2-40B4-BE49-F238E27FC236}">
                  <a16:creationId xmlns:a16="http://schemas.microsoft.com/office/drawing/2014/main" id="{573BF4E6-7050-7FE4-3E18-7C3EAA73F183}"/>
                </a:ext>
              </a:extLst>
            </p:cNvPr>
            <p:cNvGrpSpPr/>
            <p:nvPr/>
          </p:nvGrpSpPr>
          <p:grpSpPr>
            <a:xfrm>
              <a:off x="12741124" y="4700119"/>
              <a:ext cx="443752" cy="443752"/>
              <a:chOff x="2869999" y="1687279"/>
              <a:chExt cx="397887" cy="397887"/>
            </a:xfrm>
            <a:grpFill/>
          </p:grpSpPr>
          <p:sp>
            <p:nvSpPr>
              <p:cNvPr id="414" name="Google Shape;7950;p93">
                <a:extLst>
                  <a:ext uri="{FF2B5EF4-FFF2-40B4-BE49-F238E27FC236}">
                    <a16:creationId xmlns:a16="http://schemas.microsoft.com/office/drawing/2014/main" id="{72B9535B-9E50-5CC7-9442-575B8847B595}"/>
                  </a:ext>
                </a:extLst>
              </p:cNvPr>
              <p:cNvSpPr/>
              <p:nvPr/>
            </p:nvSpPr>
            <p:spPr>
              <a:xfrm>
                <a:off x="2994590" y="1833740"/>
                <a:ext cx="148657" cy="81685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3914" extrusionOk="0">
                    <a:moveTo>
                      <a:pt x="2491" y="0"/>
                    </a:moveTo>
                    <a:lnTo>
                      <a:pt x="1" y="3112"/>
                    </a:lnTo>
                    <a:lnTo>
                      <a:pt x="1" y="3112"/>
                    </a:lnTo>
                    <a:lnTo>
                      <a:pt x="2196" y="2015"/>
                    </a:lnTo>
                    <a:cubicBezTo>
                      <a:pt x="2275" y="1975"/>
                      <a:pt x="2360" y="1956"/>
                      <a:pt x="2445" y="1956"/>
                    </a:cubicBezTo>
                    <a:cubicBezTo>
                      <a:pt x="2590" y="1956"/>
                      <a:pt x="2733" y="2012"/>
                      <a:pt x="2840" y="2119"/>
                    </a:cubicBezTo>
                    <a:lnTo>
                      <a:pt x="4634" y="3913"/>
                    </a:lnTo>
                    <a:lnTo>
                      <a:pt x="7123" y="800"/>
                    </a:lnTo>
                    <a:lnTo>
                      <a:pt x="4929" y="1897"/>
                    </a:lnTo>
                    <a:cubicBezTo>
                      <a:pt x="4850" y="1937"/>
                      <a:pt x="4764" y="1957"/>
                      <a:pt x="4679" y="1957"/>
                    </a:cubicBezTo>
                    <a:cubicBezTo>
                      <a:pt x="4535" y="1957"/>
                      <a:pt x="4392" y="1900"/>
                      <a:pt x="4285" y="1792"/>
                    </a:cubicBezTo>
                    <a:lnTo>
                      <a:pt x="249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5" name="Google Shape;7951;p93">
                <a:extLst>
                  <a:ext uri="{FF2B5EF4-FFF2-40B4-BE49-F238E27FC236}">
                    <a16:creationId xmlns:a16="http://schemas.microsoft.com/office/drawing/2014/main" id="{B985D94D-794C-C7F5-B622-238BF67DFDC1}"/>
                  </a:ext>
                </a:extLst>
              </p:cNvPr>
              <p:cNvSpPr/>
              <p:nvPr/>
            </p:nvSpPr>
            <p:spPr>
              <a:xfrm>
                <a:off x="2869999" y="1687279"/>
                <a:ext cx="397887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5" h="19065" extrusionOk="0">
                    <a:moveTo>
                      <a:pt x="8420" y="5623"/>
                    </a:moveTo>
                    <a:cubicBezTo>
                      <a:pt x="8569" y="5623"/>
                      <a:pt x="8707" y="5682"/>
                      <a:pt x="8810" y="5787"/>
                    </a:cubicBezTo>
                    <a:lnTo>
                      <a:pt x="10759" y="7736"/>
                    </a:lnTo>
                    <a:lnTo>
                      <a:pt x="14867" y="5683"/>
                    </a:lnTo>
                    <a:cubicBezTo>
                      <a:pt x="14947" y="5643"/>
                      <a:pt x="15033" y="5624"/>
                      <a:pt x="15118" y="5624"/>
                    </a:cubicBezTo>
                    <a:cubicBezTo>
                      <a:pt x="15283" y="5624"/>
                      <a:pt x="15443" y="5695"/>
                      <a:pt x="15552" y="5829"/>
                    </a:cubicBezTo>
                    <a:cubicBezTo>
                      <a:pt x="15716" y="6035"/>
                      <a:pt x="15718" y="6325"/>
                      <a:pt x="15553" y="6530"/>
                    </a:cubicBezTo>
                    <a:lnTo>
                      <a:pt x="11085" y="12116"/>
                    </a:lnTo>
                    <a:cubicBezTo>
                      <a:pt x="10973" y="12256"/>
                      <a:pt x="10812" y="12324"/>
                      <a:pt x="10652" y="12324"/>
                    </a:cubicBezTo>
                    <a:cubicBezTo>
                      <a:pt x="10507" y="12324"/>
                      <a:pt x="10363" y="12269"/>
                      <a:pt x="10255" y="12161"/>
                    </a:cubicBezTo>
                    <a:lnTo>
                      <a:pt x="8306" y="10211"/>
                    </a:lnTo>
                    <a:lnTo>
                      <a:pt x="4196" y="12267"/>
                    </a:lnTo>
                    <a:cubicBezTo>
                      <a:pt x="4117" y="12306"/>
                      <a:pt x="4032" y="12325"/>
                      <a:pt x="3948" y="12325"/>
                    </a:cubicBezTo>
                    <a:cubicBezTo>
                      <a:pt x="3784" y="12325"/>
                      <a:pt x="3622" y="12253"/>
                      <a:pt x="3514" y="12118"/>
                    </a:cubicBezTo>
                    <a:cubicBezTo>
                      <a:pt x="3347" y="11913"/>
                      <a:pt x="3347" y="11623"/>
                      <a:pt x="3510" y="11418"/>
                    </a:cubicBezTo>
                    <a:lnTo>
                      <a:pt x="7979" y="5833"/>
                    </a:lnTo>
                    <a:cubicBezTo>
                      <a:pt x="8078" y="5709"/>
                      <a:pt x="8226" y="5633"/>
                      <a:pt x="8384" y="5624"/>
                    </a:cubicBezTo>
                    <a:cubicBezTo>
                      <a:pt x="8396" y="5623"/>
                      <a:pt x="8408" y="5623"/>
                      <a:pt x="8420" y="5623"/>
                    </a:cubicBezTo>
                    <a:close/>
                    <a:moveTo>
                      <a:pt x="9532" y="1"/>
                    </a:moveTo>
                    <a:cubicBezTo>
                      <a:pt x="4297" y="1"/>
                      <a:pt x="0" y="4046"/>
                      <a:pt x="0" y="8975"/>
                    </a:cubicBezTo>
                    <a:cubicBezTo>
                      <a:pt x="0" y="11616"/>
                      <a:pt x="1255" y="14085"/>
                      <a:pt x="3388" y="15787"/>
                    </a:cubicBezTo>
                    <a:lnTo>
                      <a:pt x="3388" y="18506"/>
                    </a:lnTo>
                    <a:cubicBezTo>
                      <a:pt x="3388" y="18699"/>
                      <a:pt x="3489" y="18879"/>
                      <a:pt x="3653" y="18980"/>
                    </a:cubicBezTo>
                    <a:cubicBezTo>
                      <a:pt x="3742" y="19036"/>
                      <a:pt x="3843" y="19064"/>
                      <a:pt x="3946" y="19064"/>
                    </a:cubicBezTo>
                    <a:cubicBezTo>
                      <a:pt x="4031" y="19064"/>
                      <a:pt x="4117" y="19045"/>
                      <a:pt x="4196" y="19005"/>
                    </a:cubicBezTo>
                    <a:lnTo>
                      <a:pt x="6970" y="17581"/>
                    </a:lnTo>
                    <a:cubicBezTo>
                      <a:pt x="7802" y="17799"/>
                      <a:pt x="8661" y="17910"/>
                      <a:pt x="9532" y="17910"/>
                    </a:cubicBezTo>
                    <a:cubicBezTo>
                      <a:pt x="14768" y="17910"/>
                      <a:pt x="19065" y="13901"/>
                      <a:pt x="19065" y="8975"/>
                    </a:cubicBezTo>
                    <a:cubicBezTo>
                      <a:pt x="19065" y="4046"/>
                      <a:pt x="14768" y="1"/>
                      <a:pt x="9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5" name="Google Shape;7952;p93">
              <a:extLst>
                <a:ext uri="{FF2B5EF4-FFF2-40B4-BE49-F238E27FC236}">
                  <a16:creationId xmlns:a16="http://schemas.microsoft.com/office/drawing/2014/main" id="{D5FC04C5-0BEB-85C0-E983-533C522BF43A}"/>
                </a:ext>
              </a:extLst>
            </p:cNvPr>
            <p:cNvGrpSpPr/>
            <p:nvPr/>
          </p:nvGrpSpPr>
          <p:grpSpPr>
            <a:xfrm>
              <a:off x="6485519" y="5295503"/>
              <a:ext cx="442774" cy="442914"/>
              <a:chOff x="3902887" y="1687655"/>
              <a:chExt cx="397010" cy="397135"/>
            </a:xfrm>
            <a:grpFill/>
          </p:grpSpPr>
          <p:sp>
            <p:nvSpPr>
              <p:cNvPr id="412" name="Google Shape;7953;p93">
                <a:extLst>
                  <a:ext uri="{FF2B5EF4-FFF2-40B4-BE49-F238E27FC236}">
                    <a16:creationId xmlns:a16="http://schemas.microsoft.com/office/drawing/2014/main" id="{6826A225-CD63-195F-9917-634050B2EC51}"/>
                  </a:ext>
                </a:extLst>
              </p:cNvPr>
              <p:cNvSpPr/>
              <p:nvPr/>
            </p:nvSpPr>
            <p:spPr>
              <a:xfrm>
                <a:off x="4023345" y="1785845"/>
                <a:ext cx="156275" cy="200269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9596" extrusionOk="0">
                    <a:moveTo>
                      <a:pt x="3585" y="1"/>
                    </a:moveTo>
                    <a:cubicBezTo>
                      <a:pt x="3550" y="1"/>
                      <a:pt x="36" y="31"/>
                      <a:pt x="36" y="2561"/>
                    </a:cubicBezTo>
                    <a:cubicBezTo>
                      <a:pt x="36" y="4296"/>
                      <a:pt x="1381" y="4712"/>
                      <a:pt x="3429" y="5147"/>
                    </a:cubicBezTo>
                    <a:cubicBezTo>
                      <a:pt x="4813" y="5440"/>
                      <a:pt x="6242" y="5745"/>
                      <a:pt x="6242" y="7084"/>
                    </a:cubicBezTo>
                    <a:cubicBezTo>
                      <a:pt x="6242" y="8290"/>
                      <a:pt x="4968" y="9010"/>
                      <a:pt x="3737" y="9010"/>
                    </a:cubicBezTo>
                    <a:cubicBezTo>
                      <a:pt x="2265" y="9010"/>
                      <a:pt x="1591" y="8227"/>
                      <a:pt x="1100" y="7655"/>
                    </a:cubicBezTo>
                    <a:cubicBezTo>
                      <a:pt x="793" y="7298"/>
                      <a:pt x="640" y="7140"/>
                      <a:pt x="463" y="7140"/>
                    </a:cubicBezTo>
                    <a:cubicBezTo>
                      <a:pt x="330" y="7140"/>
                      <a:pt x="1" y="7243"/>
                      <a:pt x="1" y="7485"/>
                    </a:cubicBezTo>
                    <a:cubicBezTo>
                      <a:pt x="1" y="8301"/>
                      <a:pt x="1016" y="9596"/>
                      <a:pt x="3744" y="9596"/>
                    </a:cubicBezTo>
                    <a:cubicBezTo>
                      <a:pt x="5165" y="9594"/>
                      <a:pt x="6203" y="9265"/>
                      <a:pt x="6831" y="8616"/>
                    </a:cubicBezTo>
                    <a:cubicBezTo>
                      <a:pt x="7479" y="7947"/>
                      <a:pt x="7487" y="7116"/>
                      <a:pt x="7482" y="6957"/>
                    </a:cubicBezTo>
                    <a:cubicBezTo>
                      <a:pt x="7482" y="5087"/>
                      <a:pt x="6088" y="4674"/>
                      <a:pt x="3964" y="4255"/>
                    </a:cubicBezTo>
                    <a:cubicBezTo>
                      <a:pt x="2598" y="3986"/>
                      <a:pt x="1186" y="3709"/>
                      <a:pt x="1186" y="2410"/>
                    </a:cubicBezTo>
                    <a:cubicBezTo>
                      <a:pt x="1186" y="1420"/>
                      <a:pt x="2170" y="675"/>
                      <a:pt x="3475" y="675"/>
                    </a:cubicBezTo>
                    <a:cubicBezTo>
                      <a:pt x="4868" y="675"/>
                      <a:pt x="5485" y="1305"/>
                      <a:pt x="5938" y="1766"/>
                    </a:cubicBezTo>
                    <a:cubicBezTo>
                      <a:pt x="6247" y="2081"/>
                      <a:pt x="6375" y="2191"/>
                      <a:pt x="6598" y="2191"/>
                    </a:cubicBezTo>
                    <a:cubicBezTo>
                      <a:pt x="6794" y="2191"/>
                      <a:pt x="7082" y="2072"/>
                      <a:pt x="7082" y="1818"/>
                    </a:cubicBezTo>
                    <a:cubicBezTo>
                      <a:pt x="7082" y="1381"/>
                      <a:pt x="5803" y="1"/>
                      <a:pt x="35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3" name="Google Shape;7954;p93">
                <a:extLst>
                  <a:ext uri="{FF2B5EF4-FFF2-40B4-BE49-F238E27FC236}">
                    <a16:creationId xmlns:a16="http://schemas.microsoft.com/office/drawing/2014/main" id="{BADF70EA-C448-E01D-14B4-5B1F1106A525}"/>
                  </a:ext>
                </a:extLst>
              </p:cNvPr>
              <p:cNvSpPr/>
              <p:nvPr/>
            </p:nvSpPr>
            <p:spPr>
              <a:xfrm>
                <a:off x="3902887" y="1687655"/>
                <a:ext cx="397010" cy="397135"/>
              </a:xfrm>
              <a:custGeom>
                <a:avLst/>
                <a:gdLst/>
                <a:ahLst/>
                <a:cxnLst/>
                <a:rect l="l" t="t" r="r" b="b"/>
                <a:pathLst>
                  <a:path w="19023" h="19029" extrusionOk="0">
                    <a:moveTo>
                      <a:pt x="9357" y="3591"/>
                    </a:moveTo>
                    <a:cubicBezTo>
                      <a:pt x="11911" y="3591"/>
                      <a:pt x="13969" y="5196"/>
                      <a:pt x="13969" y="6523"/>
                    </a:cubicBezTo>
                    <a:cubicBezTo>
                      <a:pt x="13969" y="7455"/>
                      <a:pt x="13157" y="8010"/>
                      <a:pt x="12370" y="8010"/>
                    </a:cubicBezTo>
                    <a:cubicBezTo>
                      <a:pt x="11658" y="8010"/>
                      <a:pt x="11246" y="7589"/>
                      <a:pt x="10914" y="7251"/>
                    </a:cubicBezTo>
                    <a:cubicBezTo>
                      <a:pt x="10514" y="6845"/>
                      <a:pt x="10171" y="6494"/>
                      <a:pt x="9247" y="6494"/>
                    </a:cubicBezTo>
                    <a:cubicBezTo>
                      <a:pt x="8481" y="6494"/>
                      <a:pt x="8073" y="6855"/>
                      <a:pt x="8073" y="7115"/>
                    </a:cubicBezTo>
                    <a:cubicBezTo>
                      <a:pt x="8073" y="7497"/>
                      <a:pt x="9028" y="7685"/>
                      <a:pt x="9950" y="7867"/>
                    </a:cubicBezTo>
                    <a:cubicBezTo>
                      <a:pt x="11710" y="8214"/>
                      <a:pt x="14369" y="8739"/>
                      <a:pt x="14369" y="11635"/>
                    </a:cubicBezTo>
                    <a:cubicBezTo>
                      <a:pt x="14379" y="11960"/>
                      <a:pt x="14340" y="13128"/>
                      <a:pt x="13404" y="14096"/>
                    </a:cubicBezTo>
                    <a:cubicBezTo>
                      <a:pt x="12561" y="14970"/>
                      <a:pt x="11252" y="15414"/>
                      <a:pt x="9518" y="15415"/>
                    </a:cubicBezTo>
                    <a:lnTo>
                      <a:pt x="9516" y="15415"/>
                    </a:lnTo>
                    <a:cubicBezTo>
                      <a:pt x="5952" y="15415"/>
                      <a:pt x="4658" y="13487"/>
                      <a:pt x="4658" y="12190"/>
                    </a:cubicBezTo>
                    <a:cubicBezTo>
                      <a:pt x="4658" y="11290"/>
                      <a:pt x="5476" y="10731"/>
                      <a:pt x="6235" y="10731"/>
                    </a:cubicBezTo>
                    <a:cubicBezTo>
                      <a:pt x="6942" y="10731"/>
                      <a:pt x="7354" y="11210"/>
                      <a:pt x="7717" y="11633"/>
                    </a:cubicBezTo>
                    <a:cubicBezTo>
                      <a:pt x="8145" y="12132"/>
                      <a:pt x="8549" y="12601"/>
                      <a:pt x="9509" y="12601"/>
                    </a:cubicBezTo>
                    <a:cubicBezTo>
                      <a:pt x="10165" y="12601"/>
                      <a:pt x="10898" y="12254"/>
                      <a:pt x="10898" y="11789"/>
                    </a:cubicBezTo>
                    <a:cubicBezTo>
                      <a:pt x="10898" y="11384"/>
                      <a:pt x="10135" y="11191"/>
                      <a:pt x="8970" y="10943"/>
                    </a:cubicBezTo>
                    <a:cubicBezTo>
                      <a:pt x="7165" y="10559"/>
                      <a:pt x="4694" y="10032"/>
                      <a:pt x="4694" y="7266"/>
                    </a:cubicBezTo>
                    <a:cubicBezTo>
                      <a:pt x="4694" y="4359"/>
                      <a:pt x="7744" y="3591"/>
                      <a:pt x="9357" y="3591"/>
                    </a:cubicBezTo>
                    <a:close/>
                    <a:moveTo>
                      <a:pt x="5202" y="0"/>
                    </a:moveTo>
                    <a:cubicBezTo>
                      <a:pt x="2338" y="0"/>
                      <a:pt x="6" y="2303"/>
                      <a:pt x="1" y="5148"/>
                    </a:cubicBezTo>
                    <a:lnTo>
                      <a:pt x="1" y="5159"/>
                    </a:lnTo>
                    <a:cubicBezTo>
                      <a:pt x="2" y="6225"/>
                      <a:pt x="261" y="6830"/>
                      <a:pt x="469" y="7319"/>
                    </a:cubicBezTo>
                    <a:cubicBezTo>
                      <a:pt x="609" y="7646"/>
                      <a:pt x="712" y="7885"/>
                      <a:pt x="712" y="8212"/>
                    </a:cubicBezTo>
                    <a:cubicBezTo>
                      <a:pt x="712" y="8219"/>
                      <a:pt x="632" y="9035"/>
                      <a:pt x="632" y="9553"/>
                    </a:cubicBezTo>
                    <a:cubicBezTo>
                      <a:pt x="632" y="12302"/>
                      <a:pt x="2927" y="18423"/>
                      <a:pt x="9541" y="18423"/>
                    </a:cubicBezTo>
                    <a:cubicBezTo>
                      <a:pt x="10171" y="18423"/>
                      <a:pt x="10931" y="18343"/>
                      <a:pt x="10931" y="18343"/>
                    </a:cubicBezTo>
                    <a:cubicBezTo>
                      <a:pt x="11190" y="18343"/>
                      <a:pt x="11441" y="18446"/>
                      <a:pt x="11759" y="18577"/>
                    </a:cubicBezTo>
                    <a:cubicBezTo>
                      <a:pt x="12509" y="18886"/>
                      <a:pt x="13241" y="19028"/>
                      <a:pt x="13937" y="19028"/>
                    </a:cubicBezTo>
                    <a:cubicBezTo>
                      <a:pt x="15330" y="19028"/>
                      <a:pt x="16576" y="18458"/>
                      <a:pt x="17517" y="17520"/>
                    </a:cubicBezTo>
                    <a:cubicBezTo>
                      <a:pt x="18489" y="16555"/>
                      <a:pt x="19023" y="15260"/>
                      <a:pt x="19023" y="13878"/>
                    </a:cubicBezTo>
                    <a:cubicBezTo>
                      <a:pt x="19023" y="12804"/>
                      <a:pt x="18763" y="12198"/>
                      <a:pt x="18554" y="11708"/>
                    </a:cubicBezTo>
                    <a:cubicBezTo>
                      <a:pt x="18414" y="11380"/>
                      <a:pt x="18312" y="11141"/>
                      <a:pt x="18312" y="10814"/>
                    </a:cubicBezTo>
                    <a:cubicBezTo>
                      <a:pt x="18312" y="10804"/>
                      <a:pt x="18391" y="9993"/>
                      <a:pt x="18391" y="9473"/>
                    </a:cubicBezTo>
                    <a:cubicBezTo>
                      <a:pt x="18391" y="6724"/>
                      <a:pt x="16095" y="603"/>
                      <a:pt x="9483" y="603"/>
                    </a:cubicBezTo>
                    <a:cubicBezTo>
                      <a:pt x="8853" y="603"/>
                      <a:pt x="8092" y="683"/>
                      <a:pt x="8092" y="683"/>
                    </a:cubicBezTo>
                    <a:cubicBezTo>
                      <a:pt x="7832" y="683"/>
                      <a:pt x="7583" y="580"/>
                      <a:pt x="7264" y="450"/>
                    </a:cubicBezTo>
                    <a:cubicBezTo>
                      <a:pt x="6767" y="244"/>
                      <a:pt x="6150" y="0"/>
                      <a:pt x="52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6" name="Google Shape;7955;p93">
              <a:extLst>
                <a:ext uri="{FF2B5EF4-FFF2-40B4-BE49-F238E27FC236}">
                  <a16:creationId xmlns:a16="http://schemas.microsoft.com/office/drawing/2014/main" id="{359901DB-483D-FF54-D0DC-3D4E80BAA4B4}"/>
                </a:ext>
              </a:extLst>
            </p:cNvPr>
            <p:cNvGrpSpPr/>
            <p:nvPr/>
          </p:nvGrpSpPr>
          <p:grpSpPr>
            <a:xfrm>
              <a:off x="7673360" y="5295136"/>
              <a:ext cx="443774" cy="443774"/>
              <a:chOff x="4933458" y="1687279"/>
              <a:chExt cx="397907" cy="397907"/>
            </a:xfrm>
            <a:grpFill/>
          </p:grpSpPr>
          <p:sp>
            <p:nvSpPr>
              <p:cNvPr id="410" name="Google Shape;7956;p93">
                <a:extLst>
                  <a:ext uri="{FF2B5EF4-FFF2-40B4-BE49-F238E27FC236}">
                    <a16:creationId xmlns:a16="http://schemas.microsoft.com/office/drawing/2014/main" id="{82142CF4-3FEA-1ED2-F6C3-B76BB6C4AA1E}"/>
                  </a:ext>
                </a:extLst>
              </p:cNvPr>
              <p:cNvSpPr/>
              <p:nvPr/>
            </p:nvSpPr>
            <p:spPr>
              <a:xfrm>
                <a:off x="5071801" y="1766541"/>
                <a:ext cx="125867" cy="241215"/>
              </a:xfrm>
              <a:custGeom>
                <a:avLst/>
                <a:gdLst/>
                <a:ahLst/>
                <a:cxnLst/>
                <a:rect l="l" t="t" r="r" b="b"/>
                <a:pathLst>
                  <a:path w="6031" h="11558" extrusionOk="0">
                    <a:moveTo>
                      <a:pt x="2415" y="1"/>
                    </a:moveTo>
                    <a:cubicBezTo>
                      <a:pt x="2233" y="993"/>
                      <a:pt x="1808" y="2415"/>
                      <a:pt x="0" y="2785"/>
                    </a:cubicBezTo>
                    <a:lnTo>
                      <a:pt x="0" y="4244"/>
                    </a:lnTo>
                    <a:lnTo>
                      <a:pt x="1228" y="4244"/>
                    </a:lnTo>
                    <a:cubicBezTo>
                      <a:pt x="1537" y="4244"/>
                      <a:pt x="1787" y="4496"/>
                      <a:pt x="1787" y="4803"/>
                    </a:cubicBezTo>
                    <a:lnTo>
                      <a:pt x="1787" y="9077"/>
                    </a:lnTo>
                    <a:cubicBezTo>
                      <a:pt x="1787" y="10222"/>
                      <a:pt x="2553" y="11558"/>
                      <a:pt x="4714" y="11558"/>
                    </a:cubicBezTo>
                    <a:cubicBezTo>
                      <a:pt x="5212" y="11558"/>
                      <a:pt x="5689" y="11535"/>
                      <a:pt x="6031" y="11512"/>
                    </a:cubicBezTo>
                    <a:lnTo>
                      <a:pt x="6031" y="9905"/>
                    </a:lnTo>
                    <a:lnTo>
                      <a:pt x="4891" y="9905"/>
                    </a:lnTo>
                    <a:cubicBezTo>
                      <a:pt x="3535" y="9905"/>
                      <a:pt x="3351" y="9125"/>
                      <a:pt x="3351" y="8363"/>
                    </a:cubicBezTo>
                    <a:lnTo>
                      <a:pt x="3351" y="4803"/>
                    </a:lnTo>
                    <a:cubicBezTo>
                      <a:pt x="3351" y="4496"/>
                      <a:pt x="3600" y="4244"/>
                      <a:pt x="3910" y="4244"/>
                    </a:cubicBezTo>
                    <a:lnTo>
                      <a:pt x="6031" y="4244"/>
                    </a:lnTo>
                    <a:lnTo>
                      <a:pt x="6031" y="2681"/>
                    </a:lnTo>
                    <a:lnTo>
                      <a:pt x="3910" y="2681"/>
                    </a:lnTo>
                    <a:cubicBezTo>
                      <a:pt x="3600" y="2681"/>
                      <a:pt x="3351" y="2431"/>
                      <a:pt x="3351" y="2122"/>
                    </a:cubicBezTo>
                    <a:lnTo>
                      <a:pt x="33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11" name="Google Shape;7957;p93">
                <a:extLst>
                  <a:ext uri="{FF2B5EF4-FFF2-40B4-BE49-F238E27FC236}">
                    <a16:creationId xmlns:a16="http://schemas.microsoft.com/office/drawing/2014/main" id="{C46B3D57-053C-1C38-8E3A-FDDF10E6069A}"/>
                  </a:ext>
                </a:extLst>
              </p:cNvPr>
              <p:cNvSpPr/>
              <p:nvPr/>
            </p:nvSpPr>
            <p:spPr>
              <a:xfrm>
                <a:off x="4933458" y="1687279"/>
                <a:ext cx="397907" cy="397907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6" extrusionOk="0">
                    <a:moveTo>
                      <a:pt x="10539" y="2681"/>
                    </a:moveTo>
                    <a:cubicBezTo>
                      <a:pt x="10846" y="2681"/>
                      <a:pt x="11059" y="2932"/>
                      <a:pt x="11059" y="3240"/>
                    </a:cubicBezTo>
                    <a:lnTo>
                      <a:pt x="11059" y="5362"/>
                    </a:lnTo>
                    <a:lnTo>
                      <a:pt x="13219" y="5362"/>
                    </a:lnTo>
                    <a:cubicBezTo>
                      <a:pt x="13528" y="5362"/>
                      <a:pt x="13778" y="5612"/>
                      <a:pt x="13778" y="5921"/>
                    </a:cubicBezTo>
                    <a:lnTo>
                      <a:pt x="13778" y="8601"/>
                    </a:lnTo>
                    <a:cubicBezTo>
                      <a:pt x="13778" y="8911"/>
                      <a:pt x="13528" y="9160"/>
                      <a:pt x="13219" y="9160"/>
                    </a:cubicBezTo>
                    <a:lnTo>
                      <a:pt x="11096" y="9160"/>
                    </a:lnTo>
                    <a:lnTo>
                      <a:pt x="11096" y="12161"/>
                    </a:lnTo>
                    <a:cubicBezTo>
                      <a:pt x="11096" y="12440"/>
                      <a:pt x="11121" y="12520"/>
                      <a:pt x="11133" y="12541"/>
                    </a:cubicBezTo>
                    <a:cubicBezTo>
                      <a:pt x="11140" y="12541"/>
                      <a:pt x="11234" y="12585"/>
                      <a:pt x="11520" y="12585"/>
                    </a:cubicBezTo>
                    <a:lnTo>
                      <a:pt x="13219" y="12585"/>
                    </a:lnTo>
                    <a:cubicBezTo>
                      <a:pt x="13528" y="12585"/>
                      <a:pt x="13741" y="12836"/>
                      <a:pt x="13741" y="13144"/>
                    </a:cubicBezTo>
                    <a:lnTo>
                      <a:pt x="13741" y="15826"/>
                    </a:lnTo>
                    <a:cubicBezTo>
                      <a:pt x="13741" y="16113"/>
                      <a:pt x="13560" y="16351"/>
                      <a:pt x="13273" y="16382"/>
                    </a:cubicBezTo>
                    <a:cubicBezTo>
                      <a:pt x="13236" y="16385"/>
                      <a:pt x="12341" y="16474"/>
                      <a:pt x="11342" y="16474"/>
                    </a:cubicBezTo>
                    <a:cubicBezTo>
                      <a:pt x="8564" y="16474"/>
                      <a:pt x="7298" y="14609"/>
                      <a:pt x="7298" y="12877"/>
                    </a:cubicBezTo>
                    <a:lnTo>
                      <a:pt x="7298" y="9160"/>
                    </a:lnTo>
                    <a:lnTo>
                      <a:pt x="6070" y="9160"/>
                    </a:lnTo>
                    <a:cubicBezTo>
                      <a:pt x="5760" y="9160"/>
                      <a:pt x="5511" y="8911"/>
                      <a:pt x="5511" y="8601"/>
                    </a:cubicBezTo>
                    <a:lnTo>
                      <a:pt x="5511" y="6100"/>
                    </a:lnTo>
                    <a:cubicBezTo>
                      <a:pt x="5511" y="5808"/>
                      <a:pt x="5734" y="5568"/>
                      <a:pt x="6024" y="5543"/>
                    </a:cubicBezTo>
                    <a:cubicBezTo>
                      <a:pt x="7535" y="5417"/>
                      <a:pt x="7797" y="4524"/>
                      <a:pt x="8000" y="3275"/>
                    </a:cubicBezTo>
                    <a:lnTo>
                      <a:pt x="8021" y="3148"/>
                    </a:lnTo>
                    <a:cubicBezTo>
                      <a:pt x="8066" y="2879"/>
                      <a:pt x="8299" y="2681"/>
                      <a:pt x="8571" y="2681"/>
                    </a:cubicBezTo>
                    <a:close/>
                    <a:moveTo>
                      <a:pt x="2794" y="1"/>
                    </a:moveTo>
                    <a:cubicBezTo>
                      <a:pt x="1253" y="1"/>
                      <a:pt x="1" y="1253"/>
                      <a:pt x="1" y="2794"/>
                    </a:cubicBezTo>
                    <a:lnTo>
                      <a:pt x="1" y="16272"/>
                    </a:lnTo>
                    <a:cubicBezTo>
                      <a:pt x="1" y="17811"/>
                      <a:pt x="1253" y="19065"/>
                      <a:pt x="2794" y="19065"/>
                    </a:cubicBezTo>
                    <a:lnTo>
                      <a:pt x="16272" y="19065"/>
                    </a:lnTo>
                    <a:cubicBezTo>
                      <a:pt x="17813" y="19065"/>
                      <a:pt x="19065" y="17811"/>
                      <a:pt x="19065" y="16272"/>
                    </a:cubicBezTo>
                    <a:lnTo>
                      <a:pt x="19065" y="2792"/>
                    </a:lnTo>
                    <a:cubicBezTo>
                      <a:pt x="19065" y="1253"/>
                      <a:pt x="17813" y="1"/>
                      <a:pt x="162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7" name="Google Shape;7958;p93">
              <a:extLst>
                <a:ext uri="{FF2B5EF4-FFF2-40B4-BE49-F238E27FC236}">
                  <a16:creationId xmlns:a16="http://schemas.microsoft.com/office/drawing/2014/main" id="{29D6D5C5-93A8-8B5B-3521-E5C33BEA3E6A}"/>
                </a:ext>
              </a:extLst>
            </p:cNvPr>
            <p:cNvGrpSpPr/>
            <p:nvPr/>
          </p:nvGrpSpPr>
          <p:grpSpPr>
            <a:xfrm>
              <a:off x="9704331" y="4700391"/>
              <a:ext cx="443774" cy="443752"/>
              <a:chOff x="266768" y="1721375"/>
              <a:chExt cx="397907" cy="397887"/>
            </a:xfrm>
            <a:grpFill/>
          </p:grpSpPr>
          <p:sp>
            <p:nvSpPr>
              <p:cNvPr id="408" name="Google Shape;7959;p93">
                <a:extLst>
                  <a:ext uri="{FF2B5EF4-FFF2-40B4-BE49-F238E27FC236}">
                    <a16:creationId xmlns:a16="http://schemas.microsoft.com/office/drawing/2014/main" id="{0629689A-8C43-E587-E16A-A9AE9DE879C4}"/>
                  </a:ext>
                </a:extLst>
              </p:cNvPr>
              <p:cNvSpPr/>
              <p:nvPr/>
            </p:nvSpPr>
            <p:spPr>
              <a:xfrm>
                <a:off x="454843" y="1791037"/>
                <a:ext cx="136218" cy="328222"/>
              </a:xfrm>
              <a:custGeom>
                <a:avLst/>
                <a:gdLst/>
                <a:ahLst/>
                <a:cxnLst/>
                <a:rect l="l" t="t" r="r" b="b"/>
                <a:pathLst>
                  <a:path w="6527" h="15727" extrusionOk="0">
                    <a:moveTo>
                      <a:pt x="4957" y="1"/>
                    </a:moveTo>
                    <a:cubicBezTo>
                      <a:pt x="4645" y="1"/>
                      <a:pt x="4336" y="24"/>
                      <a:pt x="4028" y="69"/>
                    </a:cubicBezTo>
                    <a:cubicBezTo>
                      <a:pt x="2588" y="280"/>
                      <a:pt x="1700" y="890"/>
                      <a:pt x="1675" y="2250"/>
                    </a:cubicBezTo>
                    <a:lnTo>
                      <a:pt x="1675" y="5040"/>
                    </a:lnTo>
                    <a:cubicBezTo>
                      <a:pt x="1675" y="5348"/>
                      <a:pt x="1426" y="5599"/>
                      <a:pt x="1118" y="5599"/>
                    </a:cubicBezTo>
                    <a:lnTo>
                      <a:pt x="0" y="5599"/>
                    </a:lnTo>
                    <a:lnTo>
                      <a:pt x="0" y="6715"/>
                    </a:lnTo>
                    <a:lnTo>
                      <a:pt x="1118" y="6715"/>
                    </a:lnTo>
                    <a:cubicBezTo>
                      <a:pt x="1426" y="6715"/>
                      <a:pt x="1675" y="6965"/>
                      <a:pt x="1675" y="7274"/>
                    </a:cubicBezTo>
                    <a:lnTo>
                      <a:pt x="1675" y="15727"/>
                    </a:lnTo>
                    <a:lnTo>
                      <a:pt x="3352" y="15727"/>
                    </a:lnTo>
                    <a:lnTo>
                      <a:pt x="3352" y="7274"/>
                    </a:lnTo>
                    <a:cubicBezTo>
                      <a:pt x="3352" y="6965"/>
                      <a:pt x="3602" y="6715"/>
                      <a:pt x="3910" y="6715"/>
                    </a:cubicBezTo>
                    <a:lnTo>
                      <a:pt x="5709" y="6715"/>
                    </a:lnTo>
                    <a:lnTo>
                      <a:pt x="5987" y="5599"/>
                    </a:lnTo>
                    <a:lnTo>
                      <a:pt x="3910" y="5599"/>
                    </a:lnTo>
                    <a:cubicBezTo>
                      <a:pt x="3602" y="5599"/>
                      <a:pt x="3352" y="5348"/>
                      <a:pt x="3352" y="5040"/>
                    </a:cubicBezTo>
                    <a:lnTo>
                      <a:pt x="3352" y="3253"/>
                    </a:lnTo>
                    <a:cubicBezTo>
                      <a:pt x="3352" y="2316"/>
                      <a:pt x="3942" y="1677"/>
                      <a:pt x="4968" y="1504"/>
                    </a:cubicBezTo>
                    <a:cubicBezTo>
                      <a:pt x="5157" y="1473"/>
                      <a:pt x="5339" y="1460"/>
                      <a:pt x="5511" y="1460"/>
                    </a:cubicBezTo>
                    <a:cubicBezTo>
                      <a:pt x="5810" y="1460"/>
                      <a:pt x="6082" y="1498"/>
                      <a:pt x="6324" y="1546"/>
                    </a:cubicBezTo>
                    <a:lnTo>
                      <a:pt x="6526" y="182"/>
                    </a:lnTo>
                    <a:cubicBezTo>
                      <a:pt x="5988" y="62"/>
                      <a:pt x="5468" y="1"/>
                      <a:pt x="495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9" name="Google Shape;7960;p93">
                <a:extLst>
                  <a:ext uri="{FF2B5EF4-FFF2-40B4-BE49-F238E27FC236}">
                    <a16:creationId xmlns:a16="http://schemas.microsoft.com/office/drawing/2014/main" id="{383C6466-B468-113A-30B9-C8C5DAD94F80}"/>
                  </a:ext>
                </a:extLst>
              </p:cNvPr>
              <p:cNvSpPr/>
              <p:nvPr/>
            </p:nvSpPr>
            <p:spPr>
              <a:xfrm>
                <a:off x="266768" y="1721375"/>
                <a:ext cx="397907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5" extrusionOk="0">
                    <a:moveTo>
                      <a:pt x="2794" y="0"/>
                    </a:moveTo>
                    <a:cubicBezTo>
                      <a:pt x="1255" y="0"/>
                      <a:pt x="1" y="1253"/>
                      <a:pt x="1" y="2793"/>
                    </a:cubicBezTo>
                    <a:lnTo>
                      <a:pt x="1" y="16271"/>
                    </a:lnTo>
                    <a:cubicBezTo>
                      <a:pt x="1" y="17812"/>
                      <a:pt x="1255" y="19065"/>
                      <a:pt x="2794" y="19065"/>
                    </a:cubicBezTo>
                    <a:lnTo>
                      <a:pt x="9571" y="19065"/>
                    </a:lnTo>
                    <a:lnTo>
                      <a:pt x="9571" y="11171"/>
                    </a:lnTo>
                    <a:lnTo>
                      <a:pt x="8453" y="11171"/>
                    </a:lnTo>
                    <a:cubicBezTo>
                      <a:pt x="8145" y="11171"/>
                      <a:pt x="7896" y="10920"/>
                      <a:pt x="7896" y="10612"/>
                    </a:cubicBezTo>
                    <a:lnTo>
                      <a:pt x="7896" y="8378"/>
                    </a:lnTo>
                    <a:cubicBezTo>
                      <a:pt x="7896" y="8070"/>
                      <a:pt x="8145" y="7819"/>
                      <a:pt x="8453" y="7819"/>
                    </a:cubicBezTo>
                    <a:lnTo>
                      <a:pt x="9571" y="7819"/>
                    </a:lnTo>
                    <a:lnTo>
                      <a:pt x="9571" y="5836"/>
                    </a:lnTo>
                    <a:cubicBezTo>
                      <a:pt x="9571" y="3710"/>
                      <a:pt x="10741" y="2615"/>
                      <a:pt x="12878" y="2302"/>
                    </a:cubicBezTo>
                    <a:cubicBezTo>
                      <a:pt x="13231" y="2249"/>
                      <a:pt x="13591" y="2223"/>
                      <a:pt x="13956" y="2223"/>
                    </a:cubicBezTo>
                    <a:cubicBezTo>
                      <a:pt x="14725" y="2223"/>
                      <a:pt x="15517" y="2339"/>
                      <a:pt x="16318" y="2567"/>
                    </a:cubicBezTo>
                    <a:cubicBezTo>
                      <a:pt x="16589" y="2643"/>
                      <a:pt x="16759" y="2908"/>
                      <a:pt x="16718" y="3186"/>
                    </a:cubicBezTo>
                    <a:lnTo>
                      <a:pt x="16352" y="5650"/>
                    </a:lnTo>
                    <a:cubicBezTo>
                      <a:pt x="16329" y="5806"/>
                      <a:pt x="16240" y="5944"/>
                      <a:pt x="16111" y="6031"/>
                    </a:cubicBezTo>
                    <a:cubicBezTo>
                      <a:pt x="16006" y="6102"/>
                      <a:pt x="15912" y="6127"/>
                      <a:pt x="15818" y="6127"/>
                    </a:cubicBezTo>
                    <a:cubicBezTo>
                      <a:pt x="15717" y="6127"/>
                      <a:pt x="15614" y="6098"/>
                      <a:pt x="15494" y="6068"/>
                    </a:cubicBezTo>
                    <a:cubicBezTo>
                      <a:pt x="15202" y="5995"/>
                      <a:pt x="14879" y="5914"/>
                      <a:pt x="14527" y="5914"/>
                    </a:cubicBezTo>
                    <a:cubicBezTo>
                      <a:pt x="14409" y="5914"/>
                      <a:pt x="14289" y="5923"/>
                      <a:pt x="14165" y="5944"/>
                    </a:cubicBezTo>
                    <a:cubicBezTo>
                      <a:pt x="13534" y="6050"/>
                      <a:pt x="13481" y="6333"/>
                      <a:pt x="13481" y="6590"/>
                    </a:cubicBezTo>
                    <a:lnTo>
                      <a:pt x="13481" y="7819"/>
                    </a:lnTo>
                    <a:lnTo>
                      <a:pt x="15715" y="7819"/>
                    </a:lnTo>
                    <a:cubicBezTo>
                      <a:pt x="15887" y="7819"/>
                      <a:pt x="16048" y="7899"/>
                      <a:pt x="16154" y="8035"/>
                    </a:cubicBezTo>
                    <a:cubicBezTo>
                      <a:pt x="16260" y="8169"/>
                      <a:pt x="16297" y="8346"/>
                      <a:pt x="16256" y="8513"/>
                    </a:cubicBezTo>
                    <a:lnTo>
                      <a:pt x="15697" y="10747"/>
                    </a:lnTo>
                    <a:cubicBezTo>
                      <a:pt x="15635" y="10996"/>
                      <a:pt x="15412" y="11170"/>
                      <a:pt x="15156" y="11170"/>
                    </a:cubicBezTo>
                    <a:lnTo>
                      <a:pt x="13481" y="11170"/>
                    </a:lnTo>
                    <a:lnTo>
                      <a:pt x="13481" y="19065"/>
                    </a:lnTo>
                    <a:lnTo>
                      <a:pt x="16272" y="19065"/>
                    </a:lnTo>
                    <a:cubicBezTo>
                      <a:pt x="17813" y="19065"/>
                      <a:pt x="19066" y="17810"/>
                      <a:pt x="19066" y="16271"/>
                    </a:cubicBezTo>
                    <a:lnTo>
                      <a:pt x="19066" y="2793"/>
                    </a:lnTo>
                    <a:cubicBezTo>
                      <a:pt x="19066" y="1253"/>
                      <a:pt x="17813" y="0"/>
                      <a:pt x="162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8" name="Google Shape;7961;p93">
              <a:extLst>
                <a:ext uri="{FF2B5EF4-FFF2-40B4-BE49-F238E27FC236}">
                  <a16:creationId xmlns:a16="http://schemas.microsoft.com/office/drawing/2014/main" id="{54A95E54-58AD-1CA5-36AF-A531DAAD8858}"/>
                </a:ext>
              </a:extLst>
            </p:cNvPr>
            <p:cNvGrpSpPr/>
            <p:nvPr/>
          </p:nvGrpSpPr>
          <p:grpSpPr>
            <a:xfrm>
              <a:off x="12133364" y="4700565"/>
              <a:ext cx="443612" cy="442867"/>
              <a:chOff x="2408992" y="1722875"/>
              <a:chExt cx="397761" cy="397093"/>
            </a:xfrm>
            <a:grpFill/>
          </p:grpSpPr>
          <p:sp>
            <p:nvSpPr>
              <p:cNvPr id="406" name="Google Shape;7962;p93">
                <a:extLst>
                  <a:ext uri="{FF2B5EF4-FFF2-40B4-BE49-F238E27FC236}">
                    <a16:creationId xmlns:a16="http://schemas.microsoft.com/office/drawing/2014/main" id="{D48FEEC8-51AD-9BBD-ED93-3435BDA7DE06}"/>
                  </a:ext>
                </a:extLst>
              </p:cNvPr>
              <p:cNvSpPr/>
              <p:nvPr/>
            </p:nvSpPr>
            <p:spPr>
              <a:xfrm>
                <a:off x="2492135" y="1827639"/>
                <a:ext cx="213667" cy="185326"/>
              </a:xfrm>
              <a:custGeom>
                <a:avLst/>
                <a:gdLst/>
                <a:ahLst/>
                <a:cxnLst/>
                <a:rect l="l" t="t" r="r" b="b"/>
                <a:pathLst>
                  <a:path w="10238" h="8880" extrusionOk="0">
                    <a:moveTo>
                      <a:pt x="2548" y="1"/>
                    </a:moveTo>
                    <a:cubicBezTo>
                      <a:pt x="2277" y="1"/>
                      <a:pt x="2002" y="169"/>
                      <a:pt x="1743" y="427"/>
                    </a:cubicBezTo>
                    <a:cubicBezTo>
                      <a:pt x="1" y="2171"/>
                      <a:pt x="2739" y="5655"/>
                      <a:pt x="3567" y="6491"/>
                    </a:cubicBezTo>
                    <a:cubicBezTo>
                      <a:pt x="4206" y="7123"/>
                      <a:pt x="6403" y="8880"/>
                      <a:pt x="8179" y="8880"/>
                    </a:cubicBezTo>
                    <a:cubicBezTo>
                      <a:pt x="8718" y="8880"/>
                      <a:pt x="9219" y="8718"/>
                      <a:pt x="9626" y="8312"/>
                    </a:cubicBezTo>
                    <a:cubicBezTo>
                      <a:pt x="10054" y="7884"/>
                      <a:pt x="10238" y="7401"/>
                      <a:pt x="9812" y="6981"/>
                    </a:cubicBezTo>
                    <a:cubicBezTo>
                      <a:pt x="9168" y="6339"/>
                      <a:pt x="8797" y="6140"/>
                      <a:pt x="8555" y="6140"/>
                    </a:cubicBezTo>
                    <a:cubicBezTo>
                      <a:pt x="8422" y="6140"/>
                      <a:pt x="8327" y="6200"/>
                      <a:pt x="8248" y="6279"/>
                    </a:cubicBezTo>
                    <a:cubicBezTo>
                      <a:pt x="8064" y="6461"/>
                      <a:pt x="7636" y="7077"/>
                      <a:pt x="7461" y="7252"/>
                    </a:cubicBezTo>
                    <a:cubicBezTo>
                      <a:pt x="7260" y="7452"/>
                      <a:pt x="7021" y="7534"/>
                      <a:pt x="6762" y="7534"/>
                    </a:cubicBezTo>
                    <a:cubicBezTo>
                      <a:pt x="5839" y="7534"/>
                      <a:pt x="4665" y="6485"/>
                      <a:pt x="4117" y="5939"/>
                    </a:cubicBezTo>
                    <a:lnTo>
                      <a:pt x="4115" y="5938"/>
                    </a:lnTo>
                    <a:cubicBezTo>
                      <a:pt x="3417" y="5235"/>
                      <a:pt x="1890" y="3505"/>
                      <a:pt x="2803" y="2592"/>
                    </a:cubicBezTo>
                    <a:cubicBezTo>
                      <a:pt x="2879" y="2516"/>
                      <a:pt x="3056" y="2378"/>
                      <a:pt x="3254" y="2228"/>
                    </a:cubicBezTo>
                    <a:cubicBezTo>
                      <a:pt x="3445" y="2083"/>
                      <a:pt x="3661" y="1922"/>
                      <a:pt x="3776" y="1807"/>
                    </a:cubicBezTo>
                    <a:cubicBezTo>
                      <a:pt x="3999" y="1584"/>
                      <a:pt x="4069" y="1241"/>
                      <a:pt x="3080" y="250"/>
                    </a:cubicBezTo>
                    <a:cubicBezTo>
                      <a:pt x="2909" y="76"/>
                      <a:pt x="2730" y="1"/>
                      <a:pt x="25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7" name="Google Shape;7963;p93">
                <a:extLst>
                  <a:ext uri="{FF2B5EF4-FFF2-40B4-BE49-F238E27FC236}">
                    <a16:creationId xmlns:a16="http://schemas.microsoft.com/office/drawing/2014/main" id="{7854C25F-009E-6CA9-32F8-4E43AC77E475}"/>
                  </a:ext>
                </a:extLst>
              </p:cNvPr>
              <p:cNvSpPr/>
              <p:nvPr/>
            </p:nvSpPr>
            <p:spPr>
              <a:xfrm>
                <a:off x="2408992" y="1722875"/>
                <a:ext cx="397761" cy="397093"/>
              </a:xfrm>
              <a:custGeom>
                <a:avLst/>
                <a:gdLst/>
                <a:ahLst/>
                <a:cxnLst/>
                <a:rect l="l" t="t" r="r" b="b"/>
                <a:pathLst>
                  <a:path w="19059" h="19027" extrusionOk="0">
                    <a:moveTo>
                      <a:pt x="6538" y="3907"/>
                    </a:moveTo>
                    <a:cubicBezTo>
                      <a:pt x="7030" y="3907"/>
                      <a:pt x="7490" y="4114"/>
                      <a:pt x="7853" y="4483"/>
                    </a:cubicBezTo>
                    <a:cubicBezTo>
                      <a:pt x="8326" y="4955"/>
                      <a:pt x="9768" y="6397"/>
                      <a:pt x="8549" y="7616"/>
                    </a:cubicBezTo>
                    <a:cubicBezTo>
                      <a:pt x="8407" y="7756"/>
                      <a:pt x="8145" y="7957"/>
                      <a:pt x="7912" y="8136"/>
                    </a:cubicBezTo>
                    <a:cubicBezTo>
                      <a:pt x="7767" y="8246"/>
                      <a:pt x="7634" y="8343"/>
                      <a:pt x="7576" y="8400"/>
                    </a:cubicBezTo>
                    <a:cubicBezTo>
                      <a:pt x="7599" y="8585"/>
                      <a:pt x="8227" y="9504"/>
                      <a:pt x="8888" y="10169"/>
                    </a:cubicBezTo>
                    <a:cubicBezTo>
                      <a:pt x="9546" y="10823"/>
                      <a:pt x="10450" y="11437"/>
                      <a:pt x="10732" y="11437"/>
                    </a:cubicBezTo>
                    <a:cubicBezTo>
                      <a:pt x="10736" y="11437"/>
                      <a:pt x="10740" y="11437"/>
                      <a:pt x="10744" y="11437"/>
                    </a:cubicBezTo>
                    <a:cubicBezTo>
                      <a:pt x="10716" y="11423"/>
                      <a:pt x="10813" y="11292"/>
                      <a:pt x="10923" y="11147"/>
                    </a:cubicBezTo>
                    <a:cubicBezTo>
                      <a:pt x="11100" y="10913"/>
                      <a:pt x="11301" y="10650"/>
                      <a:pt x="11443" y="10510"/>
                    </a:cubicBezTo>
                    <a:cubicBezTo>
                      <a:pt x="11789" y="10163"/>
                      <a:pt x="12153" y="10031"/>
                      <a:pt x="12508" y="10031"/>
                    </a:cubicBezTo>
                    <a:cubicBezTo>
                      <a:pt x="13402" y="10031"/>
                      <a:pt x="14236" y="10866"/>
                      <a:pt x="14576" y="11205"/>
                    </a:cubicBezTo>
                    <a:cubicBezTo>
                      <a:pt x="15328" y="11943"/>
                      <a:pt x="15425" y="13093"/>
                      <a:pt x="14399" y="14119"/>
                    </a:cubicBezTo>
                    <a:cubicBezTo>
                      <a:pt x="13750" y="14770"/>
                      <a:pt x="12980" y="15023"/>
                      <a:pt x="12179" y="15023"/>
                    </a:cubicBezTo>
                    <a:cubicBezTo>
                      <a:pt x="10063" y="15023"/>
                      <a:pt x="7723" y="13248"/>
                      <a:pt x="6764" y="12299"/>
                    </a:cubicBezTo>
                    <a:cubicBezTo>
                      <a:pt x="5451" y="10974"/>
                      <a:pt x="2573" y="7025"/>
                      <a:pt x="4938" y="4660"/>
                    </a:cubicBezTo>
                    <a:cubicBezTo>
                      <a:pt x="5458" y="4140"/>
                      <a:pt x="6017" y="3907"/>
                      <a:pt x="6538" y="3907"/>
                    </a:cubicBezTo>
                    <a:close/>
                    <a:moveTo>
                      <a:pt x="9545" y="0"/>
                    </a:moveTo>
                    <a:cubicBezTo>
                      <a:pt x="4319" y="0"/>
                      <a:pt x="31" y="4288"/>
                      <a:pt x="31" y="9514"/>
                    </a:cubicBezTo>
                    <a:cubicBezTo>
                      <a:pt x="31" y="11064"/>
                      <a:pt x="448" y="12594"/>
                      <a:pt x="1172" y="13954"/>
                    </a:cubicBezTo>
                    <a:lnTo>
                      <a:pt x="49" y="18334"/>
                    </a:lnTo>
                    <a:cubicBezTo>
                      <a:pt x="1" y="18524"/>
                      <a:pt x="57" y="18725"/>
                      <a:pt x="195" y="18863"/>
                    </a:cubicBezTo>
                    <a:cubicBezTo>
                      <a:pt x="302" y="18971"/>
                      <a:pt x="445" y="19027"/>
                      <a:pt x="590" y="19027"/>
                    </a:cubicBezTo>
                    <a:cubicBezTo>
                      <a:pt x="635" y="19027"/>
                      <a:pt x="680" y="19021"/>
                      <a:pt x="724" y="19010"/>
                    </a:cubicBezTo>
                    <a:lnTo>
                      <a:pt x="5104" y="17887"/>
                    </a:lnTo>
                    <a:cubicBezTo>
                      <a:pt x="6465" y="18609"/>
                      <a:pt x="7995" y="19026"/>
                      <a:pt x="9545" y="19026"/>
                    </a:cubicBezTo>
                    <a:cubicBezTo>
                      <a:pt x="14770" y="19026"/>
                      <a:pt x="19058" y="14738"/>
                      <a:pt x="19058" y="9514"/>
                    </a:cubicBezTo>
                    <a:cubicBezTo>
                      <a:pt x="19058" y="4288"/>
                      <a:pt x="14770" y="0"/>
                      <a:pt x="95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9" name="Google Shape;7964;p93">
              <a:extLst>
                <a:ext uri="{FF2B5EF4-FFF2-40B4-BE49-F238E27FC236}">
                  <a16:creationId xmlns:a16="http://schemas.microsoft.com/office/drawing/2014/main" id="{4EC24A01-8EA2-FE9A-D7A9-9A49057DE667}"/>
                </a:ext>
              </a:extLst>
            </p:cNvPr>
            <p:cNvGrpSpPr/>
            <p:nvPr/>
          </p:nvGrpSpPr>
          <p:grpSpPr>
            <a:xfrm>
              <a:off x="10050966" y="5295095"/>
              <a:ext cx="443729" cy="443729"/>
              <a:chOff x="7199196" y="1561258"/>
              <a:chExt cx="397866" cy="397866"/>
            </a:xfrm>
            <a:grpFill/>
          </p:grpSpPr>
          <p:sp>
            <p:nvSpPr>
              <p:cNvPr id="403" name="Google Shape;7965;p93">
                <a:extLst>
                  <a:ext uri="{FF2B5EF4-FFF2-40B4-BE49-F238E27FC236}">
                    <a16:creationId xmlns:a16="http://schemas.microsoft.com/office/drawing/2014/main" id="{F950317B-B317-566C-9E40-639B6668B521}"/>
                  </a:ext>
                </a:extLst>
              </p:cNvPr>
              <p:cNvSpPr/>
              <p:nvPr/>
            </p:nvSpPr>
            <p:spPr>
              <a:xfrm>
                <a:off x="7316523" y="1655253"/>
                <a:ext cx="163203" cy="209869"/>
              </a:xfrm>
              <a:custGeom>
                <a:avLst/>
                <a:gdLst/>
                <a:ahLst/>
                <a:cxnLst/>
                <a:rect l="l" t="t" r="r" b="b"/>
                <a:pathLst>
                  <a:path w="7820" h="10056" extrusionOk="0">
                    <a:moveTo>
                      <a:pt x="3910" y="1119"/>
                    </a:moveTo>
                    <a:cubicBezTo>
                      <a:pt x="5449" y="1119"/>
                      <a:pt x="6704" y="2371"/>
                      <a:pt x="6704" y="3910"/>
                    </a:cubicBezTo>
                    <a:cubicBezTo>
                      <a:pt x="6704" y="5451"/>
                      <a:pt x="5449" y="6704"/>
                      <a:pt x="3910" y="6704"/>
                    </a:cubicBezTo>
                    <a:cubicBezTo>
                      <a:pt x="2371" y="6704"/>
                      <a:pt x="1117" y="5451"/>
                      <a:pt x="1117" y="3912"/>
                    </a:cubicBezTo>
                    <a:cubicBezTo>
                      <a:pt x="1117" y="3652"/>
                      <a:pt x="1161" y="3383"/>
                      <a:pt x="1251" y="3091"/>
                    </a:cubicBezTo>
                    <a:cubicBezTo>
                      <a:pt x="1299" y="2939"/>
                      <a:pt x="1409" y="2814"/>
                      <a:pt x="1554" y="2746"/>
                    </a:cubicBezTo>
                    <a:cubicBezTo>
                      <a:pt x="1627" y="2713"/>
                      <a:pt x="1706" y="2696"/>
                      <a:pt x="1786" y="2696"/>
                    </a:cubicBezTo>
                    <a:cubicBezTo>
                      <a:pt x="1863" y="2696"/>
                      <a:pt x="1940" y="2712"/>
                      <a:pt x="2012" y="2745"/>
                    </a:cubicBezTo>
                    <a:cubicBezTo>
                      <a:pt x="2088" y="2779"/>
                      <a:pt x="2165" y="2794"/>
                      <a:pt x="2239" y="2794"/>
                    </a:cubicBezTo>
                    <a:cubicBezTo>
                      <a:pt x="2538" y="2794"/>
                      <a:pt x="2794" y="2541"/>
                      <a:pt x="2794" y="2235"/>
                    </a:cubicBezTo>
                    <a:cubicBezTo>
                      <a:pt x="2794" y="1934"/>
                      <a:pt x="2584" y="1911"/>
                      <a:pt x="2746" y="1554"/>
                    </a:cubicBezTo>
                    <a:cubicBezTo>
                      <a:pt x="2812" y="1409"/>
                      <a:pt x="2937" y="1299"/>
                      <a:pt x="3089" y="1252"/>
                    </a:cubicBezTo>
                    <a:cubicBezTo>
                      <a:pt x="3381" y="1163"/>
                      <a:pt x="3650" y="1119"/>
                      <a:pt x="3910" y="1119"/>
                    </a:cubicBezTo>
                    <a:close/>
                    <a:moveTo>
                      <a:pt x="3910" y="1"/>
                    </a:moveTo>
                    <a:cubicBezTo>
                      <a:pt x="1756" y="1"/>
                      <a:pt x="1" y="1756"/>
                      <a:pt x="1" y="3912"/>
                    </a:cubicBezTo>
                    <a:cubicBezTo>
                      <a:pt x="1" y="6194"/>
                      <a:pt x="3139" y="9964"/>
                      <a:pt x="3917" y="10056"/>
                    </a:cubicBezTo>
                    <a:cubicBezTo>
                      <a:pt x="4682" y="9964"/>
                      <a:pt x="7820" y="6194"/>
                      <a:pt x="7820" y="3912"/>
                    </a:cubicBezTo>
                    <a:cubicBezTo>
                      <a:pt x="7820" y="1756"/>
                      <a:pt x="6065" y="1"/>
                      <a:pt x="39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4" name="Google Shape;7966;p93">
                <a:extLst>
                  <a:ext uri="{FF2B5EF4-FFF2-40B4-BE49-F238E27FC236}">
                    <a16:creationId xmlns:a16="http://schemas.microsoft.com/office/drawing/2014/main" id="{CC3BC7F6-DE54-58C9-0571-D0C05BDE7AF3}"/>
                  </a:ext>
                </a:extLst>
              </p:cNvPr>
              <p:cNvSpPr/>
              <p:nvPr/>
            </p:nvSpPr>
            <p:spPr>
              <a:xfrm>
                <a:off x="7199196" y="1561258"/>
                <a:ext cx="397866" cy="397866"/>
              </a:xfrm>
              <a:custGeom>
                <a:avLst/>
                <a:gdLst/>
                <a:ahLst/>
                <a:cxnLst/>
                <a:rect l="l" t="t" r="r" b="b"/>
                <a:pathLst>
                  <a:path w="19064" h="19064" extrusionOk="0">
                    <a:moveTo>
                      <a:pt x="9532" y="3389"/>
                    </a:moveTo>
                    <a:cubicBezTo>
                      <a:pt x="12304" y="3389"/>
                      <a:pt x="14560" y="5644"/>
                      <a:pt x="14560" y="8416"/>
                    </a:cubicBezTo>
                    <a:cubicBezTo>
                      <a:pt x="14560" y="11045"/>
                      <a:pt x="11089" y="15676"/>
                      <a:pt x="9532" y="15676"/>
                    </a:cubicBezTo>
                    <a:cubicBezTo>
                      <a:pt x="7974" y="15676"/>
                      <a:pt x="4507" y="11045"/>
                      <a:pt x="4507" y="8416"/>
                    </a:cubicBezTo>
                    <a:cubicBezTo>
                      <a:pt x="4507" y="5644"/>
                      <a:pt x="6760" y="3389"/>
                      <a:pt x="9532" y="3389"/>
                    </a:cubicBezTo>
                    <a:close/>
                    <a:moveTo>
                      <a:pt x="9532" y="1"/>
                    </a:moveTo>
                    <a:cubicBezTo>
                      <a:pt x="4296" y="1"/>
                      <a:pt x="1" y="4296"/>
                      <a:pt x="1" y="9532"/>
                    </a:cubicBezTo>
                    <a:cubicBezTo>
                      <a:pt x="1" y="14769"/>
                      <a:pt x="4296" y="19064"/>
                      <a:pt x="9532" y="19064"/>
                    </a:cubicBezTo>
                    <a:cubicBezTo>
                      <a:pt x="14769" y="19064"/>
                      <a:pt x="19064" y="14769"/>
                      <a:pt x="19064" y="9532"/>
                    </a:cubicBezTo>
                    <a:cubicBezTo>
                      <a:pt x="19064" y="4296"/>
                      <a:pt x="14769" y="1"/>
                      <a:pt x="9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5" name="Google Shape;7967;p93">
                <a:extLst>
                  <a:ext uri="{FF2B5EF4-FFF2-40B4-BE49-F238E27FC236}">
                    <a16:creationId xmlns:a16="http://schemas.microsoft.com/office/drawing/2014/main" id="{B027076C-2D29-9523-57F4-EFA4ACA86713}"/>
                  </a:ext>
                </a:extLst>
              </p:cNvPr>
              <p:cNvSpPr/>
              <p:nvPr/>
            </p:nvSpPr>
            <p:spPr>
              <a:xfrm>
                <a:off x="7363167" y="1701896"/>
                <a:ext cx="69935" cy="69977"/>
              </a:xfrm>
              <a:custGeom>
                <a:avLst/>
                <a:gdLst/>
                <a:ahLst/>
                <a:cxnLst/>
                <a:rect l="l" t="t" r="r" b="b"/>
                <a:pathLst>
                  <a:path w="3351" h="3353" extrusionOk="0">
                    <a:moveTo>
                      <a:pt x="1675" y="0"/>
                    </a:moveTo>
                    <a:cubicBezTo>
                      <a:pt x="1675" y="925"/>
                      <a:pt x="923" y="1677"/>
                      <a:pt x="0" y="1677"/>
                    </a:cubicBezTo>
                    <a:cubicBezTo>
                      <a:pt x="0" y="2601"/>
                      <a:pt x="752" y="3352"/>
                      <a:pt x="1675" y="3352"/>
                    </a:cubicBezTo>
                    <a:cubicBezTo>
                      <a:pt x="2599" y="3352"/>
                      <a:pt x="3351" y="2601"/>
                      <a:pt x="3351" y="1677"/>
                    </a:cubicBezTo>
                    <a:cubicBezTo>
                      <a:pt x="3351" y="752"/>
                      <a:pt x="2599" y="0"/>
                      <a:pt x="16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90" name="Google Shape;7968;p93">
              <a:extLst>
                <a:ext uri="{FF2B5EF4-FFF2-40B4-BE49-F238E27FC236}">
                  <a16:creationId xmlns:a16="http://schemas.microsoft.com/office/drawing/2014/main" id="{FB519C1A-CDA9-E146-C8E1-C25CDD4919D1}"/>
                </a:ext>
              </a:extLst>
            </p:cNvPr>
            <p:cNvGrpSpPr/>
            <p:nvPr/>
          </p:nvGrpSpPr>
          <p:grpSpPr>
            <a:xfrm>
              <a:off x="10916209" y="4700119"/>
              <a:ext cx="443752" cy="443752"/>
              <a:chOff x="1379798" y="1723250"/>
              <a:chExt cx="397887" cy="397887"/>
            </a:xfrm>
            <a:grpFill/>
          </p:grpSpPr>
          <p:sp>
            <p:nvSpPr>
              <p:cNvPr id="399" name="Google Shape;7969;p93">
                <a:extLst>
                  <a:ext uri="{FF2B5EF4-FFF2-40B4-BE49-F238E27FC236}">
                    <a16:creationId xmlns:a16="http://schemas.microsoft.com/office/drawing/2014/main" id="{C3C2AEC5-4EF7-BD46-1EC9-DC628063A83E}"/>
                  </a:ext>
                </a:extLst>
              </p:cNvPr>
              <p:cNvSpPr/>
              <p:nvPr/>
            </p:nvSpPr>
            <p:spPr>
              <a:xfrm>
                <a:off x="1462169" y="1793977"/>
                <a:ext cx="23354" cy="23312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1117" extrusionOk="0">
                    <a:moveTo>
                      <a:pt x="559" y="1"/>
                    </a:moveTo>
                    <a:cubicBezTo>
                      <a:pt x="251" y="1"/>
                      <a:pt x="0" y="250"/>
                      <a:pt x="0" y="558"/>
                    </a:cubicBezTo>
                    <a:cubicBezTo>
                      <a:pt x="0" y="866"/>
                      <a:pt x="251" y="1117"/>
                      <a:pt x="559" y="1117"/>
                    </a:cubicBezTo>
                    <a:cubicBezTo>
                      <a:pt x="867" y="1117"/>
                      <a:pt x="1118" y="866"/>
                      <a:pt x="1118" y="558"/>
                    </a:cubicBezTo>
                    <a:cubicBezTo>
                      <a:pt x="1118" y="250"/>
                      <a:pt x="867" y="1"/>
                      <a:pt x="5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0" name="Google Shape;7970;p93">
                <a:extLst>
                  <a:ext uri="{FF2B5EF4-FFF2-40B4-BE49-F238E27FC236}">
                    <a16:creationId xmlns:a16="http://schemas.microsoft.com/office/drawing/2014/main" id="{DC923C39-C343-E167-D692-E6234FBA4ED9}"/>
                  </a:ext>
                </a:extLst>
              </p:cNvPr>
              <p:cNvSpPr/>
              <p:nvPr/>
            </p:nvSpPr>
            <p:spPr>
              <a:xfrm>
                <a:off x="1379798" y="1723250"/>
                <a:ext cx="397887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5" h="19065" extrusionOk="0">
                    <a:moveTo>
                      <a:pt x="4506" y="2271"/>
                    </a:moveTo>
                    <a:cubicBezTo>
                      <a:pt x="5429" y="2271"/>
                      <a:pt x="6181" y="3023"/>
                      <a:pt x="6181" y="3947"/>
                    </a:cubicBezTo>
                    <a:cubicBezTo>
                      <a:pt x="6181" y="4872"/>
                      <a:pt x="5429" y="5622"/>
                      <a:pt x="4506" y="5622"/>
                    </a:cubicBezTo>
                    <a:cubicBezTo>
                      <a:pt x="3583" y="5622"/>
                      <a:pt x="2831" y="4872"/>
                      <a:pt x="2831" y="3947"/>
                    </a:cubicBezTo>
                    <a:cubicBezTo>
                      <a:pt x="2831" y="3023"/>
                      <a:pt x="3583" y="2271"/>
                      <a:pt x="4506" y="2271"/>
                    </a:cubicBezTo>
                    <a:close/>
                    <a:moveTo>
                      <a:pt x="5622" y="6740"/>
                    </a:moveTo>
                    <a:cubicBezTo>
                      <a:pt x="5932" y="6740"/>
                      <a:pt x="6181" y="6989"/>
                      <a:pt x="6181" y="7299"/>
                    </a:cubicBezTo>
                    <a:lnTo>
                      <a:pt x="6181" y="16234"/>
                    </a:lnTo>
                    <a:cubicBezTo>
                      <a:pt x="6181" y="16544"/>
                      <a:pt x="5932" y="16793"/>
                      <a:pt x="5622" y="16793"/>
                    </a:cubicBezTo>
                    <a:lnTo>
                      <a:pt x="3388" y="16793"/>
                    </a:lnTo>
                    <a:cubicBezTo>
                      <a:pt x="3080" y="16793"/>
                      <a:pt x="2831" y="16544"/>
                      <a:pt x="2831" y="16234"/>
                    </a:cubicBezTo>
                    <a:lnTo>
                      <a:pt x="2831" y="7299"/>
                    </a:lnTo>
                    <a:cubicBezTo>
                      <a:pt x="2831" y="6989"/>
                      <a:pt x="3080" y="6740"/>
                      <a:pt x="3388" y="6740"/>
                    </a:cubicBezTo>
                    <a:close/>
                    <a:moveTo>
                      <a:pt x="12596" y="6721"/>
                    </a:moveTo>
                    <a:cubicBezTo>
                      <a:pt x="12811" y="6721"/>
                      <a:pt x="13027" y="6739"/>
                      <a:pt x="13241" y="6774"/>
                    </a:cubicBezTo>
                    <a:cubicBezTo>
                      <a:pt x="15058" y="7069"/>
                      <a:pt x="16235" y="8557"/>
                      <a:pt x="16235" y="10223"/>
                    </a:cubicBezTo>
                    <a:lnTo>
                      <a:pt x="16235" y="16234"/>
                    </a:lnTo>
                    <a:cubicBezTo>
                      <a:pt x="16235" y="16544"/>
                      <a:pt x="15985" y="16793"/>
                      <a:pt x="15676" y="16793"/>
                    </a:cubicBezTo>
                    <a:lnTo>
                      <a:pt x="13441" y="16793"/>
                    </a:lnTo>
                    <a:cubicBezTo>
                      <a:pt x="13133" y="16793"/>
                      <a:pt x="12884" y="16544"/>
                      <a:pt x="12884" y="16234"/>
                    </a:cubicBezTo>
                    <a:lnTo>
                      <a:pt x="12884" y="11209"/>
                    </a:lnTo>
                    <a:cubicBezTo>
                      <a:pt x="12884" y="10593"/>
                      <a:pt x="12382" y="10091"/>
                      <a:pt x="11766" y="10091"/>
                    </a:cubicBezTo>
                    <a:cubicBezTo>
                      <a:pt x="11150" y="10091"/>
                      <a:pt x="10650" y="10593"/>
                      <a:pt x="10650" y="11209"/>
                    </a:cubicBezTo>
                    <a:lnTo>
                      <a:pt x="10650" y="16234"/>
                    </a:lnTo>
                    <a:cubicBezTo>
                      <a:pt x="10650" y="16544"/>
                      <a:pt x="10399" y="16793"/>
                      <a:pt x="10091" y="16793"/>
                    </a:cubicBezTo>
                    <a:lnTo>
                      <a:pt x="7857" y="16793"/>
                    </a:lnTo>
                    <a:cubicBezTo>
                      <a:pt x="7547" y="16793"/>
                      <a:pt x="7298" y="16544"/>
                      <a:pt x="7298" y="16234"/>
                    </a:cubicBezTo>
                    <a:lnTo>
                      <a:pt x="7298" y="7299"/>
                    </a:lnTo>
                    <a:cubicBezTo>
                      <a:pt x="7298" y="6989"/>
                      <a:pt x="7547" y="6740"/>
                      <a:pt x="7857" y="6740"/>
                    </a:cubicBezTo>
                    <a:lnTo>
                      <a:pt x="10091" y="6740"/>
                    </a:lnTo>
                    <a:cubicBezTo>
                      <a:pt x="10377" y="6740"/>
                      <a:pt x="10613" y="6956"/>
                      <a:pt x="10644" y="7234"/>
                    </a:cubicBezTo>
                    <a:cubicBezTo>
                      <a:pt x="11219" y="6901"/>
                      <a:pt x="11901" y="6721"/>
                      <a:pt x="12596" y="6721"/>
                    </a:cubicBezTo>
                    <a:close/>
                    <a:moveTo>
                      <a:pt x="2831" y="0"/>
                    </a:moveTo>
                    <a:cubicBezTo>
                      <a:pt x="1290" y="0"/>
                      <a:pt x="0" y="1290"/>
                      <a:pt x="0" y="2831"/>
                    </a:cubicBezTo>
                    <a:lnTo>
                      <a:pt x="0" y="16234"/>
                    </a:lnTo>
                    <a:cubicBezTo>
                      <a:pt x="0" y="17775"/>
                      <a:pt x="1290" y="19065"/>
                      <a:pt x="2831" y="19065"/>
                    </a:cubicBezTo>
                    <a:lnTo>
                      <a:pt x="16235" y="19065"/>
                    </a:lnTo>
                    <a:cubicBezTo>
                      <a:pt x="17774" y="19065"/>
                      <a:pt x="19065" y="17775"/>
                      <a:pt x="19065" y="16234"/>
                    </a:cubicBezTo>
                    <a:lnTo>
                      <a:pt x="19065" y="2831"/>
                    </a:lnTo>
                    <a:cubicBezTo>
                      <a:pt x="19065" y="1290"/>
                      <a:pt x="17774" y="0"/>
                      <a:pt x="162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1" name="Google Shape;7971;p93">
                <a:extLst>
                  <a:ext uri="{FF2B5EF4-FFF2-40B4-BE49-F238E27FC236}">
                    <a16:creationId xmlns:a16="http://schemas.microsoft.com/office/drawing/2014/main" id="{02D6A340-A49B-E126-3D2B-B1ACC7BF1DB2}"/>
                  </a:ext>
                </a:extLst>
              </p:cNvPr>
              <p:cNvSpPr/>
              <p:nvPr/>
            </p:nvSpPr>
            <p:spPr>
              <a:xfrm>
                <a:off x="1555413" y="1886846"/>
                <a:ext cx="139912" cy="163558"/>
              </a:xfrm>
              <a:custGeom>
                <a:avLst/>
                <a:gdLst/>
                <a:ahLst/>
                <a:cxnLst/>
                <a:rect l="l" t="t" r="r" b="b"/>
                <a:pathLst>
                  <a:path w="6704" h="7837" extrusionOk="0">
                    <a:moveTo>
                      <a:pt x="4182" y="0"/>
                    </a:moveTo>
                    <a:cubicBezTo>
                      <a:pt x="3474" y="0"/>
                      <a:pt x="2782" y="261"/>
                      <a:pt x="2332" y="711"/>
                    </a:cubicBezTo>
                    <a:cubicBezTo>
                      <a:pt x="2108" y="935"/>
                      <a:pt x="1938" y="1142"/>
                      <a:pt x="1686" y="1142"/>
                    </a:cubicBezTo>
                    <a:cubicBezTo>
                      <a:pt x="1618" y="1142"/>
                      <a:pt x="1544" y="1127"/>
                      <a:pt x="1462" y="1093"/>
                    </a:cubicBezTo>
                    <a:cubicBezTo>
                      <a:pt x="1253" y="1006"/>
                      <a:pt x="1117" y="803"/>
                      <a:pt x="1117" y="576"/>
                    </a:cubicBezTo>
                    <a:lnTo>
                      <a:pt x="1117" y="17"/>
                    </a:lnTo>
                    <a:lnTo>
                      <a:pt x="1" y="17"/>
                    </a:lnTo>
                    <a:lnTo>
                      <a:pt x="1" y="7836"/>
                    </a:lnTo>
                    <a:lnTo>
                      <a:pt x="1117" y="7836"/>
                    </a:lnTo>
                    <a:lnTo>
                      <a:pt x="1117" y="3370"/>
                    </a:lnTo>
                    <a:cubicBezTo>
                      <a:pt x="1117" y="2137"/>
                      <a:pt x="2120" y="1135"/>
                      <a:pt x="3351" y="1135"/>
                    </a:cubicBezTo>
                    <a:cubicBezTo>
                      <a:pt x="4584" y="1135"/>
                      <a:pt x="5585" y="2137"/>
                      <a:pt x="5585" y="3370"/>
                    </a:cubicBezTo>
                    <a:lnTo>
                      <a:pt x="5585" y="7836"/>
                    </a:lnTo>
                    <a:lnTo>
                      <a:pt x="6703" y="7836"/>
                    </a:lnTo>
                    <a:lnTo>
                      <a:pt x="6703" y="2384"/>
                    </a:lnTo>
                    <a:cubicBezTo>
                      <a:pt x="6703" y="1266"/>
                      <a:pt x="5932" y="245"/>
                      <a:pt x="4648" y="38"/>
                    </a:cubicBezTo>
                    <a:cubicBezTo>
                      <a:pt x="4493" y="13"/>
                      <a:pt x="4337" y="0"/>
                      <a:pt x="41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402" name="Google Shape;7972;p93">
                <a:extLst>
                  <a:ext uri="{FF2B5EF4-FFF2-40B4-BE49-F238E27FC236}">
                    <a16:creationId xmlns:a16="http://schemas.microsoft.com/office/drawing/2014/main" id="{CF6D491D-9EA7-08D0-E4D6-697898572E77}"/>
                  </a:ext>
                </a:extLst>
              </p:cNvPr>
              <p:cNvSpPr/>
              <p:nvPr/>
            </p:nvSpPr>
            <p:spPr>
              <a:xfrm>
                <a:off x="1462169" y="1887200"/>
                <a:ext cx="23354" cy="163203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7820" extrusionOk="0">
                    <a:moveTo>
                      <a:pt x="0" y="0"/>
                    </a:moveTo>
                    <a:lnTo>
                      <a:pt x="0" y="7819"/>
                    </a:lnTo>
                    <a:lnTo>
                      <a:pt x="1118" y="7819"/>
                    </a:lnTo>
                    <a:lnTo>
                      <a:pt x="11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91" name="Google Shape;7973;p93">
              <a:extLst>
                <a:ext uri="{FF2B5EF4-FFF2-40B4-BE49-F238E27FC236}">
                  <a16:creationId xmlns:a16="http://schemas.microsoft.com/office/drawing/2014/main" id="{B93D01C3-B1D7-458D-20D2-C1FDBA864E1D}"/>
                </a:ext>
              </a:extLst>
            </p:cNvPr>
            <p:cNvGrpSpPr/>
            <p:nvPr/>
          </p:nvGrpSpPr>
          <p:grpSpPr>
            <a:xfrm>
              <a:off x="10308336" y="4700119"/>
              <a:ext cx="443729" cy="443752"/>
              <a:chOff x="864491" y="1723250"/>
              <a:chExt cx="397866" cy="397887"/>
            </a:xfrm>
            <a:grpFill/>
          </p:grpSpPr>
          <p:sp>
            <p:nvSpPr>
              <p:cNvPr id="396" name="Google Shape;7974;p93">
                <a:extLst>
                  <a:ext uri="{FF2B5EF4-FFF2-40B4-BE49-F238E27FC236}">
                    <a16:creationId xmlns:a16="http://schemas.microsoft.com/office/drawing/2014/main" id="{C5EC3A8C-5B49-E2B0-BC52-A49126E5CE56}"/>
                  </a:ext>
                </a:extLst>
              </p:cNvPr>
              <p:cNvSpPr/>
              <p:nvPr/>
            </p:nvSpPr>
            <p:spPr>
              <a:xfrm>
                <a:off x="935197" y="1793977"/>
                <a:ext cx="256451" cy="256430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12287" extrusionOk="0">
                    <a:moveTo>
                      <a:pt x="10053" y="1117"/>
                    </a:moveTo>
                    <a:cubicBezTo>
                      <a:pt x="10669" y="1117"/>
                      <a:pt x="11171" y="1617"/>
                      <a:pt x="11171" y="2233"/>
                    </a:cubicBezTo>
                    <a:cubicBezTo>
                      <a:pt x="11170" y="2850"/>
                      <a:pt x="10669" y="3351"/>
                      <a:pt x="10053" y="3351"/>
                    </a:cubicBezTo>
                    <a:cubicBezTo>
                      <a:pt x="9438" y="3351"/>
                      <a:pt x="8937" y="2850"/>
                      <a:pt x="8937" y="2233"/>
                    </a:cubicBezTo>
                    <a:cubicBezTo>
                      <a:pt x="8937" y="1617"/>
                      <a:pt x="9438" y="1117"/>
                      <a:pt x="10053" y="1117"/>
                    </a:cubicBezTo>
                    <a:close/>
                    <a:moveTo>
                      <a:pt x="6144" y="2233"/>
                    </a:moveTo>
                    <a:cubicBezTo>
                      <a:pt x="8300" y="2233"/>
                      <a:pt x="10053" y="3988"/>
                      <a:pt x="10053" y="6144"/>
                    </a:cubicBezTo>
                    <a:cubicBezTo>
                      <a:pt x="10053" y="8299"/>
                      <a:pt x="8300" y="10054"/>
                      <a:pt x="6144" y="10054"/>
                    </a:cubicBezTo>
                    <a:cubicBezTo>
                      <a:pt x="3989" y="10054"/>
                      <a:pt x="2234" y="8299"/>
                      <a:pt x="2234" y="6144"/>
                    </a:cubicBezTo>
                    <a:cubicBezTo>
                      <a:pt x="2234" y="3988"/>
                      <a:pt x="3987" y="2233"/>
                      <a:pt x="6144" y="2233"/>
                    </a:cubicBezTo>
                    <a:close/>
                    <a:moveTo>
                      <a:pt x="1675" y="1"/>
                    </a:moveTo>
                    <a:cubicBezTo>
                      <a:pt x="752" y="1"/>
                      <a:pt x="0" y="751"/>
                      <a:pt x="0" y="1676"/>
                    </a:cubicBezTo>
                    <a:lnTo>
                      <a:pt x="0" y="10611"/>
                    </a:lnTo>
                    <a:cubicBezTo>
                      <a:pt x="0" y="11536"/>
                      <a:pt x="752" y="12286"/>
                      <a:pt x="1675" y="12286"/>
                    </a:cubicBezTo>
                    <a:lnTo>
                      <a:pt x="10612" y="12286"/>
                    </a:lnTo>
                    <a:cubicBezTo>
                      <a:pt x="11536" y="12286"/>
                      <a:pt x="12288" y="11536"/>
                      <a:pt x="12288" y="10611"/>
                    </a:cubicBezTo>
                    <a:lnTo>
                      <a:pt x="12288" y="1676"/>
                    </a:lnTo>
                    <a:cubicBezTo>
                      <a:pt x="12288" y="752"/>
                      <a:pt x="11536" y="1"/>
                      <a:pt x="106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97" name="Google Shape;7975;p93">
                <a:extLst>
                  <a:ext uri="{FF2B5EF4-FFF2-40B4-BE49-F238E27FC236}">
                    <a16:creationId xmlns:a16="http://schemas.microsoft.com/office/drawing/2014/main" id="{3A4AE0E3-CE97-9D09-B9EB-712A0DB7C3DE}"/>
                  </a:ext>
                </a:extLst>
              </p:cNvPr>
              <p:cNvSpPr/>
              <p:nvPr/>
            </p:nvSpPr>
            <p:spPr>
              <a:xfrm>
                <a:off x="1005109" y="1863910"/>
                <a:ext cx="116622" cy="116559"/>
              </a:xfrm>
              <a:custGeom>
                <a:avLst/>
                <a:gdLst/>
                <a:ahLst/>
                <a:cxnLst/>
                <a:rect l="l" t="t" r="r" b="b"/>
                <a:pathLst>
                  <a:path w="5588" h="5585" extrusionOk="0">
                    <a:moveTo>
                      <a:pt x="2794" y="0"/>
                    </a:moveTo>
                    <a:cubicBezTo>
                      <a:pt x="1255" y="0"/>
                      <a:pt x="1" y="1252"/>
                      <a:pt x="1" y="2793"/>
                    </a:cubicBezTo>
                    <a:cubicBezTo>
                      <a:pt x="1" y="4332"/>
                      <a:pt x="1255" y="5585"/>
                      <a:pt x="2794" y="5585"/>
                    </a:cubicBezTo>
                    <a:cubicBezTo>
                      <a:pt x="4333" y="5585"/>
                      <a:pt x="5587" y="4332"/>
                      <a:pt x="5587" y="2793"/>
                    </a:cubicBezTo>
                    <a:cubicBezTo>
                      <a:pt x="5587" y="1252"/>
                      <a:pt x="4333" y="0"/>
                      <a:pt x="27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98" name="Google Shape;7976;p93">
                <a:extLst>
                  <a:ext uri="{FF2B5EF4-FFF2-40B4-BE49-F238E27FC236}">
                    <a16:creationId xmlns:a16="http://schemas.microsoft.com/office/drawing/2014/main" id="{3117088E-30DA-83A6-242E-BCB86BF697E3}"/>
                  </a:ext>
                </a:extLst>
              </p:cNvPr>
              <p:cNvSpPr/>
              <p:nvPr/>
            </p:nvSpPr>
            <p:spPr>
              <a:xfrm>
                <a:off x="864491" y="1723250"/>
                <a:ext cx="397866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4" h="19065" extrusionOk="0">
                    <a:moveTo>
                      <a:pt x="14000" y="2271"/>
                    </a:moveTo>
                    <a:cubicBezTo>
                      <a:pt x="15539" y="2271"/>
                      <a:pt x="16794" y="3524"/>
                      <a:pt x="16794" y="5065"/>
                    </a:cubicBezTo>
                    <a:lnTo>
                      <a:pt x="16794" y="14000"/>
                    </a:lnTo>
                    <a:cubicBezTo>
                      <a:pt x="16794" y="15541"/>
                      <a:pt x="15539" y="16793"/>
                      <a:pt x="14000" y="16793"/>
                    </a:cubicBezTo>
                    <a:lnTo>
                      <a:pt x="5063" y="16793"/>
                    </a:lnTo>
                    <a:cubicBezTo>
                      <a:pt x="3524" y="16793"/>
                      <a:pt x="2272" y="15541"/>
                      <a:pt x="2272" y="14000"/>
                    </a:cubicBezTo>
                    <a:lnTo>
                      <a:pt x="2272" y="5065"/>
                    </a:lnTo>
                    <a:cubicBezTo>
                      <a:pt x="2272" y="3524"/>
                      <a:pt x="3524" y="2271"/>
                      <a:pt x="5063" y="2271"/>
                    </a:cubicBezTo>
                    <a:close/>
                    <a:moveTo>
                      <a:pt x="2829" y="0"/>
                    </a:moveTo>
                    <a:cubicBezTo>
                      <a:pt x="1290" y="0"/>
                      <a:pt x="0" y="1290"/>
                      <a:pt x="0" y="2831"/>
                    </a:cubicBezTo>
                    <a:lnTo>
                      <a:pt x="0" y="16234"/>
                    </a:lnTo>
                    <a:cubicBezTo>
                      <a:pt x="0" y="17775"/>
                      <a:pt x="1290" y="19065"/>
                      <a:pt x="2829" y="19065"/>
                    </a:cubicBezTo>
                    <a:lnTo>
                      <a:pt x="16235" y="19065"/>
                    </a:lnTo>
                    <a:cubicBezTo>
                      <a:pt x="17774" y="19065"/>
                      <a:pt x="19063" y="17775"/>
                      <a:pt x="19063" y="16234"/>
                    </a:cubicBezTo>
                    <a:lnTo>
                      <a:pt x="19063" y="2831"/>
                    </a:lnTo>
                    <a:cubicBezTo>
                      <a:pt x="19063" y="1290"/>
                      <a:pt x="17774" y="0"/>
                      <a:pt x="162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392" name="Google Shape;7977;p93">
              <a:extLst>
                <a:ext uri="{FF2B5EF4-FFF2-40B4-BE49-F238E27FC236}">
                  <a16:creationId xmlns:a16="http://schemas.microsoft.com/office/drawing/2014/main" id="{1BEAC1FB-32D0-F6D4-1C44-B5209C30C077}"/>
                </a:ext>
              </a:extLst>
            </p:cNvPr>
            <p:cNvSpPr/>
            <p:nvPr/>
          </p:nvSpPr>
          <p:spPr>
            <a:xfrm>
              <a:off x="11524108" y="4740447"/>
              <a:ext cx="445108" cy="363033"/>
            </a:xfrm>
            <a:custGeom>
              <a:avLst/>
              <a:gdLst/>
              <a:ahLst/>
              <a:cxnLst/>
              <a:rect l="l" t="t" r="r" b="b"/>
              <a:pathLst>
                <a:path w="19122" h="15596" extrusionOk="0">
                  <a:moveTo>
                    <a:pt x="12981" y="0"/>
                  </a:moveTo>
                  <a:cubicBezTo>
                    <a:pt x="12091" y="0"/>
                    <a:pt x="10821" y="352"/>
                    <a:pt x="9915" y="1352"/>
                  </a:cubicBezTo>
                  <a:cubicBezTo>
                    <a:pt x="9203" y="2141"/>
                    <a:pt x="8847" y="3174"/>
                    <a:pt x="8856" y="4430"/>
                  </a:cubicBezTo>
                  <a:cubicBezTo>
                    <a:pt x="6243" y="4110"/>
                    <a:pt x="4101" y="2933"/>
                    <a:pt x="2323" y="846"/>
                  </a:cubicBezTo>
                  <a:cubicBezTo>
                    <a:pt x="2216" y="723"/>
                    <a:pt x="2064" y="650"/>
                    <a:pt x="1902" y="650"/>
                  </a:cubicBezTo>
                  <a:cubicBezTo>
                    <a:pt x="1875" y="650"/>
                    <a:pt x="1848" y="652"/>
                    <a:pt x="1820" y="656"/>
                  </a:cubicBezTo>
                  <a:cubicBezTo>
                    <a:pt x="1631" y="683"/>
                    <a:pt x="1468" y="805"/>
                    <a:pt x="1391" y="977"/>
                  </a:cubicBezTo>
                  <a:cubicBezTo>
                    <a:pt x="695" y="2512"/>
                    <a:pt x="701" y="3895"/>
                    <a:pt x="1403" y="5113"/>
                  </a:cubicBezTo>
                  <a:cubicBezTo>
                    <a:pt x="1389" y="5111"/>
                    <a:pt x="1374" y="5111"/>
                    <a:pt x="1360" y="5111"/>
                  </a:cubicBezTo>
                  <a:cubicBezTo>
                    <a:pt x="1076" y="5111"/>
                    <a:pt x="803" y="5375"/>
                    <a:pt x="824" y="5707"/>
                  </a:cubicBezTo>
                  <a:cubicBezTo>
                    <a:pt x="916" y="7101"/>
                    <a:pt x="1428" y="8182"/>
                    <a:pt x="2351" y="8934"/>
                  </a:cubicBezTo>
                  <a:cubicBezTo>
                    <a:pt x="2176" y="9073"/>
                    <a:pt x="2102" y="9307"/>
                    <a:pt x="2164" y="9524"/>
                  </a:cubicBezTo>
                  <a:cubicBezTo>
                    <a:pt x="2456" y="10535"/>
                    <a:pt x="3310" y="11633"/>
                    <a:pt x="4615" y="12155"/>
                  </a:cubicBezTo>
                  <a:cubicBezTo>
                    <a:pt x="3657" y="12655"/>
                    <a:pt x="2516" y="12903"/>
                    <a:pt x="1345" y="12903"/>
                  </a:cubicBezTo>
                  <a:cubicBezTo>
                    <a:pt x="1111" y="12903"/>
                    <a:pt x="876" y="12893"/>
                    <a:pt x="641" y="12873"/>
                  </a:cubicBezTo>
                  <a:cubicBezTo>
                    <a:pt x="628" y="12872"/>
                    <a:pt x="615" y="12872"/>
                    <a:pt x="603" y="12872"/>
                  </a:cubicBezTo>
                  <a:cubicBezTo>
                    <a:pt x="362" y="12872"/>
                    <a:pt x="155" y="13031"/>
                    <a:pt x="78" y="13266"/>
                  </a:cubicBezTo>
                  <a:cubicBezTo>
                    <a:pt x="0" y="13512"/>
                    <a:pt x="113" y="13788"/>
                    <a:pt x="334" y="13922"/>
                  </a:cubicBezTo>
                  <a:cubicBezTo>
                    <a:pt x="1162" y="14423"/>
                    <a:pt x="3243" y="15596"/>
                    <a:pt x="6294" y="15596"/>
                  </a:cubicBezTo>
                  <a:cubicBezTo>
                    <a:pt x="14568" y="15596"/>
                    <a:pt x="17244" y="8279"/>
                    <a:pt x="17244" y="4736"/>
                  </a:cubicBezTo>
                  <a:cubicBezTo>
                    <a:pt x="17241" y="4515"/>
                    <a:pt x="17243" y="4541"/>
                    <a:pt x="17230" y="4426"/>
                  </a:cubicBezTo>
                  <a:cubicBezTo>
                    <a:pt x="17250" y="4403"/>
                    <a:pt x="17326" y="4347"/>
                    <a:pt x="17386" y="4301"/>
                  </a:cubicBezTo>
                  <a:cubicBezTo>
                    <a:pt x="17696" y="4067"/>
                    <a:pt x="18237" y="3680"/>
                    <a:pt x="18983" y="2590"/>
                  </a:cubicBezTo>
                  <a:cubicBezTo>
                    <a:pt x="19121" y="2386"/>
                    <a:pt x="19111" y="2118"/>
                    <a:pt x="18957" y="1925"/>
                  </a:cubicBezTo>
                  <a:cubicBezTo>
                    <a:pt x="18840" y="1779"/>
                    <a:pt x="18708" y="1722"/>
                    <a:pt x="18558" y="1722"/>
                  </a:cubicBezTo>
                  <a:cubicBezTo>
                    <a:pt x="18451" y="1722"/>
                    <a:pt x="18336" y="1751"/>
                    <a:pt x="18212" y="1799"/>
                  </a:cubicBezTo>
                  <a:cubicBezTo>
                    <a:pt x="18352" y="1553"/>
                    <a:pt x="18467" y="1291"/>
                    <a:pt x="18559" y="1014"/>
                  </a:cubicBezTo>
                  <a:cubicBezTo>
                    <a:pt x="18631" y="800"/>
                    <a:pt x="18553" y="614"/>
                    <a:pt x="18382" y="465"/>
                  </a:cubicBezTo>
                  <a:cubicBezTo>
                    <a:pt x="18282" y="379"/>
                    <a:pt x="18151" y="335"/>
                    <a:pt x="18020" y="335"/>
                  </a:cubicBezTo>
                  <a:cubicBezTo>
                    <a:pt x="17928" y="335"/>
                    <a:pt x="17837" y="356"/>
                    <a:pt x="17754" y="398"/>
                  </a:cubicBezTo>
                  <a:cubicBezTo>
                    <a:pt x="16848" y="856"/>
                    <a:pt x="16172" y="1054"/>
                    <a:pt x="15873" y="1113"/>
                  </a:cubicBezTo>
                  <a:cubicBezTo>
                    <a:pt x="15090" y="395"/>
                    <a:pt x="14251" y="0"/>
                    <a:pt x="129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393" name="Google Shape;7978;p93">
              <a:extLst>
                <a:ext uri="{FF2B5EF4-FFF2-40B4-BE49-F238E27FC236}">
                  <a16:creationId xmlns:a16="http://schemas.microsoft.com/office/drawing/2014/main" id="{EEE3DAF6-AE22-5183-9BCC-BFDF5CECABE1}"/>
                </a:ext>
              </a:extLst>
            </p:cNvPr>
            <p:cNvGrpSpPr/>
            <p:nvPr/>
          </p:nvGrpSpPr>
          <p:grpSpPr>
            <a:xfrm>
              <a:off x="11186116" y="5293670"/>
              <a:ext cx="445245" cy="445245"/>
              <a:chOff x="1190625" y="238125"/>
              <a:chExt cx="5235075" cy="5235075"/>
            </a:xfrm>
            <a:grpFill/>
          </p:grpSpPr>
          <p:sp>
            <p:nvSpPr>
              <p:cNvPr id="394" name="Google Shape;7979;p93">
                <a:extLst>
                  <a:ext uri="{FF2B5EF4-FFF2-40B4-BE49-F238E27FC236}">
                    <a16:creationId xmlns:a16="http://schemas.microsoft.com/office/drawing/2014/main" id="{6AE9B01B-2EC1-7C28-F10B-0FE0D6B97D36}"/>
                  </a:ext>
                </a:extLst>
              </p:cNvPr>
              <p:cNvSpPr/>
              <p:nvPr/>
            </p:nvSpPr>
            <p:spPr>
              <a:xfrm>
                <a:off x="2315100" y="1168900"/>
                <a:ext cx="2952100" cy="3373700"/>
              </a:xfrm>
              <a:custGeom>
                <a:avLst/>
                <a:gdLst/>
                <a:ahLst/>
                <a:cxnLst/>
                <a:rect l="l" t="t" r="r" b="b"/>
                <a:pathLst>
                  <a:path w="118084" h="134948" extrusionOk="0">
                    <a:moveTo>
                      <a:pt x="69703" y="1"/>
                    </a:moveTo>
                    <a:cubicBezTo>
                      <a:pt x="69732" y="18483"/>
                      <a:pt x="69791" y="73192"/>
                      <a:pt x="69614" y="94277"/>
                    </a:cubicBezTo>
                    <a:cubicBezTo>
                      <a:pt x="69555" y="101848"/>
                      <a:pt x="66627" y="108827"/>
                      <a:pt x="61393" y="113914"/>
                    </a:cubicBezTo>
                    <a:cubicBezTo>
                      <a:pt x="56291" y="118871"/>
                      <a:pt x="49391" y="121638"/>
                      <a:pt x="41981" y="121638"/>
                    </a:cubicBezTo>
                    <a:cubicBezTo>
                      <a:pt x="41788" y="121638"/>
                      <a:pt x="41595" y="121636"/>
                      <a:pt x="41402" y="121632"/>
                    </a:cubicBezTo>
                    <a:cubicBezTo>
                      <a:pt x="26527" y="121336"/>
                      <a:pt x="14462" y="109005"/>
                      <a:pt x="14491" y="94159"/>
                    </a:cubicBezTo>
                    <a:cubicBezTo>
                      <a:pt x="14491" y="82094"/>
                      <a:pt x="22387" y="71477"/>
                      <a:pt x="33950" y="67988"/>
                    </a:cubicBezTo>
                    <a:lnTo>
                      <a:pt x="33861" y="54473"/>
                    </a:lnTo>
                    <a:cubicBezTo>
                      <a:pt x="25522" y="56070"/>
                      <a:pt x="17360" y="60949"/>
                      <a:pt x="11238" y="68224"/>
                    </a:cubicBezTo>
                    <a:cubicBezTo>
                      <a:pt x="3401" y="77480"/>
                      <a:pt x="1" y="88984"/>
                      <a:pt x="1864" y="99837"/>
                    </a:cubicBezTo>
                    <a:cubicBezTo>
                      <a:pt x="3668" y="109951"/>
                      <a:pt x="8961" y="119148"/>
                      <a:pt x="16857" y="125772"/>
                    </a:cubicBezTo>
                    <a:cubicBezTo>
                      <a:pt x="23901" y="131741"/>
                      <a:pt x="32192" y="134947"/>
                      <a:pt x="40396" y="134947"/>
                    </a:cubicBezTo>
                    <a:cubicBezTo>
                      <a:pt x="41215" y="134947"/>
                      <a:pt x="42034" y="134915"/>
                      <a:pt x="42851" y="134851"/>
                    </a:cubicBezTo>
                    <a:cubicBezTo>
                      <a:pt x="66893" y="133017"/>
                      <a:pt x="82508" y="116634"/>
                      <a:pt x="82596" y="93183"/>
                    </a:cubicBezTo>
                    <a:lnTo>
                      <a:pt x="82626" y="43738"/>
                    </a:lnTo>
                    <a:cubicBezTo>
                      <a:pt x="82626" y="40066"/>
                      <a:pt x="85620" y="37517"/>
                      <a:pt x="88833" y="37517"/>
                    </a:cubicBezTo>
                    <a:cubicBezTo>
                      <a:pt x="90045" y="37517"/>
                      <a:pt x="91289" y="37880"/>
                      <a:pt x="92414" y="38681"/>
                    </a:cubicBezTo>
                    <a:cubicBezTo>
                      <a:pt x="100014" y="44064"/>
                      <a:pt x="111163" y="46104"/>
                      <a:pt x="118083" y="46873"/>
                    </a:cubicBezTo>
                    <a:lnTo>
                      <a:pt x="118083" y="34127"/>
                    </a:lnTo>
                    <a:cubicBezTo>
                      <a:pt x="112405" y="32530"/>
                      <a:pt x="106432" y="30697"/>
                      <a:pt x="101197" y="27503"/>
                    </a:cubicBezTo>
                    <a:cubicBezTo>
                      <a:pt x="91320" y="21441"/>
                      <a:pt x="85228" y="12214"/>
                      <a:pt x="83069" y="30"/>
                    </a:cubicBezTo>
                    <a:lnTo>
                      <a:pt x="8306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95" name="Google Shape;7980;p93">
                <a:extLst>
                  <a:ext uri="{FF2B5EF4-FFF2-40B4-BE49-F238E27FC236}">
                    <a16:creationId xmlns:a16="http://schemas.microsoft.com/office/drawing/2014/main" id="{AB7CEB99-6814-2F09-CE87-8C7960829BE6}"/>
                  </a:ext>
                </a:extLst>
              </p:cNvPr>
              <p:cNvSpPr/>
              <p:nvPr/>
            </p:nvSpPr>
            <p:spPr>
              <a:xfrm>
                <a:off x="1190625" y="238125"/>
                <a:ext cx="5235075" cy="5235075"/>
              </a:xfrm>
              <a:custGeom>
                <a:avLst/>
                <a:gdLst/>
                <a:ahLst/>
                <a:cxnLst/>
                <a:rect l="l" t="t" r="r" b="b"/>
                <a:pathLst>
                  <a:path w="209403" h="209403" extrusionOk="0">
                    <a:moveTo>
                      <a:pt x="108469" y="24836"/>
                    </a:moveTo>
                    <a:cubicBezTo>
                      <a:pt x="108549" y="24836"/>
                      <a:pt x="108628" y="24838"/>
                      <a:pt x="108708" y="24841"/>
                    </a:cubicBezTo>
                    <a:lnTo>
                      <a:pt x="132248" y="24841"/>
                    </a:lnTo>
                    <a:cubicBezTo>
                      <a:pt x="132267" y="24841"/>
                      <a:pt x="132287" y="24841"/>
                      <a:pt x="132306" y="24841"/>
                    </a:cubicBezTo>
                    <a:cubicBezTo>
                      <a:pt x="136154" y="24841"/>
                      <a:pt x="139377" y="27758"/>
                      <a:pt x="139789" y="31583"/>
                    </a:cubicBezTo>
                    <a:cubicBezTo>
                      <a:pt x="140794" y="42082"/>
                      <a:pt x="144993" y="49445"/>
                      <a:pt x="152653" y="54147"/>
                    </a:cubicBezTo>
                    <a:cubicBezTo>
                      <a:pt x="156556" y="56542"/>
                      <a:pt x="161406" y="57991"/>
                      <a:pt x="166463" y="59411"/>
                    </a:cubicBezTo>
                    <a:cubicBezTo>
                      <a:pt x="167557" y="59736"/>
                      <a:pt x="168651" y="59973"/>
                      <a:pt x="169775" y="60150"/>
                    </a:cubicBezTo>
                    <a:cubicBezTo>
                      <a:pt x="173028" y="60357"/>
                      <a:pt x="175512" y="63078"/>
                      <a:pt x="175453" y="66331"/>
                    </a:cubicBezTo>
                    <a:lnTo>
                      <a:pt x="175453" y="90787"/>
                    </a:lnTo>
                    <a:cubicBezTo>
                      <a:pt x="175453" y="92414"/>
                      <a:pt x="174802" y="94011"/>
                      <a:pt x="173620" y="95194"/>
                    </a:cubicBezTo>
                    <a:cubicBezTo>
                      <a:pt x="172462" y="96322"/>
                      <a:pt x="170909" y="96969"/>
                      <a:pt x="169292" y="96969"/>
                    </a:cubicBezTo>
                    <a:cubicBezTo>
                      <a:pt x="169256" y="96969"/>
                      <a:pt x="169220" y="96969"/>
                      <a:pt x="169184" y="96968"/>
                    </a:cubicBezTo>
                    <a:cubicBezTo>
                      <a:pt x="168444" y="96968"/>
                      <a:pt x="154871" y="96702"/>
                      <a:pt x="141888" y="91970"/>
                    </a:cubicBezTo>
                    <a:cubicBezTo>
                      <a:pt x="141720" y="91905"/>
                      <a:pt x="141550" y="91875"/>
                      <a:pt x="141384" y="91875"/>
                    </a:cubicBezTo>
                    <a:cubicBezTo>
                      <a:pt x="140646" y="91875"/>
                      <a:pt x="139996" y="92474"/>
                      <a:pt x="139996" y="93271"/>
                    </a:cubicBezTo>
                    <a:lnTo>
                      <a:pt x="139966" y="130444"/>
                    </a:lnTo>
                    <a:cubicBezTo>
                      <a:pt x="139848" y="160371"/>
                      <a:pt x="119265" y="182077"/>
                      <a:pt x="88776" y="184443"/>
                    </a:cubicBezTo>
                    <a:cubicBezTo>
                      <a:pt x="87653" y="184532"/>
                      <a:pt x="86529" y="184561"/>
                      <a:pt x="85405" y="184561"/>
                    </a:cubicBezTo>
                    <a:cubicBezTo>
                      <a:pt x="61481" y="184561"/>
                      <a:pt x="39095" y="164896"/>
                      <a:pt x="34629" y="139168"/>
                    </a:cubicBezTo>
                    <a:cubicBezTo>
                      <a:pt x="32116" y="124707"/>
                      <a:pt x="36522" y="109507"/>
                      <a:pt x="46724" y="97441"/>
                    </a:cubicBezTo>
                    <a:cubicBezTo>
                      <a:pt x="56803" y="85541"/>
                      <a:pt x="70647" y="78721"/>
                      <a:pt x="84747" y="78721"/>
                    </a:cubicBezTo>
                    <a:cubicBezTo>
                      <a:pt x="84839" y="78721"/>
                      <a:pt x="84930" y="78721"/>
                      <a:pt x="85021" y="78722"/>
                    </a:cubicBezTo>
                    <a:cubicBezTo>
                      <a:pt x="88392" y="78722"/>
                      <a:pt x="91142" y="81472"/>
                      <a:pt x="91172" y="84873"/>
                    </a:cubicBezTo>
                    <a:lnTo>
                      <a:pt x="91349" y="108856"/>
                    </a:lnTo>
                    <a:cubicBezTo>
                      <a:pt x="91349" y="112641"/>
                      <a:pt x="88658" y="116013"/>
                      <a:pt x="84902" y="116545"/>
                    </a:cubicBezTo>
                    <a:cubicBezTo>
                      <a:pt x="77125" y="117580"/>
                      <a:pt x="71447" y="124441"/>
                      <a:pt x="71890" y="132277"/>
                    </a:cubicBezTo>
                    <a:cubicBezTo>
                      <a:pt x="72334" y="140114"/>
                      <a:pt x="78751" y="146295"/>
                      <a:pt x="86618" y="146443"/>
                    </a:cubicBezTo>
                    <a:cubicBezTo>
                      <a:pt x="86736" y="146445"/>
                      <a:pt x="86855" y="146446"/>
                      <a:pt x="86973" y="146446"/>
                    </a:cubicBezTo>
                    <a:cubicBezTo>
                      <a:pt x="91096" y="146446"/>
                      <a:pt x="94919" y="144946"/>
                      <a:pt x="97707" y="142243"/>
                    </a:cubicBezTo>
                    <a:cubicBezTo>
                      <a:pt x="100605" y="139434"/>
                      <a:pt x="102143" y="135619"/>
                      <a:pt x="102173" y="131390"/>
                    </a:cubicBezTo>
                    <a:cubicBezTo>
                      <a:pt x="102380" y="106047"/>
                      <a:pt x="102291" y="31790"/>
                      <a:pt x="102291" y="31051"/>
                    </a:cubicBezTo>
                    <a:cubicBezTo>
                      <a:pt x="102291" y="28419"/>
                      <a:pt x="103917" y="26083"/>
                      <a:pt x="106401" y="25196"/>
                    </a:cubicBezTo>
                    <a:cubicBezTo>
                      <a:pt x="107067" y="24956"/>
                      <a:pt x="107756" y="24836"/>
                      <a:pt x="108469" y="24836"/>
                    </a:cubicBezTo>
                    <a:close/>
                    <a:moveTo>
                      <a:pt x="33831" y="0"/>
                    </a:moveTo>
                    <a:cubicBezTo>
                      <a:pt x="15141" y="0"/>
                      <a:pt x="0" y="15141"/>
                      <a:pt x="0" y="33831"/>
                    </a:cubicBezTo>
                    <a:lnTo>
                      <a:pt x="0" y="175601"/>
                    </a:lnTo>
                    <a:cubicBezTo>
                      <a:pt x="0" y="194261"/>
                      <a:pt x="15141" y="209402"/>
                      <a:pt x="33831" y="209402"/>
                    </a:cubicBezTo>
                    <a:lnTo>
                      <a:pt x="175601" y="209402"/>
                    </a:lnTo>
                    <a:cubicBezTo>
                      <a:pt x="194261" y="209402"/>
                      <a:pt x="209402" y="194261"/>
                      <a:pt x="209402" y="175601"/>
                    </a:cubicBezTo>
                    <a:lnTo>
                      <a:pt x="209402" y="33831"/>
                    </a:lnTo>
                    <a:cubicBezTo>
                      <a:pt x="209402" y="15141"/>
                      <a:pt x="194261" y="0"/>
                      <a:pt x="1756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9590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E9E3A-4A5D-A372-3952-30D297878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D0FF645F-69DE-57DE-5C6D-D8CE44C1265B}"/>
              </a:ext>
            </a:extLst>
          </p:cNvPr>
          <p:cNvSpPr txBox="1"/>
          <p:nvPr/>
        </p:nvSpPr>
        <p:spPr>
          <a:xfrm>
            <a:off x="7429783" y="1716823"/>
            <a:ext cx="40543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723AC5-6BE5-BEF3-75D4-1027A2A2F354}"/>
              </a:ext>
            </a:extLst>
          </p:cNvPr>
          <p:cNvGrpSpPr/>
          <p:nvPr/>
        </p:nvGrpSpPr>
        <p:grpSpPr>
          <a:xfrm>
            <a:off x="1460365" y="2301598"/>
            <a:ext cx="9271270" cy="3472300"/>
            <a:chOff x="4973144" y="2835098"/>
            <a:chExt cx="10095409" cy="3856784"/>
          </a:xfrm>
          <a:solidFill>
            <a:srgbClr val="006870"/>
          </a:solidFill>
        </p:grpSpPr>
        <p:sp>
          <p:nvSpPr>
            <p:cNvPr id="7" name="Google Shape;5633;p89">
              <a:extLst>
                <a:ext uri="{FF2B5EF4-FFF2-40B4-BE49-F238E27FC236}">
                  <a16:creationId xmlns:a16="http://schemas.microsoft.com/office/drawing/2014/main" id="{6AC561D0-F148-BFEC-32B0-96C7DB3922FA}"/>
                </a:ext>
              </a:extLst>
            </p:cNvPr>
            <p:cNvSpPr/>
            <p:nvPr/>
          </p:nvSpPr>
          <p:spPr>
            <a:xfrm>
              <a:off x="4981148" y="2837100"/>
              <a:ext cx="495296" cy="533754"/>
            </a:xfrm>
            <a:custGeom>
              <a:avLst/>
              <a:gdLst/>
              <a:ahLst/>
              <a:cxnLst/>
              <a:rect l="l" t="t" r="r" b="b"/>
              <a:pathLst>
                <a:path w="12697" h="12666" extrusionOk="0">
                  <a:moveTo>
                    <a:pt x="6301" y="1356"/>
                  </a:moveTo>
                  <a:cubicBezTo>
                    <a:pt x="6522" y="1356"/>
                    <a:pt x="6711" y="1576"/>
                    <a:pt x="6711" y="1797"/>
                  </a:cubicBezTo>
                  <a:lnTo>
                    <a:pt x="6711" y="2269"/>
                  </a:lnTo>
                  <a:cubicBezTo>
                    <a:pt x="7656" y="2458"/>
                    <a:pt x="8349" y="3309"/>
                    <a:pt x="8349" y="4285"/>
                  </a:cubicBezTo>
                  <a:cubicBezTo>
                    <a:pt x="8349" y="4538"/>
                    <a:pt x="8160" y="4727"/>
                    <a:pt x="7971" y="4727"/>
                  </a:cubicBezTo>
                  <a:cubicBezTo>
                    <a:pt x="7719" y="4727"/>
                    <a:pt x="7530" y="4538"/>
                    <a:pt x="7530" y="4285"/>
                  </a:cubicBezTo>
                  <a:cubicBezTo>
                    <a:pt x="7530" y="3624"/>
                    <a:pt x="6994" y="3057"/>
                    <a:pt x="6301" y="3057"/>
                  </a:cubicBezTo>
                  <a:cubicBezTo>
                    <a:pt x="5640" y="3057"/>
                    <a:pt x="5073" y="3624"/>
                    <a:pt x="5073" y="4285"/>
                  </a:cubicBezTo>
                  <a:cubicBezTo>
                    <a:pt x="5073" y="4947"/>
                    <a:pt x="5829" y="5483"/>
                    <a:pt x="6585" y="6018"/>
                  </a:cubicBezTo>
                  <a:cubicBezTo>
                    <a:pt x="7435" y="6648"/>
                    <a:pt x="8412" y="7310"/>
                    <a:pt x="8412" y="8413"/>
                  </a:cubicBezTo>
                  <a:cubicBezTo>
                    <a:pt x="8412" y="9421"/>
                    <a:pt x="7687" y="10271"/>
                    <a:pt x="6742" y="10429"/>
                  </a:cubicBezTo>
                  <a:lnTo>
                    <a:pt x="6742" y="10901"/>
                  </a:lnTo>
                  <a:cubicBezTo>
                    <a:pt x="6742" y="11154"/>
                    <a:pt x="6553" y="11311"/>
                    <a:pt x="6364" y="11311"/>
                  </a:cubicBezTo>
                  <a:cubicBezTo>
                    <a:pt x="6144" y="11311"/>
                    <a:pt x="5955" y="11091"/>
                    <a:pt x="5955" y="10901"/>
                  </a:cubicBezTo>
                  <a:lnTo>
                    <a:pt x="5955" y="10429"/>
                  </a:lnTo>
                  <a:cubicBezTo>
                    <a:pt x="5010" y="10240"/>
                    <a:pt x="4316" y="9421"/>
                    <a:pt x="4316" y="8413"/>
                  </a:cubicBezTo>
                  <a:cubicBezTo>
                    <a:pt x="4316" y="8192"/>
                    <a:pt x="4505" y="8035"/>
                    <a:pt x="4694" y="8035"/>
                  </a:cubicBezTo>
                  <a:cubicBezTo>
                    <a:pt x="4884" y="8035"/>
                    <a:pt x="5136" y="8224"/>
                    <a:pt x="5136" y="8413"/>
                  </a:cubicBezTo>
                  <a:cubicBezTo>
                    <a:pt x="5136" y="9106"/>
                    <a:pt x="5671" y="9641"/>
                    <a:pt x="6364" y="9641"/>
                  </a:cubicBezTo>
                  <a:cubicBezTo>
                    <a:pt x="7026" y="9641"/>
                    <a:pt x="7561" y="9106"/>
                    <a:pt x="7561" y="8413"/>
                  </a:cubicBezTo>
                  <a:cubicBezTo>
                    <a:pt x="7561" y="7751"/>
                    <a:pt x="6868" y="7247"/>
                    <a:pt x="6081" y="6680"/>
                  </a:cubicBezTo>
                  <a:cubicBezTo>
                    <a:pt x="5199" y="6050"/>
                    <a:pt x="4253" y="5388"/>
                    <a:pt x="4253" y="4285"/>
                  </a:cubicBezTo>
                  <a:cubicBezTo>
                    <a:pt x="4253" y="3309"/>
                    <a:pt x="4978" y="2427"/>
                    <a:pt x="5923" y="2269"/>
                  </a:cubicBezTo>
                  <a:lnTo>
                    <a:pt x="5923" y="1797"/>
                  </a:lnTo>
                  <a:cubicBezTo>
                    <a:pt x="5923" y="1576"/>
                    <a:pt x="6112" y="1356"/>
                    <a:pt x="6301" y="1356"/>
                  </a:cubicBezTo>
                  <a:close/>
                  <a:moveTo>
                    <a:pt x="6333" y="1"/>
                  </a:moveTo>
                  <a:cubicBezTo>
                    <a:pt x="2836" y="1"/>
                    <a:pt x="0" y="2836"/>
                    <a:pt x="0" y="6333"/>
                  </a:cubicBezTo>
                  <a:cubicBezTo>
                    <a:pt x="0" y="9830"/>
                    <a:pt x="2836" y="12666"/>
                    <a:pt x="6333" y="12666"/>
                  </a:cubicBezTo>
                  <a:cubicBezTo>
                    <a:pt x="9861" y="12666"/>
                    <a:pt x="12697" y="9830"/>
                    <a:pt x="12697" y="6333"/>
                  </a:cubicBezTo>
                  <a:cubicBezTo>
                    <a:pt x="12697" y="2836"/>
                    <a:pt x="9861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8" name="Google Shape;5634;p89">
              <a:extLst>
                <a:ext uri="{FF2B5EF4-FFF2-40B4-BE49-F238E27FC236}">
                  <a16:creationId xmlns:a16="http://schemas.microsoft.com/office/drawing/2014/main" id="{21FC9BE4-D48B-C6C2-3F1D-DF9EFDB9FF7A}"/>
                </a:ext>
              </a:extLst>
            </p:cNvPr>
            <p:cNvGrpSpPr/>
            <p:nvPr/>
          </p:nvGrpSpPr>
          <p:grpSpPr>
            <a:xfrm>
              <a:off x="4981317" y="3481880"/>
              <a:ext cx="495296" cy="535061"/>
              <a:chOff x="-65145700" y="3727425"/>
              <a:chExt cx="317425" cy="317425"/>
            </a:xfrm>
            <a:grpFill/>
          </p:grpSpPr>
          <p:sp>
            <p:nvSpPr>
              <p:cNvPr id="989" name="Google Shape;5635;p89">
                <a:extLst>
                  <a:ext uri="{FF2B5EF4-FFF2-40B4-BE49-F238E27FC236}">
                    <a16:creationId xmlns:a16="http://schemas.microsoft.com/office/drawing/2014/main" id="{F06EDBF1-6F88-B671-CDBC-004FD61C91A1}"/>
                  </a:ext>
                </a:extLst>
              </p:cNvPr>
              <p:cNvSpPr/>
              <p:nvPr/>
            </p:nvSpPr>
            <p:spPr>
              <a:xfrm>
                <a:off x="-65145700" y="3769150"/>
                <a:ext cx="2756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11028" extrusionOk="0">
                    <a:moveTo>
                      <a:pt x="5514" y="1"/>
                    </a:moveTo>
                    <a:cubicBezTo>
                      <a:pt x="2489" y="1"/>
                      <a:pt x="0" y="2458"/>
                      <a:pt x="0" y="5514"/>
                    </a:cubicBezTo>
                    <a:cubicBezTo>
                      <a:pt x="0" y="8539"/>
                      <a:pt x="2489" y="11027"/>
                      <a:pt x="5514" y="11027"/>
                    </a:cubicBezTo>
                    <a:cubicBezTo>
                      <a:pt x="8538" y="11027"/>
                      <a:pt x="11027" y="8539"/>
                      <a:pt x="11027" y="5514"/>
                    </a:cubicBezTo>
                    <a:cubicBezTo>
                      <a:pt x="11027" y="5294"/>
                      <a:pt x="10869" y="5105"/>
                      <a:pt x="10649" y="5105"/>
                    </a:cubicBezTo>
                    <a:lnTo>
                      <a:pt x="5955" y="5105"/>
                    </a:lnTo>
                    <a:lnTo>
                      <a:pt x="5955" y="410"/>
                    </a:lnTo>
                    <a:cubicBezTo>
                      <a:pt x="5955" y="190"/>
                      <a:pt x="5766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90" name="Google Shape;5636;p89">
                <a:extLst>
                  <a:ext uri="{FF2B5EF4-FFF2-40B4-BE49-F238E27FC236}">
                    <a16:creationId xmlns:a16="http://schemas.microsoft.com/office/drawing/2014/main" id="{29666DBE-3812-AE52-4D5E-E5AD8B173C6E}"/>
                  </a:ext>
                </a:extLst>
              </p:cNvPr>
              <p:cNvSpPr/>
              <p:nvPr/>
            </p:nvSpPr>
            <p:spPr>
              <a:xfrm>
                <a:off x="-64977150" y="3727425"/>
                <a:ext cx="148875" cy="147300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92" extrusionOk="0">
                    <a:moveTo>
                      <a:pt x="441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5513"/>
                    </a:lnTo>
                    <a:cubicBezTo>
                      <a:pt x="0" y="5702"/>
                      <a:pt x="189" y="5891"/>
                      <a:pt x="441" y="5891"/>
                    </a:cubicBezTo>
                    <a:lnTo>
                      <a:pt x="5514" y="5891"/>
                    </a:lnTo>
                    <a:cubicBezTo>
                      <a:pt x="5734" y="5891"/>
                      <a:pt x="5955" y="5702"/>
                      <a:pt x="5955" y="5513"/>
                    </a:cubicBezTo>
                    <a:cubicBezTo>
                      <a:pt x="5955" y="2489"/>
                      <a:pt x="3466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" name="Google Shape;5637;p89">
              <a:extLst>
                <a:ext uri="{FF2B5EF4-FFF2-40B4-BE49-F238E27FC236}">
                  <a16:creationId xmlns:a16="http://schemas.microsoft.com/office/drawing/2014/main" id="{D15000D6-2F9F-F95A-32A9-E8908FAFC219}"/>
                </a:ext>
              </a:extLst>
            </p:cNvPr>
            <p:cNvGrpSpPr/>
            <p:nvPr/>
          </p:nvGrpSpPr>
          <p:grpSpPr>
            <a:xfrm>
              <a:off x="4985628" y="4106763"/>
              <a:ext cx="486674" cy="535061"/>
              <a:chOff x="-65144125" y="4094450"/>
              <a:chExt cx="311900" cy="317425"/>
            </a:xfrm>
            <a:grpFill/>
          </p:grpSpPr>
          <p:sp>
            <p:nvSpPr>
              <p:cNvPr id="986" name="Google Shape;5638;p89">
                <a:extLst>
                  <a:ext uri="{FF2B5EF4-FFF2-40B4-BE49-F238E27FC236}">
                    <a16:creationId xmlns:a16="http://schemas.microsoft.com/office/drawing/2014/main" id="{FB31307C-93E5-57A3-1FEE-18B5B1A09861}"/>
                  </a:ext>
                </a:extLst>
              </p:cNvPr>
              <p:cNvSpPr/>
              <p:nvPr/>
            </p:nvSpPr>
            <p:spPr>
              <a:xfrm>
                <a:off x="-65079550" y="4183450"/>
                <a:ext cx="185900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7436" extrusionOk="0">
                    <a:moveTo>
                      <a:pt x="3687" y="0"/>
                    </a:moveTo>
                    <a:cubicBezTo>
                      <a:pt x="1639" y="0"/>
                      <a:pt x="1" y="1639"/>
                      <a:pt x="1" y="3686"/>
                    </a:cubicBezTo>
                    <a:cubicBezTo>
                      <a:pt x="1" y="5734"/>
                      <a:pt x="1639" y="7435"/>
                      <a:pt x="3687" y="7435"/>
                    </a:cubicBezTo>
                    <a:cubicBezTo>
                      <a:pt x="5735" y="7435"/>
                      <a:pt x="7436" y="5797"/>
                      <a:pt x="7436" y="3686"/>
                    </a:cubicBezTo>
                    <a:cubicBezTo>
                      <a:pt x="7436" y="3466"/>
                      <a:pt x="7247" y="3308"/>
                      <a:pt x="7058" y="3308"/>
                    </a:cubicBezTo>
                    <a:lnTo>
                      <a:pt x="4096" y="3308"/>
                    </a:lnTo>
                    <a:lnTo>
                      <a:pt x="4096" y="378"/>
                    </a:lnTo>
                    <a:cubicBezTo>
                      <a:pt x="4096" y="158"/>
                      <a:pt x="3907" y="0"/>
                      <a:pt x="36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7" name="Google Shape;5639;p89">
                <a:extLst>
                  <a:ext uri="{FF2B5EF4-FFF2-40B4-BE49-F238E27FC236}">
                    <a16:creationId xmlns:a16="http://schemas.microsoft.com/office/drawing/2014/main" id="{C7D8EEE7-42C2-1E84-2330-F00DC6913F00}"/>
                  </a:ext>
                </a:extLst>
              </p:cNvPr>
              <p:cNvSpPr/>
              <p:nvPr/>
            </p:nvSpPr>
            <p:spPr>
              <a:xfrm>
                <a:off x="-65039375" y="4094450"/>
                <a:ext cx="104775" cy="19700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788" extrusionOk="0">
                    <a:moveTo>
                      <a:pt x="473" y="0"/>
                    </a:moveTo>
                    <a:cubicBezTo>
                      <a:pt x="252" y="0"/>
                      <a:pt x="32" y="221"/>
                      <a:pt x="32" y="410"/>
                    </a:cubicBezTo>
                    <a:cubicBezTo>
                      <a:pt x="0" y="599"/>
                      <a:pt x="158" y="756"/>
                      <a:pt x="347" y="788"/>
                    </a:cubicBezTo>
                    <a:lnTo>
                      <a:pt x="3813" y="788"/>
                    </a:lnTo>
                    <a:cubicBezTo>
                      <a:pt x="4033" y="756"/>
                      <a:pt x="4191" y="599"/>
                      <a:pt x="4191" y="410"/>
                    </a:cubicBezTo>
                    <a:cubicBezTo>
                      <a:pt x="4191" y="158"/>
                      <a:pt x="3970" y="0"/>
                      <a:pt x="37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8" name="Google Shape;5640;p89">
                <a:extLst>
                  <a:ext uri="{FF2B5EF4-FFF2-40B4-BE49-F238E27FC236}">
                    <a16:creationId xmlns:a16="http://schemas.microsoft.com/office/drawing/2014/main" id="{A66CC357-E7BF-6595-6154-04A49FC162D2}"/>
                  </a:ext>
                </a:extLst>
              </p:cNvPr>
              <p:cNvSpPr/>
              <p:nvPr/>
            </p:nvSpPr>
            <p:spPr>
              <a:xfrm>
                <a:off x="-65144125" y="4121025"/>
                <a:ext cx="311900" cy="290850"/>
              </a:xfrm>
              <a:custGeom>
                <a:avLst/>
                <a:gdLst/>
                <a:ahLst/>
                <a:cxnLst/>
                <a:rect l="l" t="t" r="r" b="b"/>
                <a:pathLst>
                  <a:path w="12476" h="11634" extrusionOk="0">
                    <a:moveTo>
                      <a:pt x="6321" y="1678"/>
                    </a:moveTo>
                    <a:cubicBezTo>
                      <a:pt x="7437" y="1678"/>
                      <a:pt x="8570" y="2088"/>
                      <a:pt x="9483" y="3001"/>
                    </a:cubicBezTo>
                    <a:cubicBezTo>
                      <a:pt x="10334" y="3884"/>
                      <a:pt x="10806" y="5018"/>
                      <a:pt x="10806" y="6246"/>
                    </a:cubicBezTo>
                    <a:cubicBezTo>
                      <a:pt x="10806" y="8767"/>
                      <a:pt x="8759" y="10815"/>
                      <a:pt x="6238" y="10815"/>
                    </a:cubicBezTo>
                    <a:cubicBezTo>
                      <a:pt x="3718" y="10815"/>
                      <a:pt x="1702" y="8767"/>
                      <a:pt x="1702" y="6246"/>
                    </a:cubicBezTo>
                    <a:cubicBezTo>
                      <a:pt x="1702" y="3492"/>
                      <a:pt x="3974" y="1678"/>
                      <a:pt x="6321" y="1678"/>
                    </a:cubicBezTo>
                    <a:close/>
                    <a:moveTo>
                      <a:pt x="1367" y="1"/>
                    </a:moveTo>
                    <a:cubicBezTo>
                      <a:pt x="1048" y="1"/>
                      <a:pt x="725" y="119"/>
                      <a:pt x="473" y="355"/>
                    </a:cubicBezTo>
                    <a:cubicBezTo>
                      <a:pt x="0" y="828"/>
                      <a:pt x="0" y="1615"/>
                      <a:pt x="473" y="2119"/>
                    </a:cubicBezTo>
                    <a:cubicBezTo>
                      <a:pt x="696" y="2363"/>
                      <a:pt x="997" y="2488"/>
                      <a:pt x="1327" y="2488"/>
                    </a:cubicBezTo>
                    <a:cubicBezTo>
                      <a:pt x="1509" y="2488"/>
                      <a:pt x="1700" y="2450"/>
                      <a:pt x="1891" y="2371"/>
                    </a:cubicBezTo>
                    <a:lnTo>
                      <a:pt x="2237" y="2718"/>
                    </a:lnTo>
                    <a:cubicBezTo>
                      <a:pt x="1386" y="3695"/>
                      <a:pt x="914" y="4923"/>
                      <a:pt x="914" y="6215"/>
                    </a:cubicBezTo>
                    <a:cubicBezTo>
                      <a:pt x="914" y="9176"/>
                      <a:pt x="3340" y="11634"/>
                      <a:pt x="6301" y="11634"/>
                    </a:cubicBezTo>
                    <a:cubicBezTo>
                      <a:pt x="9231" y="11634"/>
                      <a:pt x="11689" y="9208"/>
                      <a:pt x="11689" y="6215"/>
                    </a:cubicBezTo>
                    <a:cubicBezTo>
                      <a:pt x="11689" y="4923"/>
                      <a:pt x="11216" y="3695"/>
                      <a:pt x="10365" y="2718"/>
                    </a:cubicBezTo>
                    <a:lnTo>
                      <a:pt x="10743" y="2371"/>
                    </a:lnTo>
                    <a:cubicBezTo>
                      <a:pt x="10901" y="2466"/>
                      <a:pt x="11059" y="2497"/>
                      <a:pt x="11248" y="2497"/>
                    </a:cubicBezTo>
                    <a:cubicBezTo>
                      <a:pt x="11909" y="2497"/>
                      <a:pt x="12476" y="1930"/>
                      <a:pt x="12476" y="1269"/>
                    </a:cubicBezTo>
                    <a:cubicBezTo>
                      <a:pt x="12476" y="607"/>
                      <a:pt x="11909" y="8"/>
                      <a:pt x="11248" y="8"/>
                    </a:cubicBezTo>
                    <a:cubicBezTo>
                      <a:pt x="10586" y="8"/>
                      <a:pt x="10019" y="544"/>
                      <a:pt x="10019" y="1269"/>
                    </a:cubicBezTo>
                    <a:cubicBezTo>
                      <a:pt x="10019" y="1458"/>
                      <a:pt x="10050" y="1615"/>
                      <a:pt x="10145" y="1773"/>
                    </a:cubicBezTo>
                    <a:lnTo>
                      <a:pt x="9798" y="2119"/>
                    </a:lnTo>
                    <a:cubicBezTo>
                      <a:pt x="9137" y="1584"/>
                      <a:pt x="8381" y="1206"/>
                      <a:pt x="7561" y="985"/>
                    </a:cubicBezTo>
                    <a:lnTo>
                      <a:pt x="7561" y="544"/>
                    </a:lnTo>
                    <a:lnTo>
                      <a:pt x="5073" y="544"/>
                    </a:lnTo>
                    <a:lnTo>
                      <a:pt x="5073" y="985"/>
                    </a:lnTo>
                    <a:cubicBezTo>
                      <a:pt x="4222" y="1206"/>
                      <a:pt x="3434" y="1584"/>
                      <a:pt x="2836" y="2119"/>
                    </a:cubicBezTo>
                    <a:lnTo>
                      <a:pt x="2458" y="1773"/>
                    </a:lnTo>
                    <a:cubicBezTo>
                      <a:pt x="2710" y="1269"/>
                      <a:pt x="2584" y="733"/>
                      <a:pt x="2237" y="355"/>
                    </a:cubicBezTo>
                    <a:cubicBezTo>
                      <a:pt x="2001" y="119"/>
                      <a:pt x="1686" y="1"/>
                      <a:pt x="13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10" name="Google Shape;5641;p89">
              <a:extLst>
                <a:ext uri="{FF2B5EF4-FFF2-40B4-BE49-F238E27FC236}">
                  <a16:creationId xmlns:a16="http://schemas.microsoft.com/office/drawing/2014/main" id="{A243D744-348F-302E-7F6A-AA4EF3D67C53}"/>
                </a:ext>
              </a:extLst>
            </p:cNvPr>
            <p:cNvSpPr/>
            <p:nvPr/>
          </p:nvSpPr>
          <p:spPr>
            <a:xfrm>
              <a:off x="7958301" y="2835098"/>
              <a:ext cx="497753" cy="537758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6427" y="3592"/>
                  </a:moveTo>
                  <a:cubicBezTo>
                    <a:pt x="7939" y="3592"/>
                    <a:pt x="9168" y="4821"/>
                    <a:pt x="9168" y="6365"/>
                  </a:cubicBezTo>
                  <a:cubicBezTo>
                    <a:pt x="9168" y="7846"/>
                    <a:pt x="7908" y="9106"/>
                    <a:pt x="6427" y="9106"/>
                  </a:cubicBezTo>
                  <a:cubicBezTo>
                    <a:pt x="4883" y="9106"/>
                    <a:pt x="3655" y="7877"/>
                    <a:pt x="3655" y="6365"/>
                  </a:cubicBezTo>
                  <a:cubicBezTo>
                    <a:pt x="3655" y="4821"/>
                    <a:pt x="4883" y="3592"/>
                    <a:pt x="6427" y="3592"/>
                  </a:cubicBez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52"/>
                  </a:cubicBezTo>
                  <a:lnTo>
                    <a:pt x="5009" y="1576"/>
                  </a:lnTo>
                  <a:cubicBezTo>
                    <a:pt x="4631" y="1702"/>
                    <a:pt x="4285" y="1828"/>
                    <a:pt x="3970" y="2017"/>
                  </a:cubicBezTo>
                  <a:lnTo>
                    <a:pt x="3466" y="1513"/>
                  </a:lnTo>
                  <a:cubicBezTo>
                    <a:pt x="3308" y="1356"/>
                    <a:pt x="3088" y="1277"/>
                    <a:pt x="2867" y="1277"/>
                  </a:cubicBezTo>
                  <a:cubicBezTo>
                    <a:pt x="2647" y="1277"/>
                    <a:pt x="2426" y="1356"/>
                    <a:pt x="2269" y="1513"/>
                  </a:cubicBezTo>
                  <a:lnTo>
                    <a:pt x="1481" y="2301"/>
                  </a:lnTo>
                  <a:cubicBezTo>
                    <a:pt x="1166" y="2616"/>
                    <a:pt x="1166" y="3151"/>
                    <a:pt x="1481" y="3466"/>
                  </a:cubicBezTo>
                  <a:lnTo>
                    <a:pt x="2017" y="4002"/>
                  </a:lnTo>
                  <a:cubicBezTo>
                    <a:pt x="1796" y="4317"/>
                    <a:pt x="1701" y="4664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7"/>
                    <a:pt x="0" y="5829"/>
                  </a:cubicBezTo>
                  <a:lnTo>
                    <a:pt x="0" y="6932"/>
                  </a:lnTo>
                  <a:cubicBezTo>
                    <a:pt x="0" y="7405"/>
                    <a:pt x="347" y="7783"/>
                    <a:pt x="819" y="7783"/>
                  </a:cubicBezTo>
                  <a:lnTo>
                    <a:pt x="1575" y="7783"/>
                  </a:lnTo>
                  <a:cubicBezTo>
                    <a:pt x="1701" y="8129"/>
                    <a:pt x="1796" y="8476"/>
                    <a:pt x="2017" y="8791"/>
                  </a:cubicBezTo>
                  <a:lnTo>
                    <a:pt x="1481" y="9295"/>
                  </a:lnTo>
                  <a:cubicBezTo>
                    <a:pt x="1166" y="9610"/>
                    <a:pt x="1166" y="10177"/>
                    <a:pt x="1481" y="10492"/>
                  </a:cubicBezTo>
                  <a:lnTo>
                    <a:pt x="2269" y="11280"/>
                  </a:lnTo>
                  <a:cubicBezTo>
                    <a:pt x="2426" y="11437"/>
                    <a:pt x="2647" y="11516"/>
                    <a:pt x="2867" y="11516"/>
                  </a:cubicBezTo>
                  <a:cubicBezTo>
                    <a:pt x="3088" y="11516"/>
                    <a:pt x="3308" y="11437"/>
                    <a:pt x="3466" y="11280"/>
                  </a:cubicBezTo>
                  <a:lnTo>
                    <a:pt x="3970" y="10776"/>
                  </a:lnTo>
                  <a:cubicBezTo>
                    <a:pt x="4285" y="10965"/>
                    <a:pt x="4631" y="11091"/>
                    <a:pt x="5009" y="11185"/>
                  </a:cubicBezTo>
                  <a:lnTo>
                    <a:pt x="5009" y="11941"/>
                  </a:lnTo>
                  <a:cubicBezTo>
                    <a:pt x="5009" y="12414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414"/>
                    <a:pt x="7750" y="11941"/>
                  </a:cubicBezTo>
                  <a:lnTo>
                    <a:pt x="7750" y="11185"/>
                  </a:lnTo>
                  <a:cubicBezTo>
                    <a:pt x="8097" y="11091"/>
                    <a:pt x="8475" y="10965"/>
                    <a:pt x="8790" y="10776"/>
                  </a:cubicBezTo>
                  <a:lnTo>
                    <a:pt x="9294" y="11280"/>
                  </a:lnTo>
                  <a:cubicBezTo>
                    <a:pt x="9452" y="11437"/>
                    <a:pt x="9664" y="11516"/>
                    <a:pt x="9877" y="11516"/>
                  </a:cubicBezTo>
                  <a:cubicBezTo>
                    <a:pt x="10090" y="11516"/>
                    <a:pt x="10302" y="11437"/>
                    <a:pt x="10460" y="11280"/>
                  </a:cubicBezTo>
                  <a:lnTo>
                    <a:pt x="11247" y="10492"/>
                  </a:lnTo>
                  <a:cubicBezTo>
                    <a:pt x="11563" y="10177"/>
                    <a:pt x="11563" y="9610"/>
                    <a:pt x="11247" y="9295"/>
                  </a:cubicBezTo>
                  <a:lnTo>
                    <a:pt x="10743" y="8791"/>
                  </a:lnTo>
                  <a:cubicBezTo>
                    <a:pt x="10932" y="8476"/>
                    <a:pt x="11058" y="8129"/>
                    <a:pt x="11184" y="7783"/>
                  </a:cubicBezTo>
                  <a:lnTo>
                    <a:pt x="11941" y="7783"/>
                  </a:lnTo>
                  <a:cubicBezTo>
                    <a:pt x="12413" y="7783"/>
                    <a:pt x="12760" y="7405"/>
                    <a:pt x="12760" y="6932"/>
                  </a:cubicBezTo>
                  <a:lnTo>
                    <a:pt x="12760" y="5829"/>
                  </a:lnTo>
                  <a:cubicBezTo>
                    <a:pt x="12760" y="5325"/>
                    <a:pt x="12350" y="4979"/>
                    <a:pt x="11941" y="4979"/>
                  </a:cubicBezTo>
                  <a:lnTo>
                    <a:pt x="11184" y="4979"/>
                  </a:lnTo>
                  <a:cubicBezTo>
                    <a:pt x="11058" y="4632"/>
                    <a:pt x="10932" y="4254"/>
                    <a:pt x="10743" y="3939"/>
                  </a:cubicBezTo>
                  <a:lnTo>
                    <a:pt x="11247" y="3435"/>
                  </a:lnTo>
                  <a:cubicBezTo>
                    <a:pt x="11563" y="3120"/>
                    <a:pt x="11563" y="2553"/>
                    <a:pt x="11247" y="2238"/>
                  </a:cubicBezTo>
                  <a:lnTo>
                    <a:pt x="10460" y="1450"/>
                  </a:lnTo>
                  <a:cubicBezTo>
                    <a:pt x="10302" y="1293"/>
                    <a:pt x="10090" y="1214"/>
                    <a:pt x="9877" y="1214"/>
                  </a:cubicBezTo>
                  <a:cubicBezTo>
                    <a:pt x="9664" y="1214"/>
                    <a:pt x="9452" y="1293"/>
                    <a:pt x="9294" y="1450"/>
                  </a:cubicBezTo>
                  <a:lnTo>
                    <a:pt x="8790" y="1986"/>
                  </a:lnTo>
                  <a:cubicBezTo>
                    <a:pt x="8475" y="1765"/>
                    <a:pt x="8097" y="1671"/>
                    <a:pt x="7750" y="1545"/>
                  </a:cubicBezTo>
                  <a:lnTo>
                    <a:pt x="7750" y="852"/>
                  </a:lnTo>
                  <a:cubicBezTo>
                    <a:pt x="7750" y="379"/>
                    <a:pt x="7404" y="1"/>
                    <a:pt x="6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11" name="Google Shape;5642;p89">
              <a:extLst>
                <a:ext uri="{FF2B5EF4-FFF2-40B4-BE49-F238E27FC236}">
                  <a16:creationId xmlns:a16="http://schemas.microsoft.com/office/drawing/2014/main" id="{FF71C201-005E-E4B3-44DB-614333F14009}"/>
                </a:ext>
              </a:extLst>
            </p:cNvPr>
            <p:cNvGrpSpPr/>
            <p:nvPr/>
          </p:nvGrpSpPr>
          <p:grpSpPr>
            <a:xfrm>
              <a:off x="7957409" y="3481310"/>
              <a:ext cx="499860" cy="536199"/>
              <a:chOff x="-63250675" y="3744075"/>
              <a:chExt cx="320350" cy="318100"/>
            </a:xfrm>
            <a:grpFill/>
          </p:grpSpPr>
          <p:sp>
            <p:nvSpPr>
              <p:cNvPr id="983" name="Google Shape;5643;p89">
                <a:extLst>
                  <a:ext uri="{FF2B5EF4-FFF2-40B4-BE49-F238E27FC236}">
                    <a16:creationId xmlns:a16="http://schemas.microsoft.com/office/drawing/2014/main" id="{F8AC8330-3990-0354-C30E-5CA9DF9C8362}"/>
                  </a:ext>
                </a:extLst>
              </p:cNvPr>
              <p:cNvSpPr/>
              <p:nvPr/>
            </p:nvSpPr>
            <p:spPr>
              <a:xfrm>
                <a:off x="-63126250" y="3744075"/>
                <a:ext cx="195925" cy="192875"/>
              </a:xfrm>
              <a:custGeom>
                <a:avLst/>
                <a:gdLst/>
                <a:ahLst/>
                <a:cxnLst/>
                <a:rect l="l" t="t" r="r" b="b"/>
                <a:pathLst>
                  <a:path w="7837" h="7715" extrusionOk="0">
                    <a:moveTo>
                      <a:pt x="6020" y="0"/>
                    </a:moveTo>
                    <a:cubicBezTo>
                      <a:pt x="5921" y="0"/>
                      <a:pt x="5820" y="37"/>
                      <a:pt x="5735" y="122"/>
                    </a:cubicBezTo>
                    <a:lnTo>
                      <a:pt x="4097" y="1760"/>
                    </a:lnTo>
                    <a:cubicBezTo>
                      <a:pt x="4034" y="1854"/>
                      <a:pt x="3971" y="1917"/>
                      <a:pt x="3971" y="2012"/>
                    </a:cubicBezTo>
                    <a:lnTo>
                      <a:pt x="3782" y="3304"/>
                    </a:lnTo>
                    <a:lnTo>
                      <a:pt x="1734" y="5351"/>
                    </a:lnTo>
                    <a:cubicBezTo>
                      <a:pt x="1576" y="5288"/>
                      <a:pt x="1387" y="5225"/>
                      <a:pt x="1230" y="5225"/>
                    </a:cubicBezTo>
                    <a:cubicBezTo>
                      <a:pt x="537" y="5225"/>
                      <a:pt x="1" y="5793"/>
                      <a:pt x="1" y="6486"/>
                    </a:cubicBezTo>
                    <a:cubicBezTo>
                      <a:pt x="1" y="7210"/>
                      <a:pt x="537" y="7714"/>
                      <a:pt x="1230" y="7714"/>
                    </a:cubicBezTo>
                    <a:cubicBezTo>
                      <a:pt x="1891" y="7714"/>
                      <a:pt x="2458" y="7179"/>
                      <a:pt x="2458" y="6486"/>
                    </a:cubicBezTo>
                    <a:cubicBezTo>
                      <a:pt x="2458" y="6297"/>
                      <a:pt x="2395" y="6139"/>
                      <a:pt x="2332" y="5982"/>
                    </a:cubicBezTo>
                    <a:lnTo>
                      <a:pt x="4380" y="3934"/>
                    </a:lnTo>
                    <a:lnTo>
                      <a:pt x="5672" y="3745"/>
                    </a:lnTo>
                    <a:cubicBezTo>
                      <a:pt x="5735" y="3745"/>
                      <a:pt x="5829" y="3713"/>
                      <a:pt x="5924" y="3619"/>
                    </a:cubicBezTo>
                    <a:lnTo>
                      <a:pt x="7562" y="1980"/>
                    </a:lnTo>
                    <a:cubicBezTo>
                      <a:pt x="7837" y="1706"/>
                      <a:pt x="7609" y="1254"/>
                      <a:pt x="7251" y="1254"/>
                    </a:cubicBezTo>
                    <a:cubicBezTo>
                      <a:pt x="7240" y="1254"/>
                      <a:pt x="7228" y="1255"/>
                      <a:pt x="7216" y="1256"/>
                    </a:cubicBezTo>
                    <a:lnTo>
                      <a:pt x="6302" y="1382"/>
                    </a:lnTo>
                    <a:lnTo>
                      <a:pt x="6428" y="468"/>
                    </a:lnTo>
                    <a:cubicBezTo>
                      <a:pt x="6472" y="203"/>
                      <a:pt x="6253" y="0"/>
                      <a:pt x="60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4" name="Google Shape;5644;p89">
                <a:extLst>
                  <a:ext uri="{FF2B5EF4-FFF2-40B4-BE49-F238E27FC236}">
                    <a16:creationId xmlns:a16="http://schemas.microsoft.com/office/drawing/2014/main" id="{A978EE86-6010-F614-4874-90918EBCDF74}"/>
                  </a:ext>
                </a:extLst>
              </p:cNvPr>
              <p:cNvSpPr/>
              <p:nvPr/>
            </p:nvSpPr>
            <p:spPr>
              <a:xfrm>
                <a:off x="-63190025" y="3814050"/>
                <a:ext cx="18667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7467" h="7436" extrusionOk="0">
                    <a:moveTo>
                      <a:pt x="3718" y="1"/>
                    </a:moveTo>
                    <a:cubicBezTo>
                      <a:pt x="1670" y="1"/>
                      <a:pt x="0" y="1670"/>
                      <a:pt x="0" y="3750"/>
                    </a:cubicBezTo>
                    <a:cubicBezTo>
                      <a:pt x="0" y="5797"/>
                      <a:pt x="1638" y="7436"/>
                      <a:pt x="3718" y="7436"/>
                    </a:cubicBezTo>
                    <a:cubicBezTo>
                      <a:pt x="5765" y="7436"/>
                      <a:pt x="7467" y="5797"/>
                      <a:pt x="7467" y="3750"/>
                    </a:cubicBezTo>
                    <a:cubicBezTo>
                      <a:pt x="7467" y="3151"/>
                      <a:pt x="7341" y="2647"/>
                      <a:pt x="7120" y="2143"/>
                    </a:cubicBezTo>
                    <a:lnTo>
                      <a:pt x="5828" y="3435"/>
                    </a:lnTo>
                    <a:cubicBezTo>
                      <a:pt x="5828" y="3498"/>
                      <a:pt x="5860" y="3624"/>
                      <a:pt x="5860" y="3718"/>
                    </a:cubicBezTo>
                    <a:cubicBezTo>
                      <a:pt x="5860" y="4852"/>
                      <a:pt x="4915" y="5797"/>
                      <a:pt x="3781" y="5797"/>
                    </a:cubicBezTo>
                    <a:cubicBezTo>
                      <a:pt x="2615" y="5797"/>
                      <a:pt x="1670" y="4852"/>
                      <a:pt x="1670" y="3718"/>
                    </a:cubicBezTo>
                    <a:cubicBezTo>
                      <a:pt x="1733" y="2552"/>
                      <a:pt x="2615" y="1607"/>
                      <a:pt x="3781" y="1607"/>
                    </a:cubicBezTo>
                    <a:cubicBezTo>
                      <a:pt x="3875" y="1607"/>
                      <a:pt x="3970" y="1607"/>
                      <a:pt x="4033" y="1670"/>
                    </a:cubicBezTo>
                    <a:lnTo>
                      <a:pt x="5356" y="347"/>
                    </a:lnTo>
                    <a:cubicBezTo>
                      <a:pt x="4883" y="127"/>
                      <a:pt x="4316" y="1"/>
                      <a:pt x="37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5" name="Google Shape;5645;p89">
                <a:extLst>
                  <a:ext uri="{FF2B5EF4-FFF2-40B4-BE49-F238E27FC236}">
                    <a16:creationId xmlns:a16="http://schemas.microsoft.com/office/drawing/2014/main" id="{57499A2F-813B-9EB4-3E38-A2A42C9367D8}"/>
                  </a:ext>
                </a:extLst>
              </p:cNvPr>
              <p:cNvSpPr/>
              <p:nvPr/>
            </p:nvSpPr>
            <p:spPr>
              <a:xfrm>
                <a:off x="-63250675" y="3751050"/>
                <a:ext cx="311125" cy="311125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45" extrusionOk="0">
                    <a:moveTo>
                      <a:pt x="6270" y="0"/>
                    </a:moveTo>
                    <a:cubicBezTo>
                      <a:pt x="2773" y="0"/>
                      <a:pt x="0" y="2804"/>
                      <a:pt x="0" y="6238"/>
                    </a:cubicBezTo>
                    <a:cubicBezTo>
                      <a:pt x="0" y="9641"/>
                      <a:pt x="2804" y="12445"/>
                      <a:pt x="6238" y="12445"/>
                    </a:cubicBezTo>
                    <a:cubicBezTo>
                      <a:pt x="9672" y="12445"/>
                      <a:pt x="12445" y="9641"/>
                      <a:pt x="12445" y="6238"/>
                    </a:cubicBezTo>
                    <a:cubicBezTo>
                      <a:pt x="12445" y="5325"/>
                      <a:pt x="12256" y="4411"/>
                      <a:pt x="11878" y="3592"/>
                    </a:cubicBezTo>
                    <a:lnTo>
                      <a:pt x="11563" y="3907"/>
                    </a:lnTo>
                    <a:cubicBezTo>
                      <a:pt x="11342" y="4096"/>
                      <a:pt x="11121" y="4222"/>
                      <a:pt x="10838" y="4253"/>
                    </a:cubicBezTo>
                    <a:lnTo>
                      <a:pt x="10397" y="4348"/>
                    </a:lnTo>
                    <a:cubicBezTo>
                      <a:pt x="10680" y="4915"/>
                      <a:pt x="10806" y="5545"/>
                      <a:pt x="10806" y="6238"/>
                    </a:cubicBezTo>
                    <a:cubicBezTo>
                      <a:pt x="10806" y="8759"/>
                      <a:pt x="8759" y="10743"/>
                      <a:pt x="6270" y="10743"/>
                    </a:cubicBezTo>
                    <a:cubicBezTo>
                      <a:pt x="3781" y="10743"/>
                      <a:pt x="1733" y="8696"/>
                      <a:pt x="1733" y="6238"/>
                    </a:cubicBezTo>
                    <a:cubicBezTo>
                      <a:pt x="1733" y="3718"/>
                      <a:pt x="3781" y="1670"/>
                      <a:pt x="6270" y="1670"/>
                    </a:cubicBezTo>
                    <a:cubicBezTo>
                      <a:pt x="6931" y="1670"/>
                      <a:pt x="7561" y="1796"/>
                      <a:pt x="8160" y="2048"/>
                    </a:cubicBezTo>
                    <a:lnTo>
                      <a:pt x="8254" y="1607"/>
                    </a:lnTo>
                    <a:cubicBezTo>
                      <a:pt x="8286" y="1355"/>
                      <a:pt x="8412" y="1103"/>
                      <a:pt x="8601" y="914"/>
                    </a:cubicBezTo>
                    <a:lnTo>
                      <a:pt x="8916" y="599"/>
                    </a:lnTo>
                    <a:cubicBezTo>
                      <a:pt x="8097" y="189"/>
                      <a:pt x="7215" y="0"/>
                      <a:pt x="62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2" name="Google Shape;5646;p89">
              <a:extLst>
                <a:ext uri="{FF2B5EF4-FFF2-40B4-BE49-F238E27FC236}">
                  <a16:creationId xmlns:a16="http://schemas.microsoft.com/office/drawing/2014/main" id="{FDCA75B1-6ACD-9582-52E7-B33507F63A94}"/>
                </a:ext>
              </a:extLst>
            </p:cNvPr>
            <p:cNvGrpSpPr/>
            <p:nvPr/>
          </p:nvGrpSpPr>
          <p:grpSpPr>
            <a:xfrm>
              <a:off x="7959691" y="4106763"/>
              <a:ext cx="495296" cy="535061"/>
              <a:chOff x="-63250675" y="4110200"/>
              <a:chExt cx="317425" cy="317425"/>
            </a:xfrm>
            <a:grpFill/>
          </p:grpSpPr>
          <p:sp>
            <p:nvSpPr>
              <p:cNvPr id="974" name="Google Shape;5647;p89">
                <a:extLst>
                  <a:ext uri="{FF2B5EF4-FFF2-40B4-BE49-F238E27FC236}">
                    <a16:creationId xmlns:a16="http://schemas.microsoft.com/office/drawing/2014/main" id="{85FCF26B-E6C0-9C09-AA0C-A806BFF4337A}"/>
                  </a:ext>
                </a:extLst>
              </p:cNvPr>
              <p:cNvSpPr/>
              <p:nvPr/>
            </p:nvSpPr>
            <p:spPr>
              <a:xfrm>
                <a:off x="-63007300" y="4153725"/>
                <a:ext cx="30725" cy="29750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190" extrusionOk="0">
                    <a:moveTo>
                      <a:pt x="772" y="0"/>
                    </a:moveTo>
                    <a:cubicBezTo>
                      <a:pt x="662" y="0"/>
                      <a:pt x="552" y="39"/>
                      <a:pt x="473" y="118"/>
                    </a:cubicBezTo>
                    <a:lnTo>
                      <a:pt x="0" y="591"/>
                    </a:lnTo>
                    <a:cubicBezTo>
                      <a:pt x="252" y="780"/>
                      <a:pt x="441" y="1000"/>
                      <a:pt x="599" y="1189"/>
                    </a:cubicBezTo>
                    <a:lnTo>
                      <a:pt x="1071" y="717"/>
                    </a:lnTo>
                    <a:cubicBezTo>
                      <a:pt x="1229" y="559"/>
                      <a:pt x="1229" y="276"/>
                      <a:pt x="1071" y="118"/>
                    </a:cubicBezTo>
                    <a:cubicBezTo>
                      <a:pt x="993" y="39"/>
                      <a:pt x="882" y="0"/>
                      <a:pt x="7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5" name="Google Shape;5648;p89">
                <a:extLst>
                  <a:ext uri="{FF2B5EF4-FFF2-40B4-BE49-F238E27FC236}">
                    <a16:creationId xmlns:a16="http://schemas.microsoft.com/office/drawing/2014/main" id="{02F54958-96CF-0361-10C3-1F9D9C2DB60A}"/>
                  </a:ext>
                </a:extLst>
              </p:cNvPr>
              <p:cNvSpPr/>
              <p:nvPr/>
            </p:nvSpPr>
            <p:spPr>
              <a:xfrm>
                <a:off x="-63203425" y="4159025"/>
                <a:ext cx="222925" cy="222150"/>
              </a:xfrm>
              <a:custGeom>
                <a:avLst/>
                <a:gdLst/>
                <a:ahLst/>
                <a:cxnLst/>
                <a:rect l="l" t="t" r="r" b="b"/>
                <a:pathLst>
                  <a:path w="8917" h="8886" extrusionOk="0">
                    <a:moveTo>
                      <a:pt x="4033" y="1418"/>
                    </a:moveTo>
                    <a:lnTo>
                      <a:pt x="4033" y="3088"/>
                    </a:lnTo>
                    <a:cubicBezTo>
                      <a:pt x="3939" y="3151"/>
                      <a:pt x="3876" y="3151"/>
                      <a:pt x="3781" y="3183"/>
                    </a:cubicBezTo>
                    <a:lnTo>
                      <a:pt x="2615" y="1985"/>
                    </a:lnTo>
                    <a:cubicBezTo>
                      <a:pt x="2993" y="1670"/>
                      <a:pt x="3529" y="1481"/>
                      <a:pt x="4033" y="1418"/>
                    </a:cubicBezTo>
                    <a:close/>
                    <a:moveTo>
                      <a:pt x="4852" y="1418"/>
                    </a:moveTo>
                    <a:cubicBezTo>
                      <a:pt x="5356" y="1481"/>
                      <a:pt x="5892" y="1670"/>
                      <a:pt x="6270" y="1985"/>
                    </a:cubicBezTo>
                    <a:lnTo>
                      <a:pt x="5104" y="3183"/>
                    </a:lnTo>
                    <a:cubicBezTo>
                      <a:pt x="5010" y="3151"/>
                      <a:pt x="4947" y="3088"/>
                      <a:pt x="4852" y="3088"/>
                    </a:cubicBezTo>
                    <a:lnTo>
                      <a:pt x="4852" y="1418"/>
                    </a:lnTo>
                    <a:close/>
                    <a:moveTo>
                      <a:pt x="2017" y="2553"/>
                    </a:moveTo>
                    <a:lnTo>
                      <a:pt x="3214" y="3718"/>
                    </a:lnTo>
                    <a:cubicBezTo>
                      <a:pt x="3151" y="3813"/>
                      <a:pt x="3119" y="3876"/>
                      <a:pt x="3119" y="3970"/>
                    </a:cubicBezTo>
                    <a:lnTo>
                      <a:pt x="1418" y="3970"/>
                    </a:lnTo>
                    <a:cubicBezTo>
                      <a:pt x="1513" y="3466"/>
                      <a:pt x="1733" y="2994"/>
                      <a:pt x="2017" y="2553"/>
                    </a:cubicBezTo>
                    <a:close/>
                    <a:moveTo>
                      <a:pt x="6869" y="2553"/>
                    </a:moveTo>
                    <a:cubicBezTo>
                      <a:pt x="7184" y="2994"/>
                      <a:pt x="7373" y="3466"/>
                      <a:pt x="7467" y="3970"/>
                    </a:cubicBezTo>
                    <a:lnTo>
                      <a:pt x="5766" y="3970"/>
                    </a:lnTo>
                    <a:cubicBezTo>
                      <a:pt x="5734" y="3876"/>
                      <a:pt x="5734" y="3813"/>
                      <a:pt x="5671" y="3718"/>
                    </a:cubicBezTo>
                    <a:lnTo>
                      <a:pt x="6869" y="2553"/>
                    </a:lnTo>
                    <a:close/>
                    <a:moveTo>
                      <a:pt x="3119" y="4789"/>
                    </a:moveTo>
                    <a:cubicBezTo>
                      <a:pt x="3182" y="4884"/>
                      <a:pt x="3182" y="4947"/>
                      <a:pt x="3214" y="5041"/>
                    </a:cubicBezTo>
                    <a:lnTo>
                      <a:pt x="2017" y="6207"/>
                    </a:lnTo>
                    <a:cubicBezTo>
                      <a:pt x="1733" y="5829"/>
                      <a:pt x="1513" y="5357"/>
                      <a:pt x="1418" y="4789"/>
                    </a:cubicBezTo>
                    <a:close/>
                    <a:moveTo>
                      <a:pt x="7467" y="4789"/>
                    </a:moveTo>
                    <a:cubicBezTo>
                      <a:pt x="7373" y="5357"/>
                      <a:pt x="7184" y="5829"/>
                      <a:pt x="6869" y="6207"/>
                    </a:cubicBezTo>
                    <a:lnTo>
                      <a:pt x="5671" y="5041"/>
                    </a:lnTo>
                    <a:cubicBezTo>
                      <a:pt x="5734" y="4947"/>
                      <a:pt x="5766" y="4884"/>
                      <a:pt x="5766" y="4789"/>
                    </a:cubicBezTo>
                    <a:close/>
                    <a:moveTo>
                      <a:pt x="3781" y="5609"/>
                    </a:moveTo>
                    <a:cubicBezTo>
                      <a:pt x="3876" y="5672"/>
                      <a:pt x="3939" y="5703"/>
                      <a:pt x="4033" y="5703"/>
                    </a:cubicBezTo>
                    <a:lnTo>
                      <a:pt x="4033" y="7404"/>
                    </a:lnTo>
                    <a:cubicBezTo>
                      <a:pt x="3529" y="7310"/>
                      <a:pt x="2993" y="7121"/>
                      <a:pt x="2615" y="6806"/>
                    </a:cubicBezTo>
                    <a:lnTo>
                      <a:pt x="3781" y="5609"/>
                    </a:lnTo>
                    <a:close/>
                    <a:moveTo>
                      <a:pt x="5104" y="5609"/>
                    </a:moveTo>
                    <a:lnTo>
                      <a:pt x="6270" y="6806"/>
                    </a:lnTo>
                    <a:cubicBezTo>
                      <a:pt x="5892" y="7121"/>
                      <a:pt x="5419" y="7310"/>
                      <a:pt x="4852" y="7404"/>
                    </a:cubicBezTo>
                    <a:lnTo>
                      <a:pt x="4852" y="5703"/>
                    </a:lnTo>
                    <a:cubicBezTo>
                      <a:pt x="4947" y="5672"/>
                      <a:pt x="5010" y="5672"/>
                      <a:pt x="5104" y="5609"/>
                    </a:cubicBezTo>
                    <a:close/>
                    <a:moveTo>
                      <a:pt x="4474" y="1"/>
                    </a:moveTo>
                    <a:cubicBezTo>
                      <a:pt x="2017" y="1"/>
                      <a:pt x="0" y="1985"/>
                      <a:pt x="0" y="4443"/>
                    </a:cubicBezTo>
                    <a:cubicBezTo>
                      <a:pt x="0" y="6869"/>
                      <a:pt x="2017" y="8885"/>
                      <a:pt x="4474" y="8885"/>
                    </a:cubicBezTo>
                    <a:cubicBezTo>
                      <a:pt x="6900" y="8885"/>
                      <a:pt x="8916" y="6869"/>
                      <a:pt x="8916" y="4443"/>
                    </a:cubicBezTo>
                    <a:cubicBezTo>
                      <a:pt x="8916" y="1954"/>
                      <a:pt x="6900" y="1"/>
                      <a:pt x="44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6" name="Google Shape;5649;p89">
                <a:extLst>
                  <a:ext uri="{FF2B5EF4-FFF2-40B4-BE49-F238E27FC236}">
                    <a16:creationId xmlns:a16="http://schemas.microsoft.com/office/drawing/2014/main" id="{238F20D5-FF5A-9FD8-CED6-2452A327D8FD}"/>
                  </a:ext>
                </a:extLst>
              </p:cNvPr>
              <p:cNvSpPr/>
              <p:nvPr/>
            </p:nvSpPr>
            <p:spPr>
              <a:xfrm>
                <a:off x="-63102600" y="4401625"/>
                <a:ext cx="20500" cy="260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1040" extrusionOk="0">
                    <a:moveTo>
                      <a:pt x="0" y="0"/>
                    </a:moveTo>
                    <a:lnTo>
                      <a:pt x="0" y="630"/>
                    </a:lnTo>
                    <a:cubicBezTo>
                      <a:pt x="0" y="882"/>
                      <a:pt x="189" y="1040"/>
                      <a:pt x="441" y="1040"/>
                    </a:cubicBezTo>
                    <a:cubicBezTo>
                      <a:pt x="662" y="1040"/>
                      <a:pt x="819" y="851"/>
                      <a:pt x="819" y="630"/>
                    </a:cubicBezTo>
                    <a:lnTo>
                      <a:pt x="8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7" name="Google Shape;5650;p89">
                <a:extLst>
                  <a:ext uri="{FF2B5EF4-FFF2-40B4-BE49-F238E27FC236}">
                    <a16:creationId xmlns:a16="http://schemas.microsoft.com/office/drawing/2014/main" id="{7F4313E4-4A6D-4C5F-35A8-AB5305DB4DBD}"/>
                  </a:ext>
                </a:extLst>
              </p:cNvPr>
              <p:cNvSpPr/>
              <p:nvPr/>
            </p:nvSpPr>
            <p:spPr>
              <a:xfrm>
                <a:off x="-63006525" y="4354350"/>
                <a:ext cx="2995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1199" extrusionOk="0">
                    <a:moveTo>
                      <a:pt x="599" y="1"/>
                    </a:moveTo>
                    <a:cubicBezTo>
                      <a:pt x="410" y="221"/>
                      <a:pt x="253" y="410"/>
                      <a:pt x="1" y="599"/>
                    </a:cubicBezTo>
                    <a:lnTo>
                      <a:pt x="473" y="1072"/>
                    </a:lnTo>
                    <a:cubicBezTo>
                      <a:pt x="568" y="1167"/>
                      <a:pt x="694" y="1198"/>
                      <a:pt x="757" y="1198"/>
                    </a:cubicBezTo>
                    <a:cubicBezTo>
                      <a:pt x="851" y="1198"/>
                      <a:pt x="946" y="1167"/>
                      <a:pt x="1040" y="1072"/>
                    </a:cubicBezTo>
                    <a:cubicBezTo>
                      <a:pt x="1198" y="915"/>
                      <a:pt x="1198" y="631"/>
                      <a:pt x="1040" y="473"/>
                    </a:cubicBezTo>
                    <a:lnTo>
                      <a:pt x="5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8" name="Google Shape;5651;p89">
                <a:extLst>
                  <a:ext uri="{FF2B5EF4-FFF2-40B4-BE49-F238E27FC236}">
                    <a16:creationId xmlns:a16="http://schemas.microsoft.com/office/drawing/2014/main" id="{D4C756C1-062A-A548-FFC9-485A556E593E}"/>
                  </a:ext>
                </a:extLst>
              </p:cNvPr>
              <p:cNvSpPr/>
              <p:nvPr/>
            </p:nvSpPr>
            <p:spPr>
              <a:xfrm>
                <a:off x="-62960825" y="4258275"/>
                <a:ext cx="275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820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0" y="819"/>
                    </a:lnTo>
                    <a:lnTo>
                      <a:pt x="662" y="819"/>
                    </a:lnTo>
                    <a:cubicBezTo>
                      <a:pt x="914" y="819"/>
                      <a:pt x="1071" y="630"/>
                      <a:pt x="1071" y="378"/>
                    </a:cubicBezTo>
                    <a:cubicBezTo>
                      <a:pt x="1103" y="189"/>
                      <a:pt x="914" y="0"/>
                      <a:pt x="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9" name="Google Shape;5652;p89">
                <a:extLst>
                  <a:ext uri="{FF2B5EF4-FFF2-40B4-BE49-F238E27FC236}">
                    <a16:creationId xmlns:a16="http://schemas.microsoft.com/office/drawing/2014/main" id="{E6105EAC-A748-A9F8-448D-585F5DB83C77}"/>
                  </a:ext>
                </a:extLst>
              </p:cNvPr>
              <p:cNvSpPr/>
              <p:nvPr/>
            </p:nvSpPr>
            <p:spPr>
              <a:xfrm>
                <a:off x="-63250675" y="4259050"/>
                <a:ext cx="268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072" h="820" extrusionOk="0">
                    <a:moveTo>
                      <a:pt x="410" y="1"/>
                    </a:moveTo>
                    <a:cubicBezTo>
                      <a:pt x="158" y="1"/>
                      <a:pt x="0" y="190"/>
                      <a:pt x="0" y="410"/>
                    </a:cubicBezTo>
                    <a:cubicBezTo>
                      <a:pt x="0" y="631"/>
                      <a:pt x="221" y="820"/>
                      <a:pt x="410" y="820"/>
                    </a:cubicBezTo>
                    <a:lnTo>
                      <a:pt x="1071" y="820"/>
                    </a:lnTo>
                    <a:lnTo>
                      <a:pt x="1071" y="442"/>
                    </a:lnTo>
                    <a:lnTo>
                      <a:pt x="107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0" name="Google Shape;5653;p89">
                <a:extLst>
                  <a:ext uri="{FF2B5EF4-FFF2-40B4-BE49-F238E27FC236}">
                    <a16:creationId xmlns:a16="http://schemas.microsoft.com/office/drawing/2014/main" id="{E206F385-B083-A1AC-F8E4-7C7FC3665717}"/>
                  </a:ext>
                </a:extLst>
              </p:cNvPr>
              <p:cNvSpPr/>
              <p:nvPr/>
            </p:nvSpPr>
            <p:spPr>
              <a:xfrm>
                <a:off x="-63208950" y="4354350"/>
                <a:ext cx="291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199" extrusionOk="0">
                    <a:moveTo>
                      <a:pt x="631" y="1"/>
                    </a:moveTo>
                    <a:lnTo>
                      <a:pt x="158" y="473"/>
                    </a:lnTo>
                    <a:cubicBezTo>
                      <a:pt x="1" y="631"/>
                      <a:pt x="1" y="915"/>
                      <a:pt x="158" y="1072"/>
                    </a:cubicBezTo>
                    <a:cubicBezTo>
                      <a:pt x="221" y="1167"/>
                      <a:pt x="348" y="1198"/>
                      <a:pt x="442" y="1198"/>
                    </a:cubicBezTo>
                    <a:cubicBezTo>
                      <a:pt x="505" y="1198"/>
                      <a:pt x="631" y="1167"/>
                      <a:pt x="694" y="1072"/>
                    </a:cubicBezTo>
                    <a:lnTo>
                      <a:pt x="1167" y="599"/>
                    </a:lnTo>
                    <a:cubicBezTo>
                      <a:pt x="1009" y="442"/>
                      <a:pt x="820" y="253"/>
                      <a:pt x="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1" name="Google Shape;5654;p89">
                <a:extLst>
                  <a:ext uri="{FF2B5EF4-FFF2-40B4-BE49-F238E27FC236}">
                    <a16:creationId xmlns:a16="http://schemas.microsoft.com/office/drawing/2014/main" id="{62881B86-9BE8-BE7B-A344-9C18A60F1AB7}"/>
                  </a:ext>
                </a:extLst>
              </p:cNvPr>
              <p:cNvSpPr/>
              <p:nvPr/>
            </p:nvSpPr>
            <p:spPr>
              <a:xfrm>
                <a:off x="-63208150" y="4153725"/>
                <a:ext cx="30725" cy="29750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190" extrusionOk="0">
                    <a:moveTo>
                      <a:pt x="457" y="0"/>
                    </a:moveTo>
                    <a:cubicBezTo>
                      <a:pt x="347" y="0"/>
                      <a:pt x="237" y="39"/>
                      <a:pt x="158" y="118"/>
                    </a:cubicBezTo>
                    <a:cubicBezTo>
                      <a:pt x="0" y="276"/>
                      <a:pt x="0" y="559"/>
                      <a:pt x="158" y="717"/>
                    </a:cubicBezTo>
                    <a:lnTo>
                      <a:pt x="631" y="1189"/>
                    </a:lnTo>
                    <a:lnTo>
                      <a:pt x="1229" y="591"/>
                    </a:lnTo>
                    <a:lnTo>
                      <a:pt x="757" y="118"/>
                    </a:lnTo>
                    <a:cubicBezTo>
                      <a:pt x="678" y="39"/>
                      <a:pt x="568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82" name="Google Shape;5655;p89">
                <a:extLst>
                  <a:ext uri="{FF2B5EF4-FFF2-40B4-BE49-F238E27FC236}">
                    <a16:creationId xmlns:a16="http://schemas.microsoft.com/office/drawing/2014/main" id="{0A17930B-2803-8DB0-87A5-9F2ABC4D8AB8}"/>
                  </a:ext>
                </a:extLst>
              </p:cNvPr>
              <p:cNvSpPr/>
              <p:nvPr/>
            </p:nvSpPr>
            <p:spPr>
              <a:xfrm>
                <a:off x="-63102600" y="4110200"/>
                <a:ext cx="20500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1104" extrusionOk="0">
                    <a:moveTo>
                      <a:pt x="441" y="0"/>
                    </a:moveTo>
                    <a:cubicBezTo>
                      <a:pt x="221" y="0"/>
                      <a:pt x="0" y="221"/>
                      <a:pt x="0" y="410"/>
                    </a:cubicBezTo>
                    <a:lnTo>
                      <a:pt x="0" y="1103"/>
                    </a:lnTo>
                    <a:lnTo>
                      <a:pt x="819" y="1103"/>
                    </a:lnTo>
                    <a:lnTo>
                      <a:pt x="819" y="410"/>
                    </a:lnTo>
                    <a:cubicBezTo>
                      <a:pt x="819" y="158"/>
                      <a:pt x="630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3" name="Google Shape;5656;p89">
              <a:extLst>
                <a:ext uri="{FF2B5EF4-FFF2-40B4-BE49-F238E27FC236}">
                  <a16:creationId xmlns:a16="http://schemas.microsoft.com/office/drawing/2014/main" id="{0327547D-4B0A-3CC9-CD56-3B534A971BDF}"/>
                </a:ext>
              </a:extLst>
            </p:cNvPr>
            <p:cNvGrpSpPr/>
            <p:nvPr/>
          </p:nvGrpSpPr>
          <p:grpSpPr>
            <a:xfrm>
              <a:off x="6178225" y="4830979"/>
              <a:ext cx="484256" cy="522799"/>
              <a:chOff x="-61351725" y="3372400"/>
              <a:chExt cx="310350" cy="310150"/>
            </a:xfrm>
            <a:grpFill/>
          </p:grpSpPr>
          <p:sp>
            <p:nvSpPr>
              <p:cNvPr id="971" name="Google Shape;5657;p89">
                <a:extLst>
                  <a:ext uri="{FF2B5EF4-FFF2-40B4-BE49-F238E27FC236}">
                    <a16:creationId xmlns:a16="http://schemas.microsoft.com/office/drawing/2014/main" id="{F60848B0-B3A5-B4C3-E15F-70884F127CB9}"/>
                  </a:ext>
                </a:extLst>
              </p:cNvPr>
              <p:cNvSpPr/>
              <p:nvPr/>
            </p:nvSpPr>
            <p:spPr>
              <a:xfrm>
                <a:off x="-61165050" y="3558875"/>
                <a:ext cx="19700" cy="19700"/>
              </a:xfrm>
              <a:custGeom>
                <a:avLst/>
                <a:gdLst/>
                <a:ahLst/>
                <a:cxnLst/>
                <a:rect l="l" t="t" r="r" b="b"/>
                <a:pathLst>
                  <a:path w="788" h="788" extrusionOk="0">
                    <a:moveTo>
                      <a:pt x="410" y="0"/>
                    </a:moveTo>
                    <a:cubicBezTo>
                      <a:pt x="189" y="0"/>
                      <a:pt x="0" y="189"/>
                      <a:pt x="0" y="410"/>
                    </a:cubicBezTo>
                    <a:cubicBezTo>
                      <a:pt x="0" y="630"/>
                      <a:pt x="189" y="788"/>
                      <a:pt x="410" y="788"/>
                    </a:cubicBezTo>
                    <a:cubicBezTo>
                      <a:pt x="599" y="788"/>
                      <a:pt x="788" y="630"/>
                      <a:pt x="788" y="410"/>
                    </a:cubicBezTo>
                    <a:cubicBezTo>
                      <a:pt x="788" y="189"/>
                      <a:pt x="599" y="0"/>
                      <a:pt x="4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2" name="Google Shape;5658;p89">
                <a:extLst>
                  <a:ext uri="{FF2B5EF4-FFF2-40B4-BE49-F238E27FC236}">
                    <a16:creationId xmlns:a16="http://schemas.microsoft.com/office/drawing/2014/main" id="{D52A4F54-A275-646C-2840-8DEF1470521E}"/>
                  </a:ext>
                </a:extLst>
              </p:cNvPr>
              <p:cNvSpPr/>
              <p:nvPr/>
            </p:nvSpPr>
            <p:spPr>
              <a:xfrm>
                <a:off x="-61247750" y="3476175"/>
                <a:ext cx="19700" cy="19700"/>
              </a:xfrm>
              <a:custGeom>
                <a:avLst/>
                <a:gdLst/>
                <a:ahLst/>
                <a:cxnLst/>
                <a:rect l="l" t="t" r="r" b="b"/>
                <a:pathLst>
                  <a:path w="788" h="788" extrusionOk="0">
                    <a:moveTo>
                      <a:pt x="378" y="0"/>
                    </a:moveTo>
                    <a:cubicBezTo>
                      <a:pt x="189" y="0"/>
                      <a:pt x="0" y="189"/>
                      <a:pt x="0" y="410"/>
                    </a:cubicBezTo>
                    <a:cubicBezTo>
                      <a:pt x="0" y="630"/>
                      <a:pt x="189" y="788"/>
                      <a:pt x="378" y="788"/>
                    </a:cubicBezTo>
                    <a:cubicBezTo>
                      <a:pt x="599" y="788"/>
                      <a:pt x="788" y="630"/>
                      <a:pt x="788" y="410"/>
                    </a:cubicBezTo>
                    <a:cubicBezTo>
                      <a:pt x="788" y="189"/>
                      <a:pt x="599" y="0"/>
                      <a:pt x="3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3" name="Google Shape;5659;p89">
                <a:extLst>
                  <a:ext uri="{FF2B5EF4-FFF2-40B4-BE49-F238E27FC236}">
                    <a16:creationId xmlns:a16="http://schemas.microsoft.com/office/drawing/2014/main" id="{AE9F33C2-0F3F-91DC-D55F-44368F52BDB4}"/>
                  </a:ext>
                </a:extLst>
              </p:cNvPr>
              <p:cNvSpPr/>
              <p:nvPr/>
            </p:nvSpPr>
            <p:spPr>
              <a:xfrm>
                <a:off x="-61351725" y="3372400"/>
                <a:ext cx="310350" cy="310150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2406" extrusionOk="0">
                    <a:moveTo>
                      <a:pt x="4506" y="3332"/>
                    </a:moveTo>
                    <a:cubicBezTo>
                      <a:pt x="5167" y="3332"/>
                      <a:pt x="5735" y="3867"/>
                      <a:pt x="5735" y="4561"/>
                    </a:cubicBezTo>
                    <a:cubicBezTo>
                      <a:pt x="5735" y="5222"/>
                      <a:pt x="5199" y="5821"/>
                      <a:pt x="4506" y="5821"/>
                    </a:cubicBezTo>
                    <a:cubicBezTo>
                      <a:pt x="3844" y="5821"/>
                      <a:pt x="3277" y="5254"/>
                      <a:pt x="3277" y="4561"/>
                    </a:cubicBezTo>
                    <a:cubicBezTo>
                      <a:pt x="3277" y="3899"/>
                      <a:pt x="3844" y="3332"/>
                      <a:pt x="4506" y="3332"/>
                    </a:cubicBezTo>
                    <a:close/>
                    <a:moveTo>
                      <a:pt x="7830" y="4159"/>
                    </a:moveTo>
                    <a:cubicBezTo>
                      <a:pt x="7940" y="4159"/>
                      <a:pt x="8050" y="4198"/>
                      <a:pt x="8129" y="4277"/>
                    </a:cubicBezTo>
                    <a:cubicBezTo>
                      <a:pt x="8286" y="4435"/>
                      <a:pt x="8286" y="4718"/>
                      <a:pt x="8129" y="4876"/>
                    </a:cubicBezTo>
                    <a:lnTo>
                      <a:pt x="4821" y="8184"/>
                    </a:lnTo>
                    <a:cubicBezTo>
                      <a:pt x="4742" y="8262"/>
                      <a:pt x="4632" y="8302"/>
                      <a:pt x="4522" y="8302"/>
                    </a:cubicBezTo>
                    <a:cubicBezTo>
                      <a:pt x="4411" y="8302"/>
                      <a:pt x="4301" y="8262"/>
                      <a:pt x="4222" y="8184"/>
                    </a:cubicBezTo>
                    <a:cubicBezTo>
                      <a:pt x="4065" y="8026"/>
                      <a:pt x="4065" y="7743"/>
                      <a:pt x="4222" y="7585"/>
                    </a:cubicBezTo>
                    <a:lnTo>
                      <a:pt x="7530" y="4277"/>
                    </a:lnTo>
                    <a:cubicBezTo>
                      <a:pt x="7609" y="4198"/>
                      <a:pt x="7719" y="4159"/>
                      <a:pt x="7830" y="4159"/>
                    </a:cubicBezTo>
                    <a:close/>
                    <a:moveTo>
                      <a:pt x="7845" y="6640"/>
                    </a:moveTo>
                    <a:cubicBezTo>
                      <a:pt x="8539" y="6640"/>
                      <a:pt x="9074" y="7175"/>
                      <a:pt x="9074" y="7900"/>
                    </a:cubicBezTo>
                    <a:cubicBezTo>
                      <a:pt x="9074" y="8562"/>
                      <a:pt x="8539" y="9129"/>
                      <a:pt x="7845" y="9129"/>
                    </a:cubicBezTo>
                    <a:cubicBezTo>
                      <a:pt x="7184" y="9129"/>
                      <a:pt x="6648" y="8562"/>
                      <a:pt x="6648" y="7900"/>
                    </a:cubicBezTo>
                    <a:cubicBezTo>
                      <a:pt x="6648" y="7239"/>
                      <a:pt x="7184" y="6640"/>
                      <a:pt x="7845" y="6640"/>
                    </a:cubicBezTo>
                    <a:close/>
                    <a:moveTo>
                      <a:pt x="6223" y="0"/>
                    </a:moveTo>
                    <a:cubicBezTo>
                      <a:pt x="6113" y="0"/>
                      <a:pt x="6002" y="40"/>
                      <a:pt x="5924" y="118"/>
                    </a:cubicBezTo>
                    <a:lnTo>
                      <a:pt x="4348" y="1694"/>
                    </a:lnTo>
                    <a:lnTo>
                      <a:pt x="2111" y="1694"/>
                    </a:lnTo>
                    <a:cubicBezTo>
                      <a:pt x="1859" y="1694"/>
                      <a:pt x="1702" y="1883"/>
                      <a:pt x="1702" y="2072"/>
                    </a:cubicBezTo>
                    <a:lnTo>
                      <a:pt x="1702" y="4309"/>
                    </a:lnTo>
                    <a:lnTo>
                      <a:pt x="127" y="5884"/>
                    </a:lnTo>
                    <a:cubicBezTo>
                      <a:pt x="1" y="6041"/>
                      <a:pt x="1" y="6325"/>
                      <a:pt x="127" y="6482"/>
                    </a:cubicBezTo>
                    <a:lnTo>
                      <a:pt x="1702" y="8058"/>
                    </a:lnTo>
                    <a:lnTo>
                      <a:pt x="1702" y="10294"/>
                    </a:lnTo>
                    <a:cubicBezTo>
                      <a:pt x="1702" y="10547"/>
                      <a:pt x="1922" y="10704"/>
                      <a:pt x="2111" y="10704"/>
                    </a:cubicBezTo>
                    <a:lnTo>
                      <a:pt x="4348" y="10704"/>
                    </a:lnTo>
                    <a:lnTo>
                      <a:pt x="5924" y="12279"/>
                    </a:lnTo>
                    <a:cubicBezTo>
                      <a:pt x="6018" y="12342"/>
                      <a:pt x="6113" y="12405"/>
                      <a:pt x="6207" y="12405"/>
                    </a:cubicBezTo>
                    <a:cubicBezTo>
                      <a:pt x="6333" y="12405"/>
                      <a:pt x="6396" y="12342"/>
                      <a:pt x="6491" y="12279"/>
                    </a:cubicBezTo>
                    <a:lnTo>
                      <a:pt x="8066" y="10704"/>
                    </a:lnTo>
                    <a:lnTo>
                      <a:pt x="10303" y="10704"/>
                    </a:lnTo>
                    <a:cubicBezTo>
                      <a:pt x="10523" y="10704"/>
                      <a:pt x="10744" y="10515"/>
                      <a:pt x="10744" y="10294"/>
                    </a:cubicBezTo>
                    <a:lnTo>
                      <a:pt x="10744" y="8058"/>
                    </a:lnTo>
                    <a:lnTo>
                      <a:pt x="12319" y="6482"/>
                    </a:lnTo>
                    <a:cubicBezTo>
                      <a:pt x="12382" y="6419"/>
                      <a:pt x="12414" y="6293"/>
                      <a:pt x="12414" y="6199"/>
                    </a:cubicBezTo>
                    <a:cubicBezTo>
                      <a:pt x="12414" y="6104"/>
                      <a:pt x="12382" y="6010"/>
                      <a:pt x="12319" y="5947"/>
                    </a:cubicBezTo>
                    <a:lnTo>
                      <a:pt x="10744" y="4372"/>
                    </a:lnTo>
                    <a:lnTo>
                      <a:pt x="10744" y="2103"/>
                    </a:lnTo>
                    <a:cubicBezTo>
                      <a:pt x="10744" y="1851"/>
                      <a:pt x="10523" y="1694"/>
                      <a:pt x="10334" y="1694"/>
                    </a:cubicBezTo>
                    <a:lnTo>
                      <a:pt x="8097" y="1694"/>
                    </a:lnTo>
                    <a:lnTo>
                      <a:pt x="6522" y="118"/>
                    </a:lnTo>
                    <a:cubicBezTo>
                      <a:pt x="6443" y="40"/>
                      <a:pt x="6333" y="0"/>
                      <a:pt x="62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4" name="Google Shape;5660;p89">
              <a:extLst>
                <a:ext uri="{FF2B5EF4-FFF2-40B4-BE49-F238E27FC236}">
                  <a16:creationId xmlns:a16="http://schemas.microsoft.com/office/drawing/2014/main" id="{D726A30F-8B7F-58AB-2919-86629BFD5CF4}"/>
                </a:ext>
              </a:extLst>
            </p:cNvPr>
            <p:cNvGrpSpPr/>
            <p:nvPr/>
          </p:nvGrpSpPr>
          <p:grpSpPr>
            <a:xfrm>
              <a:off x="6173309" y="5505606"/>
              <a:ext cx="494086" cy="485925"/>
              <a:chOff x="-61354875" y="3751050"/>
              <a:chExt cx="316650" cy="288275"/>
            </a:xfrm>
            <a:grpFill/>
          </p:grpSpPr>
          <p:sp>
            <p:nvSpPr>
              <p:cNvPr id="968" name="Google Shape;5661;p89">
                <a:extLst>
                  <a:ext uri="{FF2B5EF4-FFF2-40B4-BE49-F238E27FC236}">
                    <a16:creationId xmlns:a16="http://schemas.microsoft.com/office/drawing/2014/main" id="{FC2F47F4-C44F-D457-8248-1D67250902F4}"/>
                  </a:ext>
                </a:extLst>
              </p:cNvPr>
              <p:cNvSpPr/>
              <p:nvPr/>
            </p:nvSpPr>
            <p:spPr>
              <a:xfrm>
                <a:off x="-61200500" y="3875475"/>
                <a:ext cx="417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40" extrusionOk="0">
                    <a:moveTo>
                      <a:pt x="820" y="1"/>
                    </a:moveTo>
                    <a:cubicBezTo>
                      <a:pt x="379" y="1"/>
                      <a:pt x="1" y="348"/>
                      <a:pt x="1" y="820"/>
                    </a:cubicBezTo>
                    <a:cubicBezTo>
                      <a:pt x="1" y="1261"/>
                      <a:pt x="379" y="1639"/>
                      <a:pt x="820" y="1639"/>
                    </a:cubicBezTo>
                    <a:cubicBezTo>
                      <a:pt x="1292" y="1639"/>
                      <a:pt x="1670" y="1261"/>
                      <a:pt x="1670" y="820"/>
                    </a:cubicBezTo>
                    <a:cubicBezTo>
                      <a:pt x="1670" y="348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9" name="Google Shape;5662;p89">
                <a:extLst>
                  <a:ext uri="{FF2B5EF4-FFF2-40B4-BE49-F238E27FC236}">
                    <a16:creationId xmlns:a16="http://schemas.microsoft.com/office/drawing/2014/main" id="{51C1D5EE-7FBA-31E4-A66C-2A80AFA79E4D}"/>
                  </a:ext>
                </a:extLst>
              </p:cNvPr>
              <p:cNvSpPr/>
              <p:nvPr/>
            </p:nvSpPr>
            <p:spPr>
              <a:xfrm>
                <a:off x="-61293425" y="3813275"/>
                <a:ext cx="19297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719" h="6617" extrusionOk="0">
                    <a:moveTo>
                      <a:pt x="6191" y="1260"/>
                    </a:moveTo>
                    <a:cubicBezTo>
                      <a:pt x="6301" y="1260"/>
                      <a:pt x="6411" y="1292"/>
                      <a:pt x="6490" y="1355"/>
                    </a:cubicBezTo>
                    <a:cubicBezTo>
                      <a:pt x="6648" y="1512"/>
                      <a:pt x="6648" y="1796"/>
                      <a:pt x="6490" y="1953"/>
                    </a:cubicBezTo>
                    <a:lnTo>
                      <a:pt x="5954" y="2457"/>
                    </a:lnTo>
                    <a:cubicBezTo>
                      <a:pt x="6112" y="2709"/>
                      <a:pt x="6207" y="3025"/>
                      <a:pt x="6207" y="3308"/>
                    </a:cubicBezTo>
                    <a:cubicBezTo>
                      <a:pt x="6207" y="3592"/>
                      <a:pt x="6112" y="3907"/>
                      <a:pt x="5954" y="4127"/>
                    </a:cubicBezTo>
                    <a:lnTo>
                      <a:pt x="6490" y="4631"/>
                    </a:lnTo>
                    <a:cubicBezTo>
                      <a:pt x="6648" y="4789"/>
                      <a:pt x="6648" y="5072"/>
                      <a:pt x="6490" y="5230"/>
                    </a:cubicBezTo>
                    <a:cubicBezTo>
                      <a:pt x="6396" y="5324"/>
                      <a:pt x="6270" y="5356"/>
                      <a:pt x="6207" y="5356"/>
                    </a:cubicBezTo>
                    <a:cubicBezTo>
                      <a:pt x="6080" y="5356"/>
                      <a:pt x="6017" y="5324"/>
                      <a:pt x="5923" y="5230"/>
                    </a:cubicBezTo>
                    <a:lnTo>
                      <a:pt x="5419" y="4726"/>
                    </a:lnTo>
                    <a:cubicBezTo>
                      <a:pt x="5167" y="4883"/>
                      <a:pt x="4852" y="4946"/>
                      <a:pt x="4600" y="4946"/>
                    </a:cubicBezTo>
                    <a:cubicBezTo>
                      <a:pt x="4316" y="4946"/>
                      <a:pt x="4001" y="4883"/>
                      <a:pt x="3749" y="4726"/>
                    </a:cubicBezTo>
                    <a:lnTo>
                      <a:pt x="3245" y="5230"/>
                    </a:lnTo>
                    <a:cubicBezTo>
                      <a:pt x="3182" y="5324"/>
                      <a:pt x="3056" y="5356"/>
                      <a:pt x="2961" y="5356"/>
                    </a:cubicBezTo>
                    <a:cubicBezTo>
                      <a:pt x="2835" y="5356"/>
                      <a:pt x="2772" y="5324"/>
                      <a:pt x="2709" y="5230"/>
                    </a:cubicBezTo>
                    <a:cubicBezTo>
                      <a:pt x="2552" y="5072"/>
                      <a:pt x="2552" y="4789"/>
                      <a:pt x="2709" y="4631"/>
                    </a:cubicBezTo>
                    <a:lnTo>
                      <a:pt x="3214" y="4127"/>
                    </a:lnTo>
                    <a:cubicBezTo>
                      <a:pt x="2961" y="3907"/>
                      <a:pt x="2898" y="3623"/>
                      <a:pt x="2898" y="3308"/>
                    </a:cubicBezTo>
                    <a:cubicBezTo>
                      <a:pt x="2898" y="2993"/>
                      <a:pt x="2961" y="2709"/>
                      <a:pt x="3119" y="2457"/>
                    </a:cubicBezTo>
                    <a:lnTo>
                      <a:pt x="2615" y="1953"/>
                    </a:lnTo>
                    <a:cubicBezTo>
                      <a:pt x="2457" y="1796"/>
                      <a:pt x="2457" y="1512"/>
                      <a:pt x="2615" y="1355"/>
                    </a:cubicBezTo>
                    <a:cubicBezTo>
                      <a:pt x="2694" y="1292"/>
                      <a:pt x="2804" y="1260"/>
                      <a:pt x="2914" y="1260"/>
                    </a:cubicBezTo>
                    <a:cubicBezTo>
                      <a:pt x="3025" y="1260"/>
                      <a:pt x="3135" y="1292"/>
                      <a:pt x="3214" y="1355"/>
                    </a:cubicBezTo>
                    <a:lnTo>
                      <a:pt x="3718" y="1890"/>
                    </a:lnTo>
                    <a:cubicBezTo>
                      <a:pt x="3970" y="1733"/>
                      <a:pt x="4253" y="1638"/>
                      <a:pt x="4537" y="1638"/>
                    </a:cubicBezTo>
                    <a:cubicBezTo>
                      <a:pt x="4820" y="1638"/>
                      <a:pt x="5135" y="1733"/>
                      <a:pt x="5387" y="1890"/>
                    </a:cubicBezTo>
                    <a:lnTo>
                      <a:pt x="5891" y="1355"/>
                    </a:lnTo>
                    <a:cubicBezTo>
                      <a:pt x="5970" y="1292"/>
                      <a:pt x="6080" y="1260"/>
                      <a:pt x="6191" y="1260"/>
                    </a:cubicBezTo>
                    <a:close/>
                    <a:moveTo>
                      <a:pt x="0" y="0"/>
                    </a:moveTo>
                    <a:lnTo>
                      <a:pt x="0" y="1260"/>
                    </a:lnTo>
                    <a:lnTo>
                      <a:pt x="851" y="1260"/>
                    </a:lnTo>
                    <a:cubicBezTo>
                      <a:pt x="1071" y="1260"/>
                      <a:pt x="1260" y="1449"/>
                      <a:pt x="1260" y="1638"/>
                    </a:cubicBezTo>
                    <a:cubicBezTo>
                      <a:pt x="1260" y="1859"/>
                      <a:pt x="1071" y="2079"/>
                      <a:pt x="851" y="2079"/>
                    </a:cubicBezTo>
                    <a:lnTo>
                      <a:pt x="0" y="2079"/>
                    </a:lnTo>
                    <a:lnTo>
                      <a:pt x="0" y="4568"/>
                    </a:lnTo>
                    <a:lnTo>
                      <a:pt x="851" y="4568"/>
                    </a:lnTo>
                    <a:cubicBezTo>
                      <a:pt x="1071" y="4568"/>
                      <a:pt x="1260" y="4757"/>
                      <a:pt x="1260" y="4946"/>
                    </a:cubicBezTo>
                    <a:cubicBezTo>
                      <a:pt x="1260" y="5198"/>
                      <a:pt x="1071" y="5387"/>
                      <a:pt x="851" y="5387"/>
                    </a:cubicBezTo>
                    <a:lnTo>
                      <a:pt x="0" y="5387"/>
                    </a:lnTo>
                    <a:lnTo>
                      <a:pt x="0" y="6616"/>
                    </a:lnTo>
                    <a:lnTo>
                      <a:pt x="7719" y="6616"/>
                    </a:lnTo>
                    <a:lnTo>
                      <a:pt x="77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70" name="Google Shape;5663;p89">
                <a:extLst>
                  <a:ext uri="{FF2B5EF4-FFF2-40B4-BE49-F238E27FC236}">
                    <a16:creationId xmlns:a16="http://schemas.microsoft.com/office/drawing/2014/main" id="{4D5B84C9-E6FF-DC1F-A9C7-748B71579DCE}"/>
                  </a:ext>
                </a:extLst>
              </p:cNvPr>
              <p:cNvSpPr/>
              <p:nvPr/>
            </p:nvSpPr>
            <p:spPr>
              <a:xfrm>
                <a:off x="-61354875" y="3751050"/>
                <a:ext cx="316650" cy="2882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1531" extrusionOk="0">
                    <a:moveTo>
                      <a:pt x="10618" y="1701"/>
                    </a:moveTo>
                    <a:cubicBezTo>
                      <a:pt x="10870" y="1701"/>
                      <a:pt x="11027" y="1890"/>
                      <a:pt x="11027" y="2080"/>
                    </a:cubicBezTo>
                    <a:lnTo>
                      <a:pt x="11027" y="9546"/>
                    </a:lnTo>
                    <a:cubicBezTo>
                      <a:pt x="11027" y="9767"/>
                      <a:pt x="10807" y="9956"/>
                      <a:pt x="10618" y="9956"/>
                    </a:cubicBezTo>
                    <a:lnTo>
                      <a:pt x="2080" y="9956"/>
                    </a:lnTo>
                    <a:cubicBezTo>
                      <a:pt x="1828" y="9956"/>
                      <a:pt x="1670" y="9767"/>
                      <a:pt x="1670" y="9546"/>
                    </a:cubicBezTo>
                    <a:lnTo>
                      <a:pt x="1670" y="2080"/>
                    </a:lnTo>
                    <a:cubicBezTo>
                      <a:pt x="1670" y="1859"/>
                      <a:pt x="1891" y="1701"/>
                      <a:pt x="2080" y="1701"/>
                    </a:cubicBezTo>
                    <a:close/>
                    <a:moveTo>
                      <a:pt x="1198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10334"/>
                    </a:lnTo>
                    <a:cubicBezTo>
                      <a:pt x="1" y="10995"/>
                      <a:pt x="536" y="11531"/>
                      <a:pt x="1198" y="11531"/>
                    </a:cubicBezTo>
                    <a:lnTo>
                      <a:pt x="11405" y="11531"/>
                    </a:lnTo>
                    <a:cubicBezTo>
                      <a:pt x="12067" y="11531"/>
                      <a:pt x="12666" y="10995"/>
                      <a:pt x="12666" y="10334"/>
                    </a:cubicBezTo>
                    <a:lnTo>
                      <a:pt x="12666" y="1260"/>
                    </a:lnTo>
                    <a:cubicBezTo>
                      <a:pt x="12666" y="567"/>
                      <a:pt x="12130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5" name="Google Shape;5664;p89">
              <a:extLst>
                <a:ext uri="{FF2B5EF4-FFF2-40B4-BE49-F238E27FC236}">
                  <a16:creationId xmlns:a16="http://schemas.microsoft.com/office/drawing/2014/main" id="{4C8CE6C0-1903-7A8C-20CC-099680374D2A}"/>
                </a:ext>
              </a:extLst>
            </p:cNvPr>
            <p:cNvGrpSpPr/>
            <p:nvPr/>
          </p:nvGrpSpPr>
          <p:grpSpPr>
            <a:xfrm>
              <a:off x="6173309" y="6149025"/>
              <a:ext cx="494086" cy="535104"/>
              <a:chOff x="-61354875" y="4101525"/>
              <a:chExt cx="316650" cy="317450"/>
            </a:xfrm>
            <a:grpFill/>
          </p:grpSpPr>
          <p:sp>
            <p:nvSpPr>
              <p:cNvPr id="966" name="Google Shape;5665;p89">
                <a:extLst>
                  <a:ext uri="{FF2B5EF4-FFF2-40B4-BE49-F238E27FC236}">
                    <a16:creationId xmlns:a16="http://schemas.microsoft.com/office/drawing/2014/main" id="{939E1A86-4219-B9FE-1778-9A44F0E1E024}"/>
                  </a:ext>
                </a:extLst>
              </p:cNvPr>
              <p:cNvSpPr/>
              <p:nvPr/>
            </p:nvSpPr>
            <p:spPr>
              <a:xfrm>
                <a:off x="-61172925" y="4240150"/>
                <a:ext cx="62225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5830" extrusionOk="0">
                    <a:moveTo>
                      <a:pt x="1260" y="1"/>
                    </a:moveTo>
                    <a:cubicBezTo>
                      <a:pt x="1071" y="1"/>
                      <a:pt x="819" y="221"/>
                      <a:pt x="819" y="442"/>
                    </a:cubicBezTo>
                    <a:lnTo>
                      <a:pt x="819" y="725"/>
                    </a:lnTo>
                    <a:cubicBezTo>
                      <a:pt x="347" y="883"/>
                      <a:pt x="0" y="1355"/>
                      <a:pt x="0" y="1891"/>
                    </a:cubicBezTo>
                    <a:cubicBezTo>
                      <a:pt x="0" y="2584"/>
                      <a:pt x="536" y="2962"/>
                      <a:pt x="977" y="3277"/>
                    </a:cubicBezTo>
                    <a:cubicBezTo>
                      <a:pt x="1292" y="3529"/>
                      <a:pt x="1639" y="3750"/>
                      <a:pt x="1639" y="4002"/>
                    </a:cubicBezTo>
                    <a:cubicBezTo>
                      <a:pt x="1639" y="4222"/>
                      <a:pt x="1450" y="4411"/>
                      <a:pt x="1260" y="4411"/>
                    </a:cubicBezTo>
                    <a:cubicBezTo>
                      <a:pt x="1008" y="4411"/>
                      <a:pt x="819" y="4222"/>
                      <a:pt x="819" y="4002"/>
                    </a:cubicBezTo>
                    <a:cubicBezTo>
                      <a:pt x="819" y="3750"/>
                      <a:pt x="630" y="3592"/>
                      <a:pt x="441" y="3592"/>
                    </a:cubicBezTo>
                    <a:cubicBezTo>
                      <a:pt x="221" y="3592"/>
                      <a:pt x="0" y="3781"/>
                      <a:pt x="0" y="4002"/>
                    </a:cubicBezTo>
                    <a:cubicBezTo>
                      <a:pt x="0" y="4537"/>
                      <a:pt x="347" y="4978"/>
                      <a:pt x="819" y="5167"/>
                    </a:cubicBezTo>
                    <a:lnTo>
                      <a:pt x="819" y="5451"/>
                    </a:lnTo>
                    <a:cubicBezTo>
                      <a:pt x="819" y="5672"/>
                      <a:pt x="1008" y="5829"/>
                      <a:pt x="1260" y="5829"/>
                    </a:cubicBezTo>
                    <a:cubicBezTo>
                      <a:pt x="1481" y="5829"/>
                      <a:pt x="1639" y="5640"/>
                      <a:pt x="1639" y="5451"/>
                    </a:cubicBezTo>
                    <a:lnTo>
                      <a:pt x="1639" y="5167"/>
                    </a:lnTo>
                    <a:cubicBezTo>
                      <a:pt x="2111" y="5010"/>
                      <a:pt x="2489" y="4537"/>
                      <a:pt x="2489" y="4002"/>
                    </a:cubicBezTo>
                    <a:cubicBezTo>
                      <a:pt x="2489" y="3309"/>
                      <a:pt x="1922" y="2931"/>
                      <a:pt x="1481" y="2616"/>
                    </a:cubicBezTo>
                    <a:cubicBezTo>
                      <a:pt x="1166" y="2364"/>
                      <a:pt x="819" y="2143"/>
                      <a:pt x="819" y="1891"/>
                    </a:cubicBezTo>
                    <a:cubicBezTo>
                      <a:pt x="819" y="1702"/>
                      <a:pt x="1008" y="1513"/>
                      <a:pt x="1260" y="1513"/>
                    </a:cubicBezTo>
                    <a:cubicBezTo>
                      <a:pt x="1513" y="1513"/>
                      <a:pt x="1639" y="1702"/>
                      <a:pt x="1639" y="1891"/>
                    </a:cubicBezTo>
                    <a:cubicBezTo>
                      <a:pt x="1639" y="2143"/>
                      <a:pt x="1859" y="2332"/>
                      <a:pt x="2048" y="2332"/>
                    </a:cubicBezTo>
                    <a:cubicBezTo>
                      <a:pt x="2300" y="2332"/>
                      <a:pt x="2489" y="2143"/>
                      <a:pt x="2489" y="1891"/>
                    </a:cubicBezTo>
                    <a:cubicBezTo>
                      <a:pt x="2489" y="1355"/>
                      <a:pt x="2143" y="914"/>
                      <a:pt x="1639" y="725"/>
                    </a:cubicBezTo>
                    <a:lnTo>
                      <a:pt x="1639" y="442"/>
                    </a:lnTo>
                    <a:cubicBezTo>
                      <a:pt x="1639" y="221"/>
                      <a:pt x="1450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7" name="Google Shape;5666;p89">
                <a:extLst>
                  <a:ext uri="{FF2B5EF4-FFF2-40B4-BE49-F238E27FC236}">
                    <a16:creationId xmlns:a16="http://schemas.microsoft.com/office/drawing/2014/main" id="{197980CF-79FB-C909-3BF6-3463046DF75F}"/>
                  </a:ext>
                </a:extLst>
              </p:cNvPr>
              <p:cNvSpPr/>
              <p:nvPr/>
            </p:nvSpPr>
            <p:spPr>
              <a:xfrm>
                <a:off x="-61354875" y="4101525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11405" y="1608"/>
                    </a:moveTo>
                    <a:cubicBezTo>
                      <a:pt x="11657" y="1608"/>
                      <a:pt x="11847" y="1797"/>
                      <a:pt x="11847" y="2049"/>
                    </a:cubicBezTo>
                    <a:lnTo>
                      <a:pt x="11847" y="3277"/>
                    </a:lnTo>
                    <a:lnTo>
                      <a:pt x="820" y="3277"/>
                    </a:lnTo>
                    <a:lnTo>
                      <a:pt x="820" y="2049"/>
                    </a:lnTo>
                    <a:cubicBezTo>
                      <a:pt x="820" y="1797"/>
                      <a:pt x="1009" y="1608"/>
                      <a:pt x="1198" y="1608"/>
                    </a:cubicBezTo>
                    <a:lnTo>
                      <a:pt x="1639" y="1608"/>
                    </a:lnTo>
                    <a:lnTo>
                      <a:pt x="1639" y="2049"/>
                    </a:lnTo>
                    <a:cubicBezTo>
                      <a:pt x="1639" y="2301"/>
                      <a:pt x="1828" y="2458"/>
                      <a:pt x="2048" y="2458"/>
                    </a:cubicBezTo>
                    <a:cubicBezTo>
                      <a:pt x="2237" y="2458"/>
                      <a:pt x="2427" y="2238"/>
                      <a:pt x="2427" y="2049"/>
                    </a:cubicBezTo>
                    <a:lnTo>
                      <a:pt x="2427" y="1608"/>
                    </a:lnTo>
                    <a:lnTo>
                      <a:pt x="5892" y="1608"/>
                    </a:lnTo>
                    <a:lnTo>
                      <a:pt x="5892" y="2049"/>
                    </a:lnTo>
                    <a:cubicBezTo>
                      <a:pt x="5892" y="2301"/>
                      <a:pt x="6081" y="2458"/>
                      <a:pt x="6333" y="2458"/>
                    </a:cubicBezTo>
                    <a:cubicBezTo>
                      <a:pt x="6585" y="2458"/>
                      <a:pt x="6743" y="2238"/>
                      <a:pt x="6743" y="2049"/>
                    </a:cubicBezTo>
                    <a:lnTo>
                      <a:pt x="6743" y="1608"/>
                    </a:lnTo>
                    <a:lnTo>
                      <a:pt x="10208" y="1608"/>
                    </a:lnTo>
                    <a:lnTo>
                      <a:pt x="10208" y="2049"/>
                    </a:lnTo>
                    <a:cubicBezTo>
                      <a:pt x="10208" y="2301"/>
                      <a:pt x="10397" y="2458"/>
                      <a:pt x="10618" y="2458"/>
                    </a:cubicBezTo>
                    <a:cubicBezTo>
                      <a:pt x="10870" y="2458"/>
                      <a:pt x="11027" y="2238"/>
                      <a:pt x="11027" y="2049"/>
                    </a:cubicBezTo>
                    <a:lnTo>
                      <a:pt x="11027" y="1608"/>
                    </a:lnTo>
                    <a:close/>
                    <a:moveTo>
                      <a:pt x="2868" y="4916"/>
                    </a:moveTo>
                    <a:cubicBezTo>
                      <a:pt x="3088" y="4916"/>
                      <a:pt x="3246" y="5136"/>
                      <a:pt x="3246" y="5357"/>
                    </a:cubicBezTo>
                    <a:cubicBezTo>
                      <a:pt x="3309" y="5546"/>
                      <a:pt x="3088" y="5766"/>
                      <a:pt x="2868" y="5766"/>
                    </a:cubicBezTo>
                    <a:lnTo>
                      <a:pt x="2048" y="5766"/>
                    </a:lnTo>
                    <a:cubicBezTo>
                      <a:pt x="1796" y="5766"/>
                      <a:pt x="1639" y="5546"/>
                      <a:pt x="1639" y="5357"/>
                    </a:cubicBezTo>
                    <a:cubicBezTo>
                      <a:pt x="1639" y="5136"/>
                      <a:pt x="1828" y="4916"/>
                      <a:pt x="2048" y="4916"/>
                    </a:cubicBezTo>
                    <a:close/>
                    <a:moveTo>
                      <a:pt x="2868" y="6585"/>
                    </a:moveTo>
                    <a:cubicBezTo>
                      <a:pt x="3088" y="6585"/>
                      <a:pt x="3246" y="6774"/>
                      <a:pt x="3246" y="6963"/>
                    </a:cubicBezTo>
                    <a:cubicBezTo>
                      <a:pt x="3309" y="7215"/>
                      <a:pt x="3088" y="7404"/>
                      <a:pt x="2868" y="7404"/>
                    </a:cubicBezTo>
                    <a:lnTo>
                      <a:pt x="2048" y="7404"/>
                    </a:lnTo>
                    <a:cubicBezTo>
                      <a:pt x="1796" y="7404"/>
                      <a:pt x="1639" y="7215"/>
                      <a:pt x="1639" y="6963"/>
                    </a:cubicBezTo>
                    <a:cubicBezTo>
                      <a:pt x="1639" y="6743"/>
                      <a:pt x="1828" y="6585"/>
                      <a:pt x="2048" y="6585"/>
                    </a:cubicBezTo>
                    <a:close/>
                    <a:moveTo>
                      <a:pt x="2868" y="8287"/>
                    </a:moveTo>
                    <a:cubicBezTo>
                      <a:pt x="3088" y="8287"/>
                      <a:pt x="3246" y="8476"/>
                      <a:pt x="3246" y="8665"/>
                    </a:cubicBezTo>
                    <a:cubicBezTo>
                      <a:pt x="3309" y="8854"/>
                      <a:pt x="3088" y="9074"/>
                      <a:pt x="2868" y="9074"/>
                    </a:cubicBezTo>
                    <a:lnTo>
                      <a:pt x="2048" y="9074"/>
                    </a:lnTo>
                    <a:cubicBezTo>
                      <a:pt x="1796" y="9074"/>
                      <a:pt x="1639" y="8854"/>
                      <a:pt x="1639" y="8665"/>
                    </a:cubicBezTo>
                    <a:cubicBezTo>
                      <a:pt x="1639" y="8413"/>
                      <a:pt x="1828" y="8287"/>
                      <a:pt x="2048" y="8287"/>
                    </a:cubicBezTo>
                    <a:close/>
                    <a:moveTo>
                      <a:pt x="8538" y="5199"/>
                    </a:moveTo>
                    <a:cubicBezTo>
                      <a:pt x="10366" y="5199"/>
                      <a:pt x="11847" y="6711"/>
                      <a:pt x="11847" y="8507"/>
                    </a:cubicBezTo>
                    <a:cubicBezTo>
                      <a:pt x="11847" y="10334"/>
                      <a:pt x="10334" y="11815"/>
                      <a:pt x="8538" y="11815"/>
                    </a:cubicBezTo>
                    <a:cubicBezTo>
                      <a:pt x="6711" y="11815"/>
                      <a:pt x="5230" y="10334"/>
                      <a:pt x="5230" y="8507"/>
                    </a:cubicBezTo>
                    <a:cubicBezTo>
                      <a:pt x="5230" y="6711"/>
                      <a:pt x="6743" y="5199"/>
                      <a:pt x="8538" y="5199"/>
                    </a:cubicBezTo>
                    <a:close/>
                    <a:moveTo>
                      <a:pt x="2048" y="1"/>
                    </a:moveTo>
                    <a:cubicBezTo>
                      <a:pt x="1828" y="1"/>
                      <a:pt x="1639" y="190"/>
                      <a:pt x="1639" y="410"/>
                    </a:cubicBezTo>
                    <a:lnTo>
                      <a:pt x="1639" y="788"/>
                    </a:lnTo>
                    <a:lnTo>
                      <a:pt x="1198" y="788"/>
                    </a:lnTo>
                    <a:cubicBezTo>
                      <a:pt x="536" y="788"/>
                      <a:pt x="1" y="1324"/>
                      <a:pt x="1" y="2049"/>
                    </a:cubicBezTo>
                    <a:lnTo>
                      <a:pt x="1" y="9767"/>
                    </a:lnTo>
                    <a:cubicBezTo>
                      <a:pt x="1" y="10429"/>
                      <a:pt x="536" y="11028"/>
                      <a:pt x="1198" y="11028"/>
                    </a:cubicBezTo>
                    <a:lnTo>
                      <a:pt x="5230" y="11028"/>
                    </a:lnTo>
                    <a:cubicBezTo>
                      <a:pt x="5987" y="12004"/>
                      <a:pt x="7184" y="12697"/>
                      <a:pt x="8538" y="12697"/>
                    </a:cubicBezTo>
                    <a:cubicBezTo>
                      <a:pt x="10807" y="12697"/>
                      <a:pt x="12666" y="10838"/>
                      <a:pt x="12666" y="8539"/>
                    </a:cubicBezTo>
                    <a:lnTo>
                      <a:pt x="12666" y="2080"/>
                    </a:lnTo>
                    <a:cubicBezTo>
                      <a:pt x="12666" y="1356"/>
                      <a:pt x="12130" y="788"/>
                      <a:pt x="11405" y="788"/>
                    </a:cubicBezTo>
                    <a:lnTo>
                      <a:pt x="11027" y="788"/>
                    </a:lnTo>
                    <a:lnTo>
                      <a:pt x="11027" y="410"/>
                    </a:lnTo>
                    <a:cubicBezTo>
                      <a:pt x="11027" y="158"/>
                      <a:pt x="10807" y="1"/>
                      <a:pt x="10618" y="1"/>
                    </a:cubicBezTo>
                    <a:cubicBezTo>
                      <a:pt x="10429" y="1"/>
                      <a:pt x="10177" y="190"/>
                      <a:pt x="10177" y="410"/>
                    </a:cubicBezTo>
                    <a:lnTo>
                      <a:pt x="10177" y="788"/>
                    </a:lnTo>
                    <a:lnTo>
                      <a:pt x="6711" y="788"/>
                    </a:lnTo>
                    <a:lnTo>
                      <a:pt x="6711" y="410"/>
                    </a:lnTo>
                    <a:cubicBezTo>
                      <a:pt x="6711" y="158"/>
                      <a:pt x="6522" y="1"/>
                      <a:pt x="6333" y="1"/>
                    </a:cubicBezTo>
                    <a:cubicBezTo>
                      <a:pt x="6144" y="1"/>
                      <a:pt x="5892" y="190"/>
                      <a:pt x="5892" y="410"/>
                    </a:cubicBezTo>
                    <a:lnTo>
                      <a:pt x="5892" y="788"/>
                    </a:lnTo>
                    <a:lnTo>
                      <a:pt x="2427" y="788"/>
                    </a:lnTo>
                    <a:lnTo>
                      <a:pt x="2427" y="410"/>
                    </a:lnTo>
                    <a:cubicBezTo>
                      <a:pt x="2427" y="158"/>
                      <a:pt x="2237" y="1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6" name="Google Shape;5667;p89">
              <a:extLst>
                <a:ext uri="{FF2B5EF4-FFF2-40B4-BE49-F238E27FC236}">
                  <a16:creationId xmlns:a16="http://schemas.microsoft.com/office/drawing/2014/main" id="{958399B3-003F-FE2B-C284-73E5C8BB6627}"/>
                </a:ext>
              </a:extLst>
            </p:cNvPr>
            <p:cNvGrpSpPr/>
            <p:nvPr/>
          </p:nvGrpSpPr>
          <p:grpSpPr>
            <a:xfrm>
              <a:off x="9162441" y="4825982"/>
              <a:ext cx="496504" cy="532786"/>
              <a:chOff x="-59470075" y="3308975"/>
              <a:chExt cx="318200" cy="316075"/>
            </a:xfrm>
            <a:grpFill/>
          </p:grpSpPr>
          <p:sp>
            <p:nvSpPr>
              <p:cNvPr id="957" name="Google Shape;5668;p89">
                <a:extLst>
                  <a:ext uri="{FF2B5EF4-FFF2-40B4-BE49-F238E27FC236}">
                    <a16:creationId xmlns:a16="http://schemas.microsoft.com/office/drawing/2014/main" id="{EEAAFF51-00B8-274E-F14A-9321E3F19870}"/>
                  </a:ext>
                </a:extLst>
              </p:cNvPr>
              <p:cNvSpPr/>
              <p:nvPr/>
            </p:nvSpPr>
            <p:spPr>
              <a:xfrm>
                <a:off x="-59403925" y="3522625"/>
                <a:ext cx="212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51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51" y="820"/>
                    </a:lnTo>
                    <a:lnTo>
                      <a:pt x="8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8" name="Google Shape;5669;p89">
                <a:extLst>
                  <a:ext uri="{FF2B5EF4-FFF2-40B4-BE49-F238E27FC236}">
                    <a16:creationId xmlns:a16="http://schemas.microsoft.com/office/drawing/2014/main" id="{D505F1C9-7320-65DD-1CDD-35FB5F0F7D12}"/>
                  </a:ext>
                </a:extLst>
              </p:cNvPr>
              <p:cNvSpPr/>
              <p:nvPr/>
            </p:nvSpPr>
            <p:spPr>
              <a:xfrm>
                <a:off x="-593621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9" name="Google Shape;5670;p89">
                <a:extLst>
                  <a:ext uri="{FF2B5EF4-FFF2-40B4-BE49-F238E27FC236}">
                    <a16:creationId xmlns:a16="http://schemas.microsoft.com/office/drawing/2014/main" id="{C3741361-ACC7-110C-40CB-63CE15AF970A}"/>
                  </a:ext>
                </a:extLst>
              </p:cNvPr>
              <p:cNvSpPr/>
              <p:nvPr/>
            </p:nvSpPr>
            <p:spPr>
              <a:xfrm>
                <a:off x="-593212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0" name="Google Shape;5671;p89">
                <a:extLst>
                  <a:ext uri="{FF2B5EF4-FFF2-40B4-BE49-F238E27FC236}">
                    <a16:creationId xmlns:a16="http://schemas.microsoft.com/office/drawing/2014/main" id="{27AF1E65-0CC4-677E-90D6-8D7D578228CF}"/>
                  </a:ext>
                </a:extLst>
              </p:cNvPr>
              <p:cNvSpPr/>
              <p:nvPr/>
            </p:nvSpPr>
            <p:spPr>
              <a:xfrm>
                <a:off x="-592794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1" name="Google Shape;5672;p89">
                <a:extLst>
                  <a:ext uri="{FF2B5EF4-FFF2-40B4-BE49-F238E27FC236}">
                    <a16:creationId xmlns:a16="http://schemas.microsoft.com/office/drawing/2014/main" id="{5B67ECD8-D062-8E7F-A093-AA9AC21143DF}"/>
                  </a:ext>
                </a:extLst>
              </p:cNvPr>
              <p:cNvSpPr/>
              <p:nvPr/>
            </p:nvSpPr>
            <p:spPr>
              <a:xfrm>
                <a:off x="-59470075" y="3418825"/>
                <a:ext cx="317425" cy="206225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8249" extrusionOk="0">
                    <a:moveTo>
                      <a:pt x="10523" y="3334"/>
                    </a:moveTo>
                    <a:cubicBezTo>
                      <a:pt x="10775" y="3334"/>
                      <a:pt x="10932" y="3523"/>
                      <a:pt x="10932" y="3775"/>
                    </a:cubicBezTo>
                    <a:lnTo>
                      <a:pt x="10932" y="5413"/>
                    </a:lnTo>
                    <a:cubicBezTo>
                      <a:pt x="10932" y="5665"/>
                      <a:pt x="10712" y="5854"/>
                      <a:pt x="10523" y="5854"/>
                    </a:cubicBezTo>
                    <a:lnTo>
                      <a:pt x="2268" y="5854"/>
                    </a:lnTo>
                    <a:cubicBezTo>
                      <a:pt x="2016" y="5854"/>
                      <a:pt x="1827" y="5665"/>
                      <a:pt x="1827" y="5413"/>
                    </a:cubicBezTo>
                    <a:lnTo>
                      <a:pt x="1827" y="3775"/>
                    </a:lnTo>
                    <a:cubicBezTo>
                      <a:pt x="1827" y="3523"/>
                      <a:pt x="2016" y="3334"/>
                      <a:pt x="2268" y="3334"/>
                    </a:cubicBezTo>
                    <a:close/>
                    <a:moveTo>
                      <a:pt x="2893" y="1"/>
                    </a:moveTo>
                    <a:cubicBezTo>
                      <a:pt x="2822" y="1"/>
                      <a:pt x="2748" y="18"/>
                      <a:pt x="2678" y="57"/>
                    </a:cubicBezTo>
                    <a:lnTo>
                      <a:pt x="221" y="1727"/>
                    </a:lnTo>
                    <a:cubicBezTo>
                      <a:pt x="95" y="1790"/>
                      <a:pt x="0" y="1916"/>
                      <a:pt x="0" y="2073"/>
                    </a:cubicBezTo>
                    <a:lnTo>
                      <a:pt x="0" y="7870"/>
                    </a:lnTo>
                    <a:cubicBezTo>
                      <a:pt x="0" y="8091"/>
                      <a:pt x="221" y="8248"/>
                      <a:pt x="410" y="8248"/>
                    </a:cubicBezTo>
                    <a:lnTo>
                      <a:pt x="12255" y="8248"/>
                    </a:lnTo>
                    <a:cubicBezTo>
                      <a:pt x="12507" y="8248"/>
                      <a:pt x="12665" y="8059"/>
                      <a:pt x="12665" y="7870"/>
                    </a:cubicBezTo>
                    <a:lnTo>
                      <a:pt x="12665" y="2073"/>
                    </a:lnTo>
                    <a:cubicBezTo>
                      <a:pt x="12697" y="1884"/>
                      <a:pt x="12507" y="1664"/>
                      <a:pt x="12287" y="1664"/>
                    </a:cubicBezTo>
                    <a:lnTo>
                      <a:pt x="5797" y="1664"/>
                    </a:lnTo>
                    <a:lnTo>
                      <a:pt x="5797" y="404"/>
                    </a:lnTo>
                    <a:cubicBezTo>
                      <a:pt x="5797" y="166"/>
                      <a:pt x="5600" y="1"/>
                      <a:pt x="5382" y="1"/>
                    </a:cubicBezTo>
                    <a:cubicBezTo>
                      <a:pt x="5311" y="1"/>
                      <a:pt x="5237" y="18"/>
                      <a:pt x="5167" y="57"/>
                    </a:cubicBezTo>
                    <a:lnTo>
                      <a:pt x="3308" y="1286"/>
                    </a:lnTo>
                    <a:lnTo>
                      <a:pt x="3308" y="404"/>
                    </a:lnTo>
                    <a:cubicBezTo>
                      <a:pt x="3308" y="166"/>
                      <a:pt x="3111" y="1"/>
                      <a:pt x="2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2" name="Google Shape;5673;p89">
                <a:extLst>
                  <a:ext uri="{FF2B5EF4-FFF2-40B4-BE49-F238E27FC236}">
                    <a16:creationId xmlns:a16="http://schemas.microsoft.com/office/drawing/2014/main" id="{DED3E899-9376-5EB1-A1C2-A38EC80C7CE8}"/>
                  </a:ext>
                </a:extLst>
              </p:cNvPr>
              <p:cNvSpPr/>
              <p:nvPr/>
            </p:nvSpPr>
            <p:spPr>
              <a:xfrm>
                <a:off x="-592385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3" name="Google Shape;5674;p89">
                <a:extLst>
                  <a:ext uri="{FF2B5EF4-FFF2-40B4-BE49-F238E27FC236}">
                    <a16:creationId xmlns:a16="http://schemas.microsoft.com/office/drawing/2014/main" id="{B0277DE5-3AE3-0352-6260-3345DB74E4A6}"/>
                  </a:ext>
                </a:extLst>
              </p:cNvPr>
              <p:cNvSpPr/>
              <p:nvPr/>
            </p:nvSpPr>
            <p:spPr>
              <a:xfrm>
                <a:off x="-59292875" y="3308975"/>
                <a:ext cx="106350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656" extrusionOk="0">
                    <a:moveTo>
                      <a:pt x="1305" y="1"/>
                    </a:moveTo>
                    <a:cubicBezTo>
                      <a:pt x="904" y="1"/>
                      <a:pt x="497" y="175"/>
                      <a:pt x="158" y="545"/>
                    </a:cubicBezTo>
                    <a:cubicBezTo>
                      <a:pt x="1" y="702"/>
                      <a:pt x="64" y="986"/>
                      <a:pt x="221" y="1143"/>
                    </a:cubicBezTo>
                    <a:cubicBezTo>
                      <a:pt x="311" y="1218"/>
                      <a:pt x="409" y="1258"/>
                      <a:pt x="503" y="1258"/>
                    </a:cubicBezTo>
                    <a:cubicBezTo>
                      <a:pt x="606" y="1258"/>
                      <a:pt x="706" y="1210"/>
                      <a:pt x="788" y="1112"/>
                    </a:cubicBezTo>
                    <a:cubicBezTo>
                      <a:pt x="946" y="938"/>
                      <a:pt x="1127" y="852"/>
                      <a:pt x="1308" y="852"/>
                    </a:cubicBezTo>
                    <a:cubicBezTo>
                      <a:pt x="1489" y="852"/>
                      <a:pt x="1670" y="938"/>
                      <a:pt x="1828" y="1112"/>
                    </a:cubicBezTo>
                    <a:cubicBezTo>
                      <a:pt x="2150" y="1466"/>
                      <a:pt x="2562" y="1655"/>
                      <a:pt x="2977" y="1655"/>
                    </a:cubicBezTo>
                    <a:cubicBezTo>
                      <a:pt x="3374" y="1655"/>
                      <a:pt x="3773" y="1482"/>
                      <a:pt x="4096" y="1112"/>
                    </a:cubicBezTo>
                    <a:cubicBezTo>
                      <a:pt x="4254" y="954"/>
                      <a:pt x="4222" y="671"/>
                      <a:pt x="4065" y="513"/>
                    </a:cubicBezTo>
                    <a:cubicBezTo>
                      <a:pt x="3990" y="438"/>
                      <a:pt x="3886" y="399"/>
                      <a:pt x="3781" y="399"/>
                    </a:cubicBezTo>
                    <a:cubicBezTo>
                      <a:pt x="3665" y="399"/>
                      <a:pt x="3549" y="446"/>
                      <a:pt x="3466" y="545"/>
                    </a:cubicBezTo>
                    <a:cubicBezTo>
                      <a:pt x="3309" y="734"/>
                      <a:pt x="3135" y="828"/>
                      <a:pt x="2962" y="828"/>
                    </a:cubicBezTo>
                    <a:cubicBezTo>
                      <a:pt x="2789" y="828"/>
                      <a:pt x="2616" y="734"/>
                      <a:pt x="2458" y="545"/>
                    </a:cubicBezTo>
                    <a:cubicBezTo>
                      <a:pt x="2136" y="191"/>
                      <a:pt x="1724" y="1"/>
                      <a:pt x="13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4" name="Google Shape;5675;p89">
                <a:extLst>
                  <a:ext uri="{FF2B5EF4-FFF2-40B4-BE49-F238E27FC236}">
                    <a16:creationId xmlns:a16="http://schemas.microsoft.com/office/drawing/2014/main" id="{3CEF3D13-C43B-80D4-2291-604468898E76}"/>
                  </a:ext>
                </a:extLst>
              </p:cNvPr>
              <p:cNvSpPr/>
              <p:nvPr/>
            </p:nvSpPr>
            <p:spPr>
              <a:xfrm>
                <a:off x="-59214100" y="3371400"/>
                <a:ext cx="622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742" extrusionOk="0">
                    <a:moveTo>
                      <a:pt x="410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2742"/>
                    </a:lnTo>
                    <a:lnTo>
                      <a:pt x="2489" y="2742"/>
                    </a:lnTo>
                    <a:lnTo>
                      <a:pt x="2489" y="379"/>
                    </a:lnTo>
                    <a:cubicBezTo>
                      <a:pt x="2458" y="190"/>
                      <a:pt x="2268" y="1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65" name="Google Shape;5676;p89">
                <a:extLst>
                  <a:ext uri="{FF2B5EF4-FFF2-40B4-BE49-F238E27FC236}">
                    <a16:creationId xmlns:a16="http://schemas.microsoft.com/office/drawing/2014/main" id="{EBC80986-EA8E-68FA-53AA-2FB813D9667E}"/>
                  </a:ext>
                </a:extLst>
              </p:cNvPr>
              <p:cNvSpPr/>
              <p:nvPr/>
            </p:nvSpPr>
            <p:spPr>
              <a:xfrm>
                <a:off x="-59297600" y="3392600"/>
                <a:ext cx="62250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926" extrusionOk="0">
                    <a:moveTo>
                      <a:pt x="387" y="0"/>
                    </a:moveTo>
                    <a:cubicBezTo>
                      <a:pt x="163" y="0"/>
                      <a:pt x="1" y="177"/>
                      <a:pt x="1" y="382"/>
                    </a:cubicBezTo>
                    <a:lnTo>
                      <a:pt x="1" y="1925"/>
                    </a:lnTo>
                    <a:lnTo>
                      <a:pt x="2489" y="1925"/>
                    </a:lnTo>
                    <a:lnTo>
                      <a:pt x="2489" y="382"/>
                    </a:lnTo>
                    <a:cubicBezTo>
                      <a:pt x="2489" y="161"/>
                      <a:pt x="2300" y="4"/>
                      <a:pt x="2080" y="4"/>
                    </a:cubicBezTo>
                    <a:lnTo>
                      <a:pt x="442" y="4"/>
                    </a:lnTo>
                    <a:cubicBezTo>
                      <a:pt x="423" y="1"/>
                      <a:pt x="405" y="0"/>
                      <a:pt x="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7" name="Google Shape;5677;p89">
              <a:extLst>
                <a:ext uri="{FF2B5EF4-FFF2-40B4-BE49-F238E27FC236}">
                  <a16:creationId xmlns:a16="http://schemas.microsoft.com/office/drawing/2014/main" id="{8AA7D5B3-D3F1-662B-969F-E8A2E902368D}"/>
                </a:ext>
              </a:extLst>
            </p:cNvPr>
            <p:cNvGrpSpPr/>
            <p:nvPr/>
          </p:nvGrpSpPr>
          <p:grpSpPr>
            <a:xfrm>
              <a:off x="5582431" y="2838345"/>
              <a:ext cx="495296" cy="531310"/>
              <a:chOff x="-64781025" y="3361050"/>
              <a:chExt cx="317425" cy="315200"/>
            </a:xfrm>
            <a:grpFill/>
          </p:grpSpPr>
          <p:sp>
            <p:nvSpPr>
              <p:cNvPr id="953" name="Google Shape;5678;p89">
                <a:extLst>
                  <a:ext uri="{FF2B5EF4-FFF2-40B4-BE49-F238E27FC236}">
                    <a16:creationId xmlns:a16="http://schemas.microsoft.com/office/drawing/2014/main" id="{0275642E-137F-7BD9-6C03-ED99260DC34C}"/>
                  </a:ext>
                </a:extLst>
              </p:cNvPr>
              <p:cNvSpPr/>
              <p:nvPr/>
            </p:nvSpPr>
            <p:spPr>
              <a:xfrm>
                <a:off x="-64764500" y="3388725"/>
                <a:ext cx="272550" cy="272550"/>
              </a:xfrm>
              <a:custGeom>
                <a:avLst/>
                <a:gdLst/>
                <a:ahLst/>
                <a:cxnLst/>
                <a:rect l="l" t="t" r="r" b="b"/>
                <a:pathLst>
                  <a:path w="10902" h="10902" extrusionOk="0">
                    <a:moveTo>
                      <a:pt x="6554" y="2647"/>
                    </a:moveTo>
                    <a:cubicBezTo>
                      <a:pt x="6979" y="2647"/>
                      <a:pt x="7404" y="2805"/>
                      <a:pt x="7719" y="3120"/>
                    </a:cubicBezTo>
                    <a:cubicBezTo>
                      <a:pt x="8381" y="3782"/>
                      <a:pt x="8381" y="4821"/>
                      <a:pt x="7751" y="5483"/>
                    </a:cubicBezTo>
                    <a:cubicBezTo>
                      <a:pt x="7436" y="5798"/>
                      <a:pt x="7058" y="5955"/>
                      <a:pt x="6585" y="5955"/>
                    </a:cubicBezTo>
                    <a:cubicBezTo>
                      <a:pt x="6144" y="5955"/>
                      <a:pt x="5703" y="5798"/>
                      <a:pt x="5388" y="5483"/>
                    </a:cubicBezTo>
                    <a:cubicBezTo>
                      <a:pt x="5073" y="5168"/>
                      <a:pt x="4915" y="4758"/>
                      <a:pt x="4915" y="4286"/>
                    </a:cubicBezTo>
                    <a:cubicBezTo>
                      <a:pt x="4915" y="3813"/>
                      <a:pt x="5073" y="3435"/>
                      <a:pt x="5388" y="3120"/>
                    </a:cubicBezTo>
                    <a:cubicBezTo>
                      <a:pt x="5703" y="2805"/>
                      <a:pt x="6128" y="2647"/>
                      <a:pt x="6554" y="2647"/>
                    </a:cubicBezTo>
                    <a:close/>
                    <a:moveTo>
                      <a:pt x="2175" y="6901"/>
                    </a:moveTo>
                    <a:lnTo>
                      <a:pt x="4065" y="8791"/>
                    </a:lnTo>
                    <a:lnTo>
                      <a:pt x="3592" y="9484"/>
                    </a:lnTo>
                    <a:lnTo>
                      <a:pt x="1418" y="7342"/>
                    </a:lnTo>
                    <a:lnTo>
                      <a:pt x="2175" y="6901"/>
                    </a:lnTo>
                    <a:close/>
                    <a:moveTo>
                      <a:pt x="6907" y="1"/>
                    </a:moveTo>
                    <a:cubicBezTo>
                      <a:pt x="6851" y="1"/>
                      <a:pt x="6795" y="11"/>
                      <a:pt x="6743" y="33"/>
                    </a:cubicBezTo>
                    <a:cubicBezTo>
                      <a:pt x="5546" y="663"/>
                      <a:pt x="4474" y="1576"/>
                      <a:pt x="3655" y="2616"/>
                    </a:cubicBezTo>
                    <a:cubicBezTo>
                      <a:pt x="3025" y="3341"/>
                      <a:pt x="2553" y="4223"/>
                      <a:pt x="2175" y="5136"/>
                    </a:cubicBezTo>
                    <a:cubicBezTo>
                      <a:pt x="2048" y="5451"/>
                      <a:pt x="1922" y="5766"/>
                      <a:pt x="1859" y="6050"/>
                    </a:cubicBezTo>
                    <a:lnTo>
                      <a:pt x="505" y="6838"/>
                    </a:lnTo>
                    <a:cubicBezTo>
                      <a:pt x="379" y="6932"/>
                      <a:pt x="316" y="7058"/>
                      <a:pt x="316" y="7184"/>
                    </a:cubicBezTo>
                    <a:cubicBezTo>
                      <a:pt x="316" y="7279"/>
                      <a:pt x="347" y="7405"/>
                      <a:pt x="442" y="7531"/>
                    </a:cubicBezTo>
                    <a:lnTo>
                      <a:pt x="1072" y="8161"/>
                    </a:lnTo>
                    <a:cubicBezTo>
                      <a:pt x="631" y="8696"/>
                      <a:pt x="1" y="9673"/>
                      <a:pt x="1" y="10272"/>
                    </a:cubicBezTo>
                    <a:cubicBezTo>
                      <a:pt x="1" y="10524"/>
                      <a:pt x="64" y="10681"/>
                      <a:pt x="158" y="10744"/>
                    </a:cubicBezTo>
                    <a:cubicBezTo>
                      <a:pt x="221" y="10839"/>
                      <a:pt x="379" y="10902"/>
                      <a:pt x="631" y="10902"/>
                    </a:cubicBezTo>
                    <a:cubicBezTo>
                      <a:pt x="1229" y="10902"/>
                      <a:pt x="2238" y="10240"/>
                      <a:pt x="2742" y="9830"/>
                    </a:cubicBezTo>
                    <a:lnTo>
                      <a:pt x="3372" y="10461"/>
                    </a:lnTo>
                    <a:cubicBezTo>
                      <a:pt x="3466" y="10555"/>
                      <a:pt x="3592" y="10587"/>
                      <a:pt x="3655" y="10587"/>
                    </a:cubicBezTo>
                    <a:lnTo>
                      <a:pt x="3687" y="10587"/>
                    </a:lnTo>
                    <a:cubicBezTo>
                      <a:pt x="3813" y="10587"/>
                      <a:pt x="3939" y="10524"/>
                      <a:pt x="4002" y="10398"/>
                    </a:cubicBezTo>
                    <a:lnTo>
                      <a:pt x="4789" y="9074"/>
                    </a:lnTo>
                    <a:cubicBezTo>
                      <a:pt x="5104" y="8980"/>
                      <a:pt x="5420" y="8854"/>
                      <a:pt x="5735" y="8759"/>
                    </a:cubicBezTo>
                    <a:cubicBezTo>
                      <a:pt x="6648" y="8381"/>
                      <a:pt x="7530" y="7877"/>
                      <a:pt x="8255" y="7279"/>
                    </a:cubicBezTo>
                    <a:cubicBezTo>
                      <a:pt x="9295" y="6459"/>
                      <a:pt x="10208" y="5388"/>
                      <a:pt x="10838" y="4223"/>
                    </a:cubicBezTo>
                    <a:cubicBezTo>
                      <a:pt x="10901" y="4065"/>
                      <a:pt x="10870" y="3876"/>
                      <a:pt x="10744" y="3750"/>
                    </a:cubicBezTo>
                    <a:lnTo>
                      <a:pt x="7215" y="127"/>
                    </a:lnTo>
                    <a:cubicBezTo>
                      <a:pt x="7131" y="43"/>
                      <a:pt x="7019" y="1"/>
                      <a:pt x="69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4" name="Google Shape;5679;p89">
                <a:extLst>
                  <a:ext uri="{FF2B5EF4-FFF2-40B4-BE49-F238E27FC236}">
                    <a16:creationId xmlns:a16="http://schemas.microsoft.com/office/drawing/2014/main" id="{AF3D3E41-8AE0-F994-BA17-54C8A15C24E3}"/>
                  </a:ext>
                </a:extLst>
              </p:cNvPr>
              <p:cNvSpPr/>
              <p:nvPr/>
            </p:nvSpPr>
            <p:spPr>
              <a:xfrm>
                <a:off x="-64568375" y="3361050"/>
                <a:ext cx="104775" cy="10567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4227" extrusionOk="0">
                    <a:moveTo>
                      <a:pt x="2941" y="1"/>
                    </a:moveTo>
                    <a:cubicBezTo>
                      <a:pt x="2906" y="1"/>
                      <a:pt x="2871" y="2"/>
                      <a:pt x="2836" y="5"/>
                    </a:cubicBezTo>
                    <a:cubicBezTo>
                      <a:pt x="1828" y="100"/>
                      <a:pt x="883" y="320"/>
                      <a:pt x="0" y="667"/>
                    </a:cubicBezTo>
                    <a:lnTo>
                      <a:pt x="3529" y="4227"/>
                    </a:lnTo>
                    <a:cubicBezTo>
                      <a:pt x="3876" y="3313"/>
                      <a:pt x="4128" y="2368"/>
                      <a:pt x="4191" y="1392"/>
                    </a:cubicBezTo>
                    <a:cubicBezTo>
                      <a:pt x="4191" y="982"/>
                      <a:pt x="4033" y="635"/>
                      <a:pt x="3812" y="352"/>
                    </a:cubicBezTo>
                    <a:cubicBezTo>
                      <a:pt x="3558" y="125"/>
                      <a:pt x="3252" y="1"/>
                      <a:pt x="29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5" name="Google Shape;5680;p89">
                <a:extLst>
                  <a:ext uri="{FF2B5EF4-FFF2-40B4-BE49-F238E27FC236}">
                    <a16:creationId xmlns:a16="http://schemas.microsoft.com/office/drawing/2014/main" id="{679662CF-D76D-4E7D-5C23-2AEB75A1BF16}"/>
                  </a:ext>
                </a:extLst>
              </p:cNvPr>
              <p:cNvSpPr/>
              <p:nvPr/>
            </p:nvSpPr>
            <p:spPr>
              <a:xfrm>
                <a:off x="-64645575" y="3596675"/>
                <a:ext cx="85100" cy="79575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183" extrusionOk="0">
                    <a:moveTo>
                      <a:pt x="3403" y="0"/>
                    </a:moveTo>
                    <a:lnTo>
                      <a:pt x="3403" y="0"/>
                    </a:lnTo>
                    <a:cubicBezTo>
                      <a:pt x="2710" y="473"/>
                      <a:pt x="2017" y="819"/>
                      <a:pt x="1261" y="1134"/>
                    </a:cubicBezTo>
                    <a:cubicBezTo>
                      <a:pt x="1041" y="1292"/>
                      <a:pt x="726" y="1386"/>
                      <a:pt x="442" y="1449"/>
                    </a:cubicBezTo>
                    <a:cubicBezTo>
                      <a:pt x="347" y="1859"/>
                      <a:pt x="253" y="2237"/>
                      <a:pt x="95" y="2584"/>
                    </a:cubicBezTo>
                    <a:cubicBezTo>
                      <a:pt x="1" y="2741"/>
                      <a:pt x="32" y="2930"/>
                      <a:pt x="158" y="3056"/>
                    </a:cubicBezTo>
                    <a:cubicBezTo>
                      <a:pt x="253" y="3151"/>
                      <a:pt x="347" y="3182"/>
                      <a:pt x="442" y="3182"/>
                    </a:cubicBezTo>
                    <a:cubicBezTo>
                      <a:pt x="505" y="3182"/>
                      <a:pt x="568" y="3182"/>
                      <a:pt x="600" y="3151"/>
                    </a:cubicBezTo>
                    <a:cubicBezTo>
                      <a:pt x="1135" y="2867"/>
                      <a:pt x="1671" y="2521"/>
                      <a:pt x="2080" y="2080"/>
                    </a:cubicBezTo>
                    <a:cubicBezTo>
                      <a:pt x="2679" y="1481"/>
                      <a:pt x="3151" y="756"/>
                      <a:pt x="34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6" name="Google Shape;5681;p89">
                <a:extLst>
                  <a:ext uri="{FF2B5EF4-FFF2-40B4-BE49-F238E27FC236}">
                    <a16:creationId xmlns:a16="http://schemas.microsoft.com/office/drawing/2014/main" id="{DBD66E6C-FC5C-F7BC-ED2F-395FE80DCDFD}"/>
                  </a:ext>
                </a:extLst>
              </p:cNvPr>
              <p:cNvSpPr/>
              <p:nvPr/>
            </p:nvSpPr>
            <p:spPr>
              <a:xfrm>
                <a:off x="-64781025" y="3456475"/>
                <a:ext cx="80350" cy="85075"/>
              </a:xfrm>
              <a:custGeom>
                <a:avLst/>
                <a:gdLst/>
                <a:ahLst/>
                <a:cxnLst/>
                <a:rect l="l" t="t" r="r" b="b"/>
                <a:pathLst>
                  <a:path w="3214" h="3403" extrusionOk="0">
                    <a:moveTo>
                      <a:pt x="3214" y="0"/>
                    </a:moveTo>
                    <a:cubicBezTo>
                      <a:pt x="2426" y="252"/>
                      <a:pt x="1733" y="725"/>
                      <a:pt x="1134" y="1324"/>
                    </a:cubicBezTo>
                    <a:cubicBezTo>
                      <a:pt x="693" y="1733"/>
                      <a:pt x="347" y="2269"/>
                      <a:pt x="63" y="2804"/>
                    </a:cubicBezTo>
                    <a:cubicBezTo>
                      <a:pt x="0" y="2962"/>
                      <a:pt x="32" y="3151"/>
                      <a:pt x="158" y="3277"/>
                    </a:cubicBezTo>
                    <a:cubicBezTo>
                      <a:pt x="221" y="3371"/>
                      <a:pt x="347" y="3403"/>
                      <a:pt x="410" y="3403"/>
                    </a:cubicBezTo>
                    <a:cubicBezTo>
                      <a:pt x="504" y="3403"/>
                      <a:pt x="536" y="3403"/>
                      <a:pt x="630" y="3371"/>
                    </a:cubicBezTo>
                    <a:cubicBezTo>
                      <a:pt x="977" y="3214"/>
                      <a:pt x="1355" y="3088"/>
                      <a:pt x="1764" y="2993"/>
                    </a:cubicBezTo>
                    <a:cubicBezTo>
                      <a:pt x="1827" y="2678"/>
                      <a:pt x="1953" y="2426"/>
                      <a:pt x="2079" y="2143"/>
                    </a:cubicBezTo>
                    <a:cubicBezTo>
                      <a:pt x="2394" y="1387"/>
                      <a:pt x="2741" y="694"/>
                      <a:pt x="32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18" name="Google Shape;5682;p89">
              <a:extLst>
                <a:ext uri="{FF2B5EF4-FFF2-40B4-BE49-F238E27FC236}">
                  <a16:creationId xmlns:a16="http://schemas.microsoft.com/office/drawing/2014/main" id="{7FC5A536-DF5C-FB9F-092D-7834C6158DA6}"/>
                </a:ext>
              </a:extLst>
            </p:cNvPr>
            <p:cNvSpPr/>
            <p:nvPr/>
          </p:nvSpPr>
          <p:spPr>
            <a:xfrm>
              <a:off x="5582262" y="3483180"/>
              <a:ext cx="495296" cy="532405"/>
            </a:xfrm>
            <a:custGeom>
              <a:avLst/>
              <a:gdLst/>
              <a:ahLst/>
              <a:cxnLst/>
              <a:rect l="l" t="t" r="r" b="b"/>
              <a:pathLst>
                <a:path w="12697" h="12634" extrusionOk="0">
                  <a:moveTo>
                    <a:pt x="11437" y="819"/>
                  </a:moveTo>
                  <a:cubicBezTo>
                    <a:pt x="11657" y="819"/>
                    <a:pt x="11815" y="1040"/>
                    <a:pt x="11815" y="1260"/>
                  </a:cubicBezTo>
                  <a:cubicBezTo>
                    <a:pt x="11815" y="1512"/>
                    <a:pt x="11657" y="1670"/>
                    <a:pt x="11437" y="1670"/>
                  </a:cubicBezTo>
                  <a:lnTo>
                    <a:pt x="1229" y="1670"/>
                  </a:lnTo>
                  <a:cubicBezTo>
                    <a:pt x="1009" y="1670"/>
                    <a:pt x="788" y="1449"/>
                    <a:pt x="788" y="1260"/>
                  </a:cubicBezTo>
                  <a:cubicBezTo>
                    <a:pt x="788" y="1071"/>
                    <a:pt x="1009" y="819"/>
                    <a:pt x="1229" y="819"/>
                  </a:cubicBezTo>
                  <a:close/>
                  <a:moveTo>
                    <a:pt x="8790" y="3277"/>
                  </a:moveTo>
                  <a:cubicBezTo>
                    <a:pt x="9042" y="3277"/>
                    <a:pt x="9200" y="3466"/>
                    <a:pt x="9200" y="3655"/>
                  </a:cubicBezTo>
                  <a:lnTo>
                    <a:pt x="9200" y="5356"/>
                  </a:lnTo>
                  <a:lnTo>
                    <a:pt x="9232" y="5356"/>
                  </a:lnTo>
                  <a:cubicBezTo>
                    <a:pt x="9232" y="5608"/>
                    <a:pt x="9042" y="5765"/>
                    <a:pt x="8822" y="5765"/>
                  </a:cubicBezTo>
                  <a:cubicBezTo>
                    <a:pt x="8633" y="5765"/>
                    <a:pt x="8412" y="5545"/>
                    <a:pt x="8412" y="5356"/>
                  </a:cubicBezTo>
                  <a:lnTo>
                    <a:pt x="8412" y="4694"/>
                  </a:lnTo>
                  <a:lnTo>
                    <a:pt x="6617" y="6459"/>
                  </a:lnTo>
                  <a:cubicBezTo>
                    <a:pt x="6538" y="6537"/>
                    <a:pt x="6435" y="6577"/>
                    <a:pt x="6333" y="6577"/>
                  </a:cubicBezTo>
                  <a:cubicBezTo>
                    <a:pt x="6231" y="6577"/>
                    <a:pt x="6128" y="6537"/>
                    <a:pt x="6050" y="6459"/>
                  </a:cubicBezTo>
                  <a:lnTo>
                    <a:pt x="5482" y="5923"/>
                  </a:lnTo>
                  <a:lnTo>
                    <a:pt x="4096" y="7278"/>
                  </a:lnTo>
                  <a:cubicBezTo>
                    <a:pt x="4033" y="7356"/>
                    <a:pt x="3931" y="7396"/>
                    <a:pt x="3824" y="7396"/>
                  </a:cubicBezTo>
                  <a:cubicBezTo>
                    <a:pt x="3718" y="7396"/>
                    <a:pt x="3608" y="7356"/>
                    <a:pt x="3529" y="7278"/>
                  </a:cubicBezTo>
                  <a:cubicBezTo>
                    <a:pt x="3372" y="7120"/>
                    <a:pt x="3372" y="6868"/>
                    <a:pt x="3529" y="6711"/>
                  </a:cubicBezTo>
                  <a:lnTo>
                    <a:pt x="5167" y="5041"/>
                  </a:lnTo>
                  <a:cubicBezTo>
                    <a:pt x="5246" y="4962"/>
                    <a:pt x="5356" y="4923"/>
                    <a:pt x="5467" y="4923"/>
                  </a:cubicBezTo>
                  <a:cubicBezTo>
                    <a:pt x="5577" y="4923"/>
                    <a:pt x="5687" y="4962"/>
                    <a:pt x="5766" y="5041"/>
                  </a:cubicBezTo>
                  <a:lnTo>
                    <a:pt x="6302" y="5608"/>
                  </a:lnTo>
                  <a:lnTo>
                    <a:pt x="7814" y="4096"/>
                  </a:lnTo>
                  <a:lnTo>
                    <a:pt x="7152" y="4096"/>
                  </a:lnTo>
                  <a:cubicBezTo>
                    <a:pt x="6900" y="4096"/>
                    <a:pt x="6743" y="3907"/>
                    <a:pt x="6743" y="3655"/>
                  </a:cubicBezTo>
                  <a:cubicBezTo>
                    <a:pt x="6743" y="3434"/>
                    <a:pt x="6932" y="3277"/>
                    <a:pt x="7152" y="3277"/>
                  </a:cubicBezTo>
                  <a:close/>
                  <a:moveTo>
                    <a:pt x="6302" y="11058"/>
                  </a:moveTo>
                  <a:cubicBezTo>
                    <a:pt x="6554" y="11058"/>
                    <a:pt x="6743" y="11279"/>
                    <a:pt x="6743" y="11468"/>
                  </a:cubicBezTo>
                  <a:cubicBezTo>
                    <a:pt x="6743" y="11657"/>
                    <a:pt x="6554" y="11846"/>
                    <a:pt x="6302" y="11846"/>
                  </a:cubicBezTo>
                  <a:cubicBezTo>
                    <a:pt x="6081" y="11846"/>
                    <a:pt x="5924" y="11657"/>
                    <a:pt x="5924" y="11468"/>
                  </a:cubicBezTo>
                  <a:cubicBezTo>
                    <a:pt x="5924" y="11279"/>
                    <a:pt x="6113" y="11058"/>
                    <a:pt x="6302" y="11058"/>
                  </a:cubicBezTo>
                  <a:close/>
                  <a:moveTo>
                    <a:pt x="1229" y="0"/>
                  </a:moveTo>
                  <a:cubicBezTo>
                    <a:pt x="568" y="0"/>
                    <a:pt x="1" y="536"/>
                    <a:pt x="1" y="1229"/>
                  </a:cubicBezTo>
                  <a:cubicBezTo>
                    <a:pt x="1" y="1764"/>
                    <a:pt x="379" y="2205"/>
                    <a:pt x="851" y="2394"/>
                  </a:cubicBezTo>
                  <a:lnTo>
                    <a:pt x="851" y="8254"/>
                  </a:lnTo>
                  <a:lnTo>
                    <a:pt x="442" y="8254"/>
                  </a:lnTo>
                  <a:cubicBezTo>
                    <a:pt x="221" y="8254"/>
                    <a:pt x="64" y="8475"/>
                    <a:pt x="64" y="8664"/>
                  </a:cubicBezTo>
                  <a:cubicBezTo>
                    <a:pt x="64" y="8916"/>
                    <a:pt x="253" y="9042"/>
                    <a:pt x="442" y="9042"/>
                  </a:cubicBezTo>
                  <a:lnTo>
                    <a:pt x="5955" y="9042"/>
                  </a:lnTo>
                  <a:lnTo>
                    <a:pt x="5955" y="10239"/>
                  </a:lnTo>
                  <a:cubicBezTo>
                    <a:pt x="5482" y="10397"/>
                    <a:pt x="5136" y="10869"/>
                    <a:pt x="5136" y="11405"/>
                  </a:cubicBezTo>
                  <a:cubicBezTo>
                    <a:pt x="5136" y="12098"/>
                    <a:pt x="5671" y="12633"/>
                    <a:pt x="6365" y="12633"/>
                  </a:cubicBezTo>
                  <a:cubicBezTo>
                    <a:pt x="7026" y="12633"/>
                    <a:pt x="7625" y="12098"/>
                    <a:pt x="7625" y="11405"/>
                  </a:cubicBezTo>
                  <a:cubicBezTo>
                    <a:pt x="7625" y="10869"/>
                    <a:pt x="7247" y="10428"/>
                    <a:pt x="6774" y="10239"/>
                  </a:cubicBezTo>
                  <a:lnTo>
                    <a:pt x="6774" y="9042"/>
                  </a:lnTo>
                  <a:lnTo>
                    <a:pt x="12288" y="9042"/>
                  </a:lnTo>
                  <a:cubicBezTo>
                    <a:pt x="12540" y="9042"/>
                    <a:pt x="12697" y="8853"/>
                    <a:pt x="12697" y="8664"/>
                  </a:cubicBezTo>
                  <a:cubicBezTo>
                    <a:pt x="12666" y="8443"/>
                    <a:pt x="12508" y="8254"/>
                    <a:pt x="12256" y="8254"/>
                  </a:cubicBezTo>
                  <a:lnTo>
                    <a:pt x="11815" y="8254"/>
                  </a:lnTo>
                  <a:lnTo>
                    <a:pt x="11815" y="2394"/>
                  </a:lnTo>
                  <a:cubicBezTo>
                    <a:pt x="12288" y="2237"/>
                    <a:pt x="12666" y="1764"/>
                    <a:pt x="12666" y="1229"/>
                  </a:cubicBezTo>
                  <a:cubicBezTo>
                    <a:pt x="12666" y="567"/>
                    <a:pt x="12098" y="0"/>
                    <a:pt x="11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9" name="Google Shape;5683;p89">
              <a:extLst>
                <a:ext uri="{FF2B5EF4-FFF2-40B4-BE49-F238E27FC236}">
                  <a16:creationId xmlns:a16="http://schemas.microsoft.com/office/drawing/2014/main" id="{CC2381F9-736C-41D1-C99F-BA907AA251BF}"/>
                </a:ext>
              </a:extLst>
            </p:cNvPr>
            <p:cNvSpPr/>
            <p:nvPr/>
          </p:nvSpPr>
          <p:spPr>
            <a:xfrm>
              <a:off x="5619126" y="4106734"/>
              <a:ext cx="421568" cy="535061"/>
            </a:xfrm>
            <a:custGeom>
              <a:avLst/>
              <a:gdLst/>
              <a:ahLst/>
              <a:cxnLst/>
              <a:rect l="l" t="t" r="r" b="b"/>
              <a:pathLst>
                <a:path w="10807" h="12697" extrusionOk="0">
                  <a:moveTo>
                    <a:pt x="6617" y="9924"/>
                  </a:moveTo>
                  <a:lnTo>
                    <a:pt x="6617" y="10775"/>
                  </a:lnTo>
                  <a:lnTo>
                    <a:pt x="4159" y="10775"/>
                  </a:lnTo>
                  <a:lnTo>
                    <a:pt x="4159" y="9924"/>
                  </a:lnTo>
                  <a:close/>
                  <a:moveTo>
                    <a:pt x="4159" y="0"/>
                  </a:moveTo>
                  <a:cubicBezTo>
                    <a:pt x="3561" y="0"/>
                    <a:pt x="2994" y="315"/>
                    <a:pt x="2742" y="851"/>
                  </a:cubicBezTo>
                  <a:lnTo>
                    <a:pt x="2490" y="851"/>
                  </a:lnTo>
                  <a:cubicBezTo>
                    <a:pt x="1797" y="851"/>
                    <a:pt x="1166" y="1324"/>
                    <a:pt x="914" y="1954"/>
                  </a:cubicBezTo>
                  <a:cubicBezTo>
                    <a:pt x="1324" y="1985"/>
                    <a:pt x="1702" y="2143"/>
                    <a:pt x="1986" y="2426"/>
                  </a:cubicBezTo>
                  <a:cubicBezTo>
                    <a:pt x="2143" y="2584"/>
                    <a:pt x="2143" y="2836"/>
                    <a:pt x="1986" y="2993"/>
                  </a:cubicBezTo>
                  <a:cubicBezTo>
                    <a:pt x="1907" y="3072"/>
                    <a:pt x="1797" y="3111"/>
                    <a:pt x="1686" y="3111"/>
                  </a:cubicBezTo>
                  <a:cubicBezTo>
                    <a:pt x="1576" y="3111"/>
                    <a:pt x="1466" y="3072"/>
                    <a:pt x="1387" y="2993"/>
                  </a:cubicBezTo>
                  <a:cubicBezTo>
                    <a:pt x="1198" y="2804"/>
                    <a:pt x="946" y="2773"/>
                    <a:pt x="725" y="2773"/>
                  </a:cubicBezTo>
                  <a:cubicBezTo>
                    <a:pt x="284" y="3088"/>
                    <a:pt x="1" y="3560"/>
                    <a:pt x="1" y="4159"/>
                  </a:cubicBezTo>
                  <a:cubicBezTo>
                    <a:pt x="1" y="4411"/>
                    <a:pt x="95" y="4726"/>
                    <a:pt x="253" y="4978"/>
                  </a:cubicBezTo>
                  <a:cubicBezTo>
                    <a:pt x="95" y="5199"/>
                    <a:pt x="1" y="5514"/>
                    <a:pt x="1" y="5797"/>
                  </a:cubicBezTo>
                  <a:cubicBezTo>
                    <a:pt x="1" y="6144"/>
                    <a:pt x="127" y="6459"/>
                    <a:pt x="316" y="6742"/>
                  </a:cubicBezTo>
                  <a:cubicBezTo>
                    <a:pt x="599" y="6522"/>
                    <a:pt x="1009" y="6364"/>
                    <a:pt x="1387" y="6364"/>
                  </a:cubicBezTo>
                  <a:cubicBezTo>
                    <a:pt x="1639" y="6364"/>
                    <a:pt x="1797" y="6553"/>
                    <a:pt x="1797" y="6742"/>
                  </a:cubicBezTo>
                  <a:cubicBezTo>
                    <a:pt x="1797" y="6994"/>
                    <a:pt x="1576" y="7152"/>
                    <a:pt x="1387" y="7152"/>
                  </a:cubicBezTo>
                  <a:cubicBezTo>
                    <a:pt x="1198" y="7152"/>
                    <a:pt x="1009" y="7215"/>
                    <a:pt x="851" y="7341"/>
                  </a:cubicBezTo>
                  <a:lnTo>
                    <a:pt x="851" y="7404"/>
                  </a:lnTo>
                  <a:cubicBezTo>
                    <a:pt x="851" y="8318"/>
                    <a:pt x="1576" y="9074"/>
                    <a:pt x="2490" y="9074"/>
                  </a:cubicBezTo>
                  <a:lnTo>
                    <a:pt x="2742" y="9074"/>
                  </a:lnTo>
                  <a:cubicBezTo>
                    <a:pt x="2899" y="9357"/>
                    <a:pt x="3088" y="9546"/>
                    <a:pt x="3309" y="9704"/>
                  </a:cubicBezTo>
                  <a:lnTo>
                    <a:pt x="3309" y="10617"/>
                  </a:lnTo>
                  <a:cubicBezTo>
                    <a:pt x="3309" y="11752"/>
                    <a:pt x="4254" y="12697"/>
                    <a:pt x="5420" y="12697"/>
                  </a:cubicBezTo>
                  <a:cubicBezTo>
                    <a:pt x="6554" y="12697"/>
                    <a:pt x="7499" y="11752"/>
                    <a:pt x="7499" y="10617"/>
                  </a:cubicBezTo>
                  <a:lnTo>
                    <a:pt x="7499" y="9704"/>
                  </a:lnTo>
                  <a:cubicBezTo>
                    <a:pt x="7719" y="9546"/>
                    <a:pt x="7971" y="9357"/>
                    <a:pt x="8097" y="9074"/>
                  </a:cubicBezTo>
                  <a:lnTo>
                    <a:pt x="8318" y="9074"/>
                  </a:lnTo>
                  <a:cubicBezTo>
                    <a:pt x="9232" y="9074"/>
                    <a:pt x="9988" y="8318"/>
                    <a:pt x="9988" y="7404"/>
                  </a:cubicBezTo>
                  <a:lnTo>
                    <a:pt x="9988" y="7341"/>
                  </a:lnTo>
                  <a:cubicBezTo>
                    <a:pt x="9830" y="7215"/>
                    <a:pt x="9610" y="7152"/>
                    <a:pt x="9421" y="7152"/>
                  </a:cubicBezTo>
                  <a:cubicBezTo>
                    <a:pt x="9200" y="7152"/>
                    <a:pt x="9043" y="6931"/>
                    <a:pt x="9043" y="6742"/>
                  </a:cubicBezTo>
                  <a:cubicBezTo>
                    <a:pt x="9043" y="6522"/>
                    <a:pt x="9232" y="6364"/>
                    <a:pt x="9421" y="6364"/>
                  </a:cubicBezTo>
                  <a:cubicBezTo>
                    <a:pt x="9830" y="6364"/>
                    <a:pt x="10208" y="6522"/>
                    <a:pt x="10492" y="6742"/>
                  </a:cubicBezTo>
                  <a:cubicBezTo>
                    <a:pt x="10681" y="6459"/>
                    <a:pt x="10807" y="6144"/>
                    <a:pt x="10807" y="5797"/>
                  </a:cubicBezTo>
                  <a:cubicBezTo>
                    <a:pt x="10807" y="5514"/>
                    <a:pt x="10712" y="5199"/>
                    <a:pt x="10555" y="4978"/>
                  </a:cubicBezTo>
                  <a:cubicBezTo>
                    <a:pt x="10681" y="4726"/>
                    <a:pt x="10775" y="4411"/>
                    <a:pt x="10775" y="4159"/>
                  </a:cubicBezTo>
                  <a:cubicBezTo>
                    <a:pt x="10775" y="3592"/>
                    <a:pt x="10492" y="3088"/>
                    <a:pt x="10051" y="2773"/>
                  </a:cubicBezTo>
                  <a:cubicBezTo>
                    <a:pt x="10015" y="2768"/>
                    <a:pt x="9978" y="2765"/>
                    <a:pt x="9939" y="2765"/>
                  </a:cubicBezTo>
                  <a:cubicBezTo>
                    <a:pt x="9742" y="2765"/>
                    <a:pt x="9521" y="2835"/>
                    <a:pt x="9389" y="2993"/>
                  </a:cubicBezTo>
                  <a:cubicBezTo>
                    <a:pt x="9310" y="3072"/>
                    <a:pt x="9200" y="3111"/>
                    <a:pt x="9090" y="3111"/>
                  </a:cubicBezTo>
                  <a:cubicBezTo>
                    <a:pt x="8980" y="3111"/>
                    <a:pt x="8869" y="3072"/>
                    <a:pt x="8791" y="2993"/>
                  </a:cubicBezTo>
                  <a:cubicBezTo>
                    <a:pt x="8633" y="2836"/>
                    <a:pt x="8633" y="2584"/>
                    <a:pt x="8791" y="2426"/>
                  </a:cubicBezTo>
                  <a:cubicBezTo>
                    <a:pt x="9074" y="2143"/>
                    <a:pt x="9452" y="1954"/>
                    <a:pt x="9862" y="1954"/>
                  </a:cubicBezTo>
                  <a:cubicBezTo>
                    <a:pt x="9610" y="1324"/>
                    <a:pt x="9043" y="851"/>
                    <a:pt x="8287" y="851"/>
                  </a:cubicBezTo>
                  <a:lnTo>
                    <a:pt x="8034" y="851"/>
                  </a:lnTo>
                  <a:cubicBezTo>
                    <a:pt x="7782" y="315"/>
                    <a:pt x="7215" y="0"/>
                    <a:pt x="6617" y="0"/>
                  </a:cubicBezTo>
                  <a:cubicBezTo>
                    <a:pt x="6302" y="0"/>
                    <a:pt x="6050" y="95"/>
                    <a:pt x="5798" y="252"/>
                  </a:cubicBezTo>
                  <a:lnTo>
                    <a:pt x="5798" y="4190"/>
                  </a:lnTo>
                  <a:cubicBezTo>
                    <a:pt x="6743" y="4379"/>
                    <a:pt x="7467" y="5199"/>
                    <a:pt x="7467" y="6207"/>
                  </a:cubicBezTo>
                  <a:cubicBezTo>
                    <a:pt x="7467" y="6427"/>
                    <a:pt x="7247" y="6585"/>
                    <a:pt x="7058" y="6585"/>
                  </a:cubicBezTo>
                  <a:cubicBezTo>
                    <a:pt x="6869" y="6585"/>
                    <a:pt x="6617" y="6396"/>
                    <a:pt x="6617" y="6207"/>
                  </a:cubicBezTo>
                  <a:cubicBezTo>
                    <a:pt x="6617" y="5640"/>
                    <a:pt x="6270" y="5199"/>
                    <a:pt x="5798" y="5010"/>
                  </a:cubicBezTo>
                  <a:lnTo>
                    <a:pt x="5798" y="9074"/>
                  </a:lnTo>
                  <a:lnTo>
                    <a:pt x="4979" y="9074"/>
                  </a:lnTo>
                  <a:lnTo>
                    <a:pt x="4979" y="5010"/>
                  </a:lnTo>
                  <a:cubicBezTo>
                    <a:pt x="4506" y="5167"/>
                    <a:pt x="4159" y="5640"/>
                    <a:pt x="4159" y="6207"/>
                  </a:cubicBezTo>
                  <a:cubicBezTo>
                    <a:pt x="4159" y="6427"/>
                    <a:pt x="3939" y="6585"/>
                    <a:pt x="3718" y="6585"/>
                  </a:cubicBezTo>
                  <a:cubicBezTo>
                    <a:pt x="3466" y="6585"/>
                    <a:pt x="3309" y="6396"/>
                    <a:pt x="3309" y="6207"/>
                  </a:cubicBezTo>
                  <a:cubicBezTo>
                    <a:pt x="3309" y="5199"/>
                    <a:pt x="4033" y="4348"/>
                    <a:pt x="4979" y="4190"/>
                  </a:cubicBezTo>
                  <a:lnTo>
                    <a:pt x="4979" y="252"/>
                  </a:lnTo>
                  <a:cubicBezTo>
                    <a:pt x="4726" y="95"/>
                    <a:pt x="4474" y="0"/>
                    <a:pt x="41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0" name="Google Shape;5684;p89">
              <a:extLst>
                <a:ext uri="{FF2B5EF4-FFF2-40B4-BE49-F238E27FC236}">
                  <a16:creationId xmlns:a16="http://schemas.microsoft.com/office/drawing/2014/main" id="{1AB61EA0-D0A3-2393-9AB6-29F9D3C414CF}"/>
                </a:ext>
              </a:extLst>
            </p:cNvPr>
            <p:cNvSpPr/>
            <p:nvPr/>
          </p:nvSpPr>
          <p:spPr>
            <a:xfrm>
              <a:off x="8566251" y="2895527"/>
              <a:ext cx="494047" cy="416898"/>
            </a:xfrm>
            <a:custGeom>
              <a:avLst/>
              <a:gdLst/>
              <a:ahLst/>
              <a:cxnLst/>
              <a:rect l="l" t="t" r="r" b="b"/>
              <a:pathLst>
                <a:path w="12665" h="9893" extrusionOk="0">
                  <a:moveTo>
                    <a:pt x="8538" y="2458"/>
                  </a:moveTo>
                  <a:cubicBezTo>
                    <a:pt x="8758" y="2458"/>
                    <a:pt x="8916" y="2678"/>
                    <a:pt x="8916" y="2899"/>
                  </a:cubicBezTo>
                  <a:lnTo>
                    <a:pt x="8916" y="4569"/>
                  </a:lnTo>
                  <a:cubicBezTo>
                    <a:pt x="8916" y="4789"/>
                    <a:pt x="8727" y="4978"/>
                    <a:pt x="8538" y="4978"/>
                  </a:cubicBezTo>
                  <a:cubicBezTo>
                    <a:pt x="8349" y="4978"/>
                    <a:pt x="8128" y="4789"/>
                    <a:pt x="8128" y="4569"/>
                  </a:cubicBezTo>
                  <a:lnTo>
                    <a:pt x="8128" y="3875"/>
                  </a:lnTo>
                  <a:lnTo>
                    <a:pt x="6364" y="5671"/>
                  </a:lnTo>
                  <a:cubicBezTo>
                    <a:pt x="6285" y="5750"/>
                    <a:pt x="6175" y="5789"/>
                    <a:pt x="6065" y="5789"/>
                  </a:cubicBezTo>
                  <a:cubicBezTo>
                    <a:pt x="5954" y="5789"/>
                    <a:pt x="5844" y="5750"/>
                    <a:pt x="5765" y="5671"/>
                  </a:cubicBezTo>
                  <a:lnTo>
                    <a:pt x="5230" y="5104"/>
                  </a:lnTo>
                  <a:lnTo>
                    <a:pt x="3844" y="6490"/>
                  </a:lnTo>
                  <a:cubicBezTo>
                    <a:pt x="3765" y="6569"/>
                    <a:pt x="3655" y="6608"/>
                    <a:pt x="3544" y="6608"/>
                  </a:cubicBezTo>
                  <a:cubicBezTo>
                    <a:pt x="3434" y="6608"/>
                    <a:pt x="3324" y="6569"/>
                    <a:pt x="3245" y="6490"/>
                  </a:cubicBezTo>
                  <a:cubicBezTo>
                    <a:pt x="3087" y="6333"/>
                    <a:pt x="3087" y="6049"/>
                    <a:pt x="3245" y="5892"/>
                  </a:cubicBezTo>
                  <a:lnTo>
                    <a:pt x="4915" y="4254"/>
                  </a:lnTo>
                  <a:cubicBezTo>
                    <a:pt x="4994" y="4175"/>
                    <a:pt x="5104" y="4135"/>
                    <a:pt x="5214" y="4135"/>
                  </a:cubicBezTo>
                  <a:cubicBezTo>
                    <a:pt x="5324" y="4135"/>
                    <a:pt x="5435" y="4175"/>
                    <a:pt x="5513" y="4254"/>
                  </a:cubicBezTo>
                  <a:lnTo>
                    <a:pt x="6049" y="4789"/>
                  </a:lnTo>
                  <a:lnTo>
                    <a:pt x="7561" y="3308"/>
                  </a:lnTo>
                  <a:lnTo>
                    <a:pt x="6868" y="3308"/>
                  </a:lnTo>
                  <a:cubicBezTo>
                    <a:pt x="6648" y="3308"/>
                    <a:pt x="6490" y="3088"/>
                    <a:pt x="6490" y="2899"/>
                  </a:cubicBezTo>
                  <a:cubicBezTo>
                    <a:pt x="6490" y="2678"/>
                    <a:pt x="6679" y="2458"/>
                    <a:pt x="6868" y="2458"/>
                  </a:cubicBezTo>
                  <a:close/>
                  <a:moveTo>
                    <a:pt x="11814" y="8255"/>
                  </a:moveTo>
                  <a:cubicBezTo>
                    <a:pt x="11814" y="8538"/>
                    <a:pt x="11877" y="9105"/>
                    <a:pt x="11405" y="9105"/>
                  </a:cubicBezTo>
                  <a:lnTo>
                    <a:pt x="1197" y="9105"/>
                  </a:lnTo>
                  <a:cubicBezTo>
                    <a:pt x="977" y="9105"/>
                    <a:pt x="788" y="8885"/>
                    <a:pt x="788" y="8664"/>
                  </a:cubicBezTo>
                  <a:lnTo>
                    <a:pt x="788" y="8255"/>
                  </a:lnTo>
                  <a:close/>
                  <a:moveTo>
                    <a:pt x="2048" y="0"/>
                  </a:moveTo>
                  <a:cubicBezTo>
                    <a:pt x="1355" y="0"/>
                    <a:pt x="819" y="536"/>
                    <a:pt x="819" y="1229"/>
                  </a:cubicBezTo>
                  <a:lnTo>
                    <a:pt x="819" y="7435"/>
                  </a:lnTo>
                  <a:lnTo>
                    <a:pt x="410" y="7435"/>
                  </a:lnTo>
                  <a:cubicBezTo>
                    <a:pt x="189" y="7435"/>
                    <a:pt x="0" y="7625"/>
                    <a:pt x="0" y="7845"/>
                  </a:cubicBezTo>
                  <a:lnTo>
                    <a:pt x="0" y="8664"/>
                  </a:lnTo>
                  <a:cubicBezTo>
                    <a:pt x="0" y="9326"/>
                    <a:pt x="536" y="9893"/>
                    <a:pt x="1260" y="9893"/>
                  </a:cubicBezTo>
                  <a:lnTo>
                    <a:pt x="11436" y="9893"/>
                  </a:lnTo>
                  <a:cubicBezTo>
                    <a:pt x="12129" y="9893"/>
                    <a:pt x="12665" y="9326"/>
                    <a:pt x="12665" y="8664"/>
                  </a:cubicBezTo>
                  <a:lnTo>
                    <a:pt x="12665" y="7845"/>
                  </a:lnTo>
                  <a:cubicBezTo>
                    <a:pt x="12634" y="7593"/>
                    <a:pt x="12444" y="7435"/>
                    <a:pt x="12224" y="7435"/>
                  </a:cubicBezTo>
                  <a:lnTo>
                    <a:pt x="11814" y="7435"/>
                  </a:lnTo>
                  <a:lnTo>
                    <a:pt x="11814" y="1229"/>
                  </a:lnTo>
                  <a:cubicBezTo>
                    <a:pt x="11814" y="536"/>
                    <a:pt x="11247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21" name="Google Shape;5685;p89">
              <a:extLst>
                <a:ext uri="{FF2B5EF4-FFF2-40B4-BE49-F238E27FC236}">
                  <a16:creationId xmlns:a16="http://schemas.microsoft.com/office/drawing/2014/main" id="{E5070D3C-C73E-FA50-9176-53DA7CCEE06C}"/>
                </a:ext>
              </a:extLst>
            </p:cNvPr>
            <p:cNvGrpSpPr/>
            <p:nvPr/>
          </p:nvGrpSpPr>
          <p:grpSpPr>
            <a:xfrm>
              <a:off x="8555335" y="3481479"/>
              <a:ext cx="516205" cy="535861"/>
              <a:chOff x="-62890750" y="3747425"/>
              <a:chExt cx="330825" cy="317900"/>
            </a:xfrm>
            <a:grpFill/>
          </p:grpSpPr>
          <p:sp>
            <p:nvSpPr>
              <p:cNvPr id="939" name="Google Shape;5686;p89">
                <a:extLst>
                  <a:ext uri="{FF2B5EF4-FFF2-40B4-BE49-F238E27FC236}">
                    <a16:creationId xmlns:a16="http://schemas.microsoft.com/office/drawing/2014/main" id="{C92B1DE8-8A1C-C50F-B4DC-C25653E66530}"/>
                  </a:ext>
                </a:extLst>
              </p:cNvPr>
              <p:cNvSpPr/>
              <p:nvPr/>
            </p:nvSpPr>
            <p:spPr>
              <a:xfrm>
                <a:off x="-62890750" y="3747425"/>
                <a:ext cx="313500" cy="195825"/>
              </a:xfrm>
              <a:custGeom>
                <a:avLst/>
                <a:gdLst/>
                <a:ahLst/>
                <a:cxnLst/>
                <a:rect l="l" t="t" r="r" b="b"/>
                <a:pathLst>
                  <a:path w="12540" h="7833" extrusionOk="0">
                    <a:moveTo>
                      <a:pt x="6591" y="0"/>
                    </a:moveTo>
                    <a:cubicBezTo>
                      <a:pt x="4966" y="0"/>
                      <a:pt x="3342" y="616"/>
                      <a:pt x="2112" y="1846"/>
                    </a:cubicBezTo>
                    <a:cubicBezTo>
                      <a:pt x="663" y="3296"/>
                      <a:pt x="1" y="5438"/>
                      <a:pt x="379" y="7454"/>
                    </a:cubicBezTo>
                    <a:cubicBezTo>
                      <a:pt x="442" y="7675"/>
                      <a:pt x="568" y="7832"/>
                      <a:pt x="789" y="7832"/>
                    </a:cubicBezTo>
                    <a:lnTo>
                      <a:pt x="852" y="7832"/>
                    </a:lnTo>
                    <a:cubicBezTo>
                      <a:pt x="1104" y="7801"/>
                      <a:pt x="1198" y="7549"/>
                      <a:pt x="1167" y="7360"/>
                    </a:cubicBezTo>
                    <a:cubicBezTo>
                      <a:pt x="852" y="5596"/>
                      <a:pt x="1419" y="3737"/>
                      <a:pt x="2710" y="2477"/>
                    </a:cubicBezTo>
                    <a:cubicBezTo>
                      <a:pt x="3719" y="1437"/>
                      <a:pt x="5136" y="870"/>
                      <a:pt x="6617" y="870"/>
                    </a:cubicBezTo>
                    <a:cubicBezTo>
                      <a:pt x="7940" y="870"/>
                      <a:pt x="9200" y="1342"/>
                      <a:pt x="10177" y="2193"/>
                    </a:cubicBezTo>
                    <a:lnTo>
                      <a:pt x="9610" y="2792"/>
                    </a:lnTo>
                    <a:cubicBezTo>
                      <a:pt x="9484" y="2918"/>
                      <a:pt x="9452" y="3075"/>
                      <a:pt x="9484" y="3170"/>
                    </a:cubicBezTo>
                    <a:cubicBezTo>
                      <a:pt x="9515" y="3327"/>
                      <a:pt x="9641" y="3422"/>
                      <a:pt x="9799" y="3453"/>
                    </a:cubicBezTo>
                    <a:lnTo>
                      <a:pt x="12036" y="3926"/>
                    </a:lnTo>
                    <a:lnTo>
                      <a:pt x="12130" y="3926"/>
                    </a:lnTo>
                    <a:cubicBezTo>
                      <a:pt x="12225" y="3926"/>
                      <a:pt x="12319" y="3894"/>
                      <a:pt x="12382" y="3800"/>
                    </a:cubicBezTo>
                    <a:cubicBezTo>
                      <a:pt x="12508" y="3674"/>
                      <a:pt x="12540" y="3579"/>
                      <a:pt x="12508" y="3422"/>
                    </a:cubicBezTo>
                    <a:lnTo>
                      <a:pt x="12036" y="1153"/>
                    </a:lnTo>
                    <a:cubicBezTo>
                      <a:pt x="12004" y="1027"/>
                      <a:pt x="11878" y="901"/>
                      <a:pt x="11752" y="838"/>
                    </a:cubicBezTo>
                    <a:cubicBezTo>
                      <a:pt x="11715" y="831"/>
                      <a:pt x="11678" y="827"/>
                      <a:pt x="11642" y="827"/>
                    </a:cubicBezTo>
                    <a:cubicBezTo>
                      <a:pt x="11526" y="827"/>
                      <a:pt x="11422" y="868"/>
                      <a:pt x="11374" y="964"/>
                    </a:cubicBezTo>
                    <a:lnTo>
                      <a:pt x="10776" y="1563"/>
                    </a:lnTo>
                    <a:cubicBezTo>
                      <a:pt x="9583" y="521"/>
                      <a:pt x="8087" y="0"/>
                      <a:pt x="65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0" name="Google Shape;5687;p89">
                <a:extLst>
                  <a:ext uri="{FF2B5EF4-FFF2-40B4-BE49-F238E27FC236}">
                    <a16:creationId xmlns:a16="http://schemas.microsoft.com/office/drawing/2014/main" id="{BCECBD94-DC01-0FBB-6D74-666B012CEAD5}"/>
                  </a:ext>
                </a:extLst>
              </p:cNvPr>
              <p:cNvSpPr/>
              <p:nvPr/>
            </p:nvSpPr>
            <p:spPr>
              <a:xfrm>
                <a:off x="-62874975" y="3869075"/>
                <a:ext cx="315050" cy="196250"/>
              </a:xfrm>
              <a:custGeom>
                <a:avLst/>
                <a:gdLst/>
                <a:ahLst/>
                <a:cxnLst/>
                <a:rect l="l" t="t" r="r" b="b"/>
                <a:pathLst>
                  <a:path w="12602" h="7850" extrusionOk="0">
                    <a:moveTo>
                      <a:pt x="11779" y="0"/>
                    </a:moveTo>
                    <a:cubicBezTo>
                      <a:pt x="11759" y="0"/>
                      <a:pt x="11739" y="2"/>
                      <a:pt x="11720" y="5"/>
                    </a:cubicBezTo>
                    <a:cubicBezTo>
                      <a:pt x="11499" y="36"/>
                      <a:pt x="11373" y="288"/>
                      <a:pt x="11405" y="477"/>
                    </a:cubicBezTo>
                    <a:cubicBezTo>
                      <a:pt x="11720" y="2242"/>
                      <a:pt x="11184" y="4101"/>
                      <a:pt x="9861" y="5361"/>
                    </a:cubicBezTo>
                    <a:cubicBezTo>
                      <a:pt x="8853" y="6400"/>
                      <a:pt x="7435" y="6967"/>
                      <a:pt x="5986" y="6967"/>
                    </a:cubicBezTo>
                    <a:cubicBezTo>
                      <a:pt x="4631" y="6967"/>
                      <a:pt x="3371" y="6495"/>
                      <a:pt x="2394" y="5644"/>
                    </a:cubicBezTo>
                    <a:lnTo>
                      <a:pt x="2993" y="5046"/>
                    </a:lnTo>
                    <a:cubicBezTo>
                      <a:pt x="3088" y="4920"/>
                      <a:pt x="3151" y="4762"/>
                      <a:pt x="3088" y="4668"/>
                    </a:cubicBezTo>
                    <a:cubicBezTo>
                      <a:pt x="3056" y="4510"/>
                      <a:pt x="2962" y="4416"/>
                      <a:pt x="2772" y="4384"/>
                    </a:cubicBezTo>
                    <a:lnTo>
                      <a:pt x="536" y="3912"/>
                    </a:lnTo>
                    <a:cubicBezTo>
                      <a:pt x="498" y="3904"/>
                      <a:pt x="465" y="3900"/>
                      <a:pt x="433" y="3900"/>
                    </a:cubicBezTo>
                    <a:cubicBezTo>
                      <a:pt x="332" y="3900"/>
                      <a:pt x="254" y="3941"/>
                      <a:pt x="158" y="4038"/>
                    </a:cubicBezTo>
                    <a:cubicBezTo>
                      <a:pt x="32" y="4132"/>
                      <a:pt x="0" y="4258"/>
                      <a:pt x="32" y="4416"/>
                    </a:cubicBezTo>
                    <a:lnTo>
                      <a:pt x="504" y="6652"/>
                    </a:lnTo>
                    <a:cubicBezTo>
                      <a:pt x="536" y="6810"/>
                      <a:pt x="662" y="6936"/>
                      <a:pt x="788" y="6967"/>
                    </a:cubicBezTo>
                    <a:lnTo>
                      <a:pt x="882" y="6967"/>
                    </a:lnTo>
                    <a:cubicBezTo>
                      <a:pt x="1008" y="6967"/>
                      <a:pt x="1103" y="6936"/>
                      <a:pt x="1166" y="6873"/>
                    </a:cubicBezTo>
                    <a:lnTo>
                      <a:pt x="1764" y="6274"/>
                    </a:lnTo>
                    <a:cubicBezTo>
                      <a:pt x="2930" y="7346"/>
                      <a:pt x="4442" y="7850"/>
                      <a:pt x="5923" y="7850"/>
                    </a:cubicBezTo>
                    <a:cubicBezTo>
                      <a:pt x="7561" y="7850"/>
                      <a:pt x="9168" y="7220"/>
                      <a:pt x="10428" y="5991"/>
                    </a:cubicBezTo>
                    <a:cubicBezTo>
                      <a:pt x="11909" y="4510"/>
                      <a:pt x="12602" y="2368"/>
                      <a:pt x="12192" y="320"/>
                    </a:cubicBezTo>
                    <a:cubicBezTo>
                      <a:pt x="12164" y="122"/>
                      <a:pt x="11958" y="0"/>
                      <a:pt x="117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1" name="Google Shape;5688;p89">
                <a:extLst>
                  <a:ext uri="{FF2B5EF4-FFF2-40B4-BE49-F238E27FC236}">
                    <a16:creationId xmlns:a16="http://schemas.microsoft.com/office/drawing/2014/main" id="{D1A12A20-3D3C-19FE-2189-FFB6F2CE029E}"/>
                  </a:ext>
                </a:extLst>
              </p:cNvPr>
              <p:cNvSpPr/>
              <p:nvPr/>
            </p:nvSpPr>
            <p:spPr>
              <a:xfrm>
                <a:off x="-62751325" y="3834525"/>
                <a:ext cx="1577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72" extrusionOk="0">
                    <a:moveTo>
                      <a:pt x="630" y="1"/>
                    </a:moveTo>
                    <a:cubicBezTo>
                      <a:pt x="410" y="221"/>
                      <a:pt x="158" y="599"/>
                      <a:pt x="0" y="1072"/>
                    </a:cubicBezTo>
                    <a:lnTo>
                      <a:pt x="630" y="1072"/>
                    </a:lnTo>
                    <a:lnTo>
                      <a:pt x="63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2" name="Google Shape;5689;p89">
                <a:extLst>
                  <a:ext uri="{FF2B5EF4-FFF2-40B4-BE49-F238E27FC236}">
                    <a16:creationId xmlns:a16="http://schemas.microsoft.com/office/drawing/2014/main" id="{F1212A09-96D9-4E90-FD3A-E780A1641D0F}"/>
                  </a:ext>
                </a:extLst>
              </p:cNvPr>
              <p:cNvSpPr/>
              <p:nvPr/>
            </p:nvSpPr>
            <p:spPr>
              <a:xfrm>
                <a:off x="-62715100" y="3950300"/>
                <a:ext cx="15775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41" extrusionOk="0">
                    <a:moveTo>
                      <a:pt x="1" y="1"/>
                    </a:moveTo>
                    <a:lnTo>
                      <a:pt x="1" y="1041"/>
                    </a:lnTo>
                    <a:cubicBezTo>
                      <a:pt x="253" y="852"/>
                      <a:pt x="473" y="473"/>
                      <a:pt x="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3" name="Google Shape;5690;p89">
                <a:extLst>
                  <a:ext uri="{FF2B5EF4-FFF2-40B4-BE49-F238E27FC236}">
                    <a16:creationId xmlns:a16="http://schemas.microsoft.com/office/drawing/2014/main" id="{08F1F832-AB71-4DA0-70EF-E00FDFFE0018}"/>
                  </a:ext>
                </a:extLst>
              </p:cNvPr>
              <p:cNvSpPr/>
              <p:nvPr/>
            </p:nvSpPr>
            <p:spPr>
              <a:xfrm>
                <a:off x="-62751325" y="3950300"/>
                <a:ext cx="15775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41" extrusionOk="0">
                    <a:moveTo>
                      <a:pt x="0" y="1"/>
                    </a:moveTo>
                    <a:cubicBezTo>
                      <a:pt x="158" y="473"/>
                      <a:pt x="410" y="852"/>
                      <a:pt x="630" y="1041"/>
                    </a:cubicBezTo>
                    <a:lnTo>
                      <a:pt x="63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4" name="Google Shape;5691;p89">
                <a:extLst>
                  <a:ext uri="{FF2B5EF4-FFF2-40B4-BE49-F238E27FC236}">
                    <a16:creationId xmlns:a16="http://schemas.microsoft.com/office/drawing/2014/main" id="{39280396-F258-F2C8-FF07-A321E24F03C2}"/>
                  </a:ext>
                </a:extLst>
              </p:cNvPr>
              <p:cNvSpPr/>
              <p:nvPr/>
            </p:nvSpPr>
            <p:spPr>
              <a:xfrm>
                <a:off x="-62822225" y="3881000"/>
                <a:ext cx="44125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1923" extrusionOk="0">
                    <a:moveTo>
                      <a:pt x="127" y="0"/>
                    </a:moveTo>
                    <a:cubicBezTo>
                      <a:pt x="32" y="316"/>
                      <a:pt x="1" y="631"/>
                      <a:pt x="1" y="977"/>
                    </a:cubicBezTo>
                    <a:cubicBezTo>
                      <a:pt x="1" y="1324"/>
                      <a:pt x="32" y="1670"/>
                      <a:pt x="127" y="1922"/>
                    </a:cubicBezTo>
                    <a:lnTo>
                      <a:pt x="1765" y="1922"/>
                    </a:lnTo>
                    <a:cubicBezTo>
                      <a:pt x="1734" y="1607"/>
                      <a:pt x="1702" y="1292"/>
                      <a:pt x="1702" y="977"/>
                    </a:cubicBezTo>
                    <a:cubicBezTo>
                      <a:pt x="1702" y="662"/>
                      <a:pt x="1734" y="316"/>
                      <a:pt x="17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5" name="Google Shape;5692;p89">
                <a:extLst>
                  <a:ext uri="{FF2B5EF4-FFF2-40B4-BE49-F238E27FC236}">
                    <a16:creationId xmlns:a16="http://schemas.microsoft.com/office/drawing/2014/main" id="{AA12F9E8-0BFF-FB47-78BC-594DC4A99FF2}"/>
                  </a:ext>
                </a:extLst>
              </p:cNvPr>
              <p:cNvSpPr/>
              <p:nvPr/>
            </p:nvSpPr>
            <p:spPr>
              <a:xfrm>
                <a:off x="-62715100" y="3833750"/>
                <a:ext cx="1577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72" extrusionOk="0">
                    <a:moveTo>
                      <a:pt x="1" y="0"/>
                    </a:moveTo>
                    <a:lnTo>
                      <a:pt x="1" y="1071"/>
                    </a:lnTo>
                    <a:lnTo>
                      <a:pt x="631" y="1071"/>
                    </a:lnTo>
                    <a:cubicBezTo>
                      <a:pt x="505" y="599"/>
                      <a:pt x="253" y="189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6" name="Google Shape;5693;p89">
                <a:extLst>
                  <a:ext uri="{FF2B5EF4-FFF2-40B4-BE49-F238E27FC236}">
                    <a16:creationId xmlns:a16="http://schemas.microsoft.com/office/drawing/2014/main" id="{C59F14B0-FA97-D918-4787-500DA13CB873}"/>
                  </a:ext>
                </a:extLst>
              </p:cNvPr>
              <p:cNvSpPr/>
              <p:nvPr/>
            </p:nvSpPr>
            <p:spPr>
              <a:xfrm>
                <a:off x="-62758425" y="3881000"/>
                <a:ext cx="22875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915" h="1923" extrusionOk="0">
                    <a:moveTo>
                      <a:pt x="95" y="0"/>
                    </a:moveTo>
                    <a:cubicBezTo>
                      <a:pt x="64" y="316"/>
                      <a:pt x="1" y="631"/>
                      <a:pt x="1" y="977"/>
                    </a:cubicBezTo>
                    <a:cubicBezTo>
                      <a:pt x="1" y="1324"/>
                      <a:pt x="64" y="1670"/>
                      <a:pt x="95" y="1922"/>
                    </a:cubicBezTo>
                    <a:lnTo>
                      <a:pt x="914" y="1922"/>
                    </a:lnTo>
                    <a:lnTo>
                      <a:pt x="91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7" name="Google Shape;5694;p89">
                <a:extLst>
                  <a:ext uri="{FF2B5EF4-FFF2-40B4-BE49-F238E27FC236}">
                    <a16:creationId xmlns:a16="http://schemas.microsoft.com/office/drawing/2014/main" id="{BBB7E4B6-6513-0039-4AAA-696C030A7C19}"/>
                  </a:ext>
                </a:extLst>
              </p:cNvPr>
              <p:cNvSpPr/>
              <p:nvPr/>
            </p:nvSpPr>
            <p:spPr>
              <a:xfrm>
                <a:off x="-62715100" y="3809325"/>
                <a:ext cx="748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2049" extrusionOk="0">
                    <a:moveTo>
                      <a:pt x="1" y="1"/>
                    </a:moveTo>
                    <a:lnTo>
                      <a:pt x="1" y="32"/>
                    </a:lnTo>
                    <a:cubicBezTo>
                      <a:pt x="631" y="253"/>
                      <a:pt x="1198" y="1009"/>
                      <a:pt x="1481" y="2048"/>
                    </a:cubicBezTo>
                    <a:lnTo>
                      <a:pt x="2994" y="2048"/>
                    </a:lnTo>
                    <a:cubicBezTo>
                      <a:pt x="2426" y="946"/>
                      <a:pt x="1324" y="158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8" name="Google Shape;5695;p89">
                <a:extLst>
                  <a:ext uri="{FF2B5EF4-FFF2-40B4-BE49-F238E27FC236}">
                    <a16:creationId xmlns:a16="http://schemas.microsoft.com/office/drawing/2014/main" id="{4F886268-AF88-0DDB-6981-6038CA16E762}"/>
                  </a:ext>
                </a:extLst>
              </p:cNvPr>
              <p:cNvSpPr/>
              <p:nvPr/>
            </p:nvSpPr>
            <p:spPr>
              <a:xfrm>
                <a:off x="-62715875" y="3950300"/>
                <a:ext cx="756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2049" extrusionOk="0">
                    <a:moveTo>
                      <a:pt x="1512" y="1"/>
                    </a:moveTo>
                    <a:cubicBezTo>
                      <a:pt x="1229" y="1009"/>
                      <a:pt x="662" y="1765"/>
                      <a:pt x="0" y="1986"/>
                    </a:cubicBezTo>
                    <a:lnTo>
                      <a:pt x="0" y="2049"/>
                    </a:lnTo>
                    <a:lnTo>
                      <a:pt x="32" y="2049"/>
                    </a:lnTo>
                    <a:cubicBezTo>
                      <a:pt x="1355" y="1891"/>
                      <a:pt x="2457" y="1104"/>
                      <a:pt x="30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49" name="Google Shape;5696;p89">
                <a:extLst>
                  <a:ext uri="{FF2B5EF4-FFF2-40B4-BE49-F238E27FC236}">
                    <a16:creationId xmlns:a16="http://schemas.microsoft.com/office/drawing/2014/main" id="{C216EFDD-78E9-985C-C2D3-633BA09425A1}"/>
                  </a:ext>
                </a:extLst>
              </p:cNvPr>
              <p:cNvSpPr/>
              <p:nvPr/>
            </p:nvSpPr>
            <p:spPr>
              <a:xfrm>
                <a:off x="-62811200" y="3949525"/>
                <a:ext cx="75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026" h="2080" extrusionOk="0">
                    <a:moveTo>
                      <a:pt x="1" y="0"/>
                    </a:moveTo>
                    <a:cubicBezTo>
                      <a:pt x="600" y="1166"/>
                      <a:pt x="1702" y="1954"/>
                      <a:pt x="3025" y="2080"/>
                    </a:cubicBezTo>
                    <a:lnTo>
                      <a:pt x="3025" y="2017"/>
                    </a:lnTo>
                    <a:cubicBezTo>
                      <a:pt x="2364" y="1796"/>
                      <a:pt x="1860" y="1040"/>
                      <a:pt x="15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0" name="Google Shape;5697;p89">
                <a:extLst>
                  <a:ext uri="{FF2B5EF4-FFF2-40B4-BE49-F238E27FC236}">
                    <a16:creationId xmlns:a16="http://schemas.microsoft.com/office/drawing/2014/main" id="{03B74165-BBD4-4286-F26C-D9C2D194AABE}"/>
                  </a:ext>
                </a:extLst>
              </p:cNvPr>
              <p:cNvSpPr/>
              <p:nvPr/>
            </p:nvSpPr>
            <p:spPr>
              <a:xfrm>
                <a:off x="-62673350" y="3881000"/>
                <a:ext cx="44125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1923" extrusionOk="0">
                    <a:moveTo>
                      <a:pt x="0" y="0"/>
                    </a:moveTo>
                    <a:cubicBezTo>
                      <a:pt x="32" y="316"/>
                      <a:pt x="63" y="631"/>
                      <a:pt x="63" y="977"/>
                    </a:cubicBezTo>
                    <a:cubicBezTo>
                      <a:pt x="63" y="1324"/>
                      <a:pt x="32" y="1670"/>
                      <a:pt x="0" y="1922"/>
                    </a:cubicBezTo>
                    <a:lnTo>
                      <a:pt x="1639" y="1922"/>
                    </a:lnTo>
                    <a:cubicBezTo>
                      <a:pt x="1733" y="1670"/>
                      <a:pt x="1765" y="1292"/>
                      <a:pt x="1765" y="977"/>
                    </a:cubicBezTo>
                    <a:cubicBezTo>
                      <a:pt x="1765" y="662"/>
                      <a:pt x="1733" y="316"/>
                      <a:pt x="16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1" name="Google Shape;5698;p89">
                <a:extLst>
                  <a:ext uri="{FF2B5EF4-FFF2-40B4-BE49-F238E27FC236}">
                    <a16:creationId xmlns:a16="http://schemas.microsoft.com/office/drawing/2014/main" id="{D34A91A4-BC12-4C05-1E28-CAFC4BEB29B0}"/>
                  </a:ext>
                </a:extLst>
              </p:cNvPr>
              <p:cNvSpPr/>
              <p:nvPr/>
            </p:nvSpPr>
            <p:spPr>
              <a:xfrm>
                <a:off x="-62810400" y="3810125"/>
                <a:ext cx="7562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2048" extrusionOk="0">
                    <a:moveTo>
                      <a:pt x="2993" y="0"/>
                    </a:moveTo>
                    <a:cubicBezTo>
                      <a:pt x="1702" y="158"/>
                      <a:pt x="599" y="945"/>
                      <a:pt x="0" y="2048"/>
                    </a:cubicBezTo>
                    <a:lnTo>
                      <a:pt x="1544" y="2048"/>
                    </a:lnTo>
                    <a:cubicBezTo>
                      <a:pt x="1828" y="1008"/>
                      <a:pt x="2363" y="284"/>
                      <a:pt x="3025" y="32"/>
                    </a:cubicBezTo>
                    <a:lnTo>
                      <a:pt x="30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52" name="Google Shape;5699;p89">
                <a:extLst>
                  <a:ext uri="{FF2B5EF4-FFF2-40B4-BE49-F238E27FC236}">
                    <a16:creationId xmlns:a16="http://schemas.microsoft.com/office/drawing/2014/main" id="{59444E95-0177-9DE8-53C5-4F2C4FB74D3C}"/>
                  </a:ext>
                </a:extLst>
              </p:cNvPr>
              <p:cNvSpPr/>
              <p:nvPr/>
            </p:nvSpPr>
            <p:spPr>
              <a:xfrm>
                <a:off x="-62715100" y="3881000"/>
                <a:ext cx="22850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1923" extrusionOk="0">
                    <a:moveTo>
                      <a:pt x="1" y="0"/>
                    </a:moveTo>
                    <a:lnTo>
                      <a:pt x="1" y="1922"/>
                    </a:lnTo>
                    <a:lnTo>
                      <a:pt x="851" y="1922"/>
                    </a:lnTo>
                    <a:cubicBezTo>
                      <a:pt x="883" y="1607"/>
                      <a:pt x="914" y="1292"/>
                      <a:pt x="914" y="977"/>
                    </a:cubicBezTo>
                    <a:cubicBezTo>
                      <a:pt x="914" y="662"/>
                      <a:pt x="883" y="316"/>
                      <a:pt x="8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22" name="Google Shape;5700;p89">
              <a:extLst>
                <a:ext uri="{FF2B5EF4-FFF2-40B4-BE49-F238E27FC236}">
                  <a16:creationId xmlns:a16="http://schemas.microsoft.com/office/drawing/2014/main" id="{2F515B8B-05AB-5021-FFFF-021DF0BE3C47}"/>
                </a:ext>
              </a:extLst>
            </p:cNvPr>
            <p:cNvGrpSpPr/>
            <p:nvPr/>
          </p:nvGrpSpPr>
          <p:grpSpPr>
            <a:xfrm>
              <a:off x="8565787" y="4107413"/>
              <a:ext cx="495296" cy="533754"/>
              <a:chOff x="-62884425" y="4111775"/>
              <a:chExt cx="317425" cy="316650"/>
            </a:xfrm>
            <a:grpFill/>
          </p:grpSpPr>
          <p:sp>
            <p:nvSpPr>
              <p:cNvPr id="937" name="Google Shape;5701;p89">
                <a:extLst>
                  <a:ext uri="{FF2B5EF4-FFF2-40B4-BE49-F238E27FC236}">
                    <a16:creationId xmlns:a16="http://schemas.microsoft.com/office/drawing/2014/main" id="{846AF9B8-CCB9-A786-E65D-AFB694E6653E}"/>
                  </a:ext>
                </a:extLst>
              </p:cNvPr>
              <p:cNvSpPr/>
              <p:nvPr/>
            </p:nvSpPr>
            <p:spPr>
              <a:xfrm>
                <a:off x="-62884425" y="4325225"/>
                <a:ext cx="31742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4128" extrusionOk="0">
                    <a:moveTo>
                      <a:pt x="0" y="0"/>
                    </a:moveTo>
                    <a:lnTo>
                      <a:pt x="0" y="378"/>
                    </a:lnTo>
                    <a:cubicBezTo>
                      <a:pt x="0" y="1071"/>
                      <a:pt x="567" y="1638"/>
                      <a:pt x="1260" y="1638"/>
                    </a:cubicBezTo>
                    <a:lnTo>
                      <a:pt x="4001" y="1638"/>
                    </a:lnTo>
                    <a:lnTo>
                      <a:pt x="3434" y="3308"/>
                    </a:lnTo>
                    <a:lnTo>
                      <a:pt x="2930" y="3308"/>
                    </a:lnTo>
                    <a:cubicBezTo>
                      <a:pt x="2678" y="3308"/>
                      <a:pt x="2520" y="3497"/>
                      <a:pt x="2520" y="3749"/>
                    </a:cubicBezTo>
                    <a:cubicBezTo>
                      <a:pt x="2520" y="3970"/>
                      <a:pt x="2741" y="4127"/>
                      <a:pt x="2930" y="4127"/>
                    </a:cubicBezTo>
                    <a:lnTo>
                      <a:pt x="9830" y="4127"/>
                    </a:lnTo>
                    <a:cubicBezTo>
                      <a:pt x="10050" y="4127"/>
                      <a:pt x="10239" y="3938"/>
                      <a:pt x="10239" y="3749"/>
                    </a:cubicBezTo>
                    <a:cubicBezTo>
                      <a:pt x="10239" y="3497"/>
                      <a:pt x="10050" y="3308"/>
                      <a:pt x="9830" y="3308"/>
                    </a:cubicBezTo>
                    <a:lnTo>
                      <a:pt x="9294" y="3308"/>
                    </a:lnTo>
                    <a:lnTo>
                      <a:pt x="8758" y="1638"/>
                    </a:lnTo>
                    <a:lnTo>
                      <a:pt x="11468" y="1638"/>
                    </a:lnTo>
                    <a:cubicBezTo>
                      <a:pt x="12129" y="1638"/>
                      <a:pt x="12697" y="1103"/>
                      <a:pt x="12697" y="378"/>
                    </a:cubicBezTo>
                    <a:lnTo>
                      <a:pt x="1269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38" name="Google Shape;5702;p89">
                <a:extLst>
                  <a:ext uri="{FF2B5EF4-FFF2-40B4-BE49-F238E27FC236}">
                    <a16:creationId xmlns:a16="http://schemas.microsoft.com/office/drawing/2014/main" id="{EF52E3F0-FE43-9075-6383-2E8E62B4B380}"/>
                  </a:ext>
                </a:extLst>
              </p:cNvPr>
              <p:cNvSpPr/>
              <p:nvPr/>
            </p:nvSpPr>
            <p:spPr>
              <a:xfrm>
                <a:off x="-62884425" y="4111775"/>
                <a:ext cx="317425" cy="193000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7720" extrusionOk="0">
                    <a:moveTo>
                      <a:pt x="6301" y="946"/>
                    </a:moveTo>
                    <a:cubicBezTo>
                      <a:pt x="6522" y="946"/>
                      <a:pt x="6742" y="1135"/>
                      <a:pt x="6742" y="1324"/>
                    </a:cubicBezTo>
                    <a:lnTo>
                      <a:pt x="6742" y="1607"/>
                    </a:lnTo>
                    <a:cubicBezTo>
                      <a:pt x="7215" y="1765"/>
                      <a:pt x="7593" y="2237"/>
                      <a:pt x="7593" y="2773"/>
                    </a:cubicBezTo>
                    <a:cubicBezTo>
                      <a:pt x="7593" y="3025"/>
                      <a:pt x="7372" y="3182"/>
                      <a:pt x="7183" y="3182"/>
                    </a:cubicBezTo>
                    <a:cubicBezTo>
                      <a:pt x="6994" y="3182"/>
                      <a:pt x="6805" y="2993"/>
                      <a:pt x="6805" y="2773"/>
                    </a:cubicBezTo>
                    <a:cubicBezTo>
                      <a:pt x="6805" y="2552"/>
                      <a:pt x="6585" y="2363"/>
                      <a:pt x="6364" y="2363"/>
                    </a:cubicBezTo>
                    <a:cubicBezTo>
                      <a:pt x="6112" y="2363"/>
                      <a:pt x="5954" y="2552"/>
                      <a:pt x="5954" y="2773"/>
                    </a:cubicBezTo>
                    <a:cubicBezTo>
                      <a:pt x="5954" y="3025"/>
                      <a:pt x="6269" y="3245"/>
                      <a:pt x="6585" y="3497"/>
                    </a:cubicBezTo>
                    <a:cubicBezTo>
                      <a:pt x="7026" y="3812"/>
                      <a:pt x="7561" y="4191"/>
                      <a:pt x="7561" y="4884"/>
                    </a:cubicBezTo>
                    <a:cubicBezTo>
                      <a:pt x="7561" y="5419"/>
                      <a:pt x="7215" y="5860"/>
                      <a:pt x="6742" y="6049"/>
                    </a:cubicBezTo>
                    <a:lnTo>
                      <a:pt x="6742" y="6333"/>
                    </a:lnTo>
                    <a:cubicBezTo>
                      <a:pt x="6742" y="6553"/>
                      <a:pt x="6553" y="6774"/>
                      <a:pt x="6301" y="6774"/>
                    </a:cubicBezTo>
                    <a:cubicBezTo>
                      <a:pt x="6080" y="6774"/>
                      <a:pt x="5923" y="6553"/>
                      <a:pt x="5923" y="6333"/>
                    </a:cubicBezTo>
                    <a:lnTo>
                      <a:pt x="5923" y="6049"/>
                    </a:lnTo>
                    <a:cubicBezTo>
                      <a:pt x="5450" y="5892"/>
                      <a:pt x="5104" y="5419"/>
                      <a:pt x="5104" y="4884"/>
                    </a:cubicBezTo>
                    <a:cubicBezTo>
                      <a:pt x="5104" y="4632"/>
                      <a:pt x="5293" y="4443"/>
                      <a:pt x="5482" y="4443"/>
                    </a:cubicBezTo>
                    <a:cubicBezTo>
                      <a:pt x="5734" y="4443"/>
                      <a:pt x="5923" y="4632"/>
                      <a:pt x="5923" y="4884"/>
                    </a:cubicBezTo>
                    <a:cubicBezTo>
                      <a:pt x="5923" y="5104"/>
                      <a:pt x="6112" y="5262"/>
                      <a:pt x="6301" y="5262"/>
                    </a:cubicBezTo>
                    <a:cubicBezTo>
                      <a:pt x="6522" y="5262"/>
                      <a:pt x="6742" y="5073"/>
                      <a:pt x="6742" y="4884"/>
                    </a:cubicBezTo>
                    <a:cubicBezTo>
                      <a:pt x="6742" y="4632"/>
                      <a:pt x="6427" y="4411"/>
                      <a:pt x="6080" y="4159"/>
                    </a:cubicBezTo>
                    <a:cubicBezTo>
                      <a:pt x="5639" y="3844"/>
                      <a:pt x="5104" y="3466"/>
                      <a:pt x="5104" y="2773"/>
                    </a:cubicBezTo>
                    <a:cubicBezTo>
                      <a:pt x="5104" y="2237"/>
                      <a:pt x="5450" y="1796"/>
                      <a:pt x="5923" y="1607"/>
                    </a:cubicBezTo>
                    <a:lnTo>
                      <a:pt x="5923" y="1324"/>
                    </a:lnTo>
                    <a:cubicBezTo>
                      <a:pt x="5923" y="1103"/>
                      <a:pt x="6112" y="946"/>
                      <a:pt x="6301" y="946"/>
                    </a:cubicBezTo>
                    <a:close/>
                    <a:moveTo>
                      <a:pt x="1260" y="0"/>
                    </a:moveTo>
                    <a:cubicBezTo>
                      <a:pt x="599" y="0"/>
                      <a:pt x="0" y="536"/>
                      <a:pt x="0" y="1261"/>
                    </a:cubicBezTo>
                    <a:lnTo>
                      <a:pt x="0" y="7719"/>
                    </a:lnTo>
                    <a:lnTo>
                      <a:pt x="12697" y="7719"/>
                    </a:lnTo>
                    <a:lnTo>
                      <a:pt x="12697" y="1261"/>
                    </a:lnTo>
                    <a:cubicBezTo>
                      <a:pt x="12697" y="536"/>
                      <a:pt x="12129" y="0"/>
                      <a:pt x="114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23" name="Google Shape;5703;p89">
              <a:extLst>
                <a:ext uri="{FF2B5EF4-FFF2-40B4-BE49-F238E27FC236}">
                  <a16:creationId xmlns:a16="http://schemas.microsoft.com/office/drawing/2014/main" id="{0FE493F8-D360-777B-09D8-86010C81C9F1}"/>
                </a:ext>
              </a:extLst>
            </p:cNvPr>
            <p:cNvGrpSpPr/>
            <p:nvPr/>
          </p:nvGrpSpPr>
          <p:grpSpPr>
            <a:xfrm>
              <a:off x="6775672" y="4830134"/>
              <a:ext cx="492838" cy="524484"/>
              <a:chOff x="-60991775" y="3376900"/>
              <a:chExt cx="315850" cy="311150"/>
            </a:xfrm>
            <a:grpFill/>
          </p:grpSpPr>
          <p:sp>
            <p:nvSpPr>
              <p:cNvPr id="934" name="Google Shape;5704;p89">
                <a:extLst>
                  <a:ext uri="{FF2B5EF4-FFF2-40B4-BE49-F238E27FC236}">
                    <a16:creationId xmlns:a16="http://schemas.microsoft.com/office/drawing/2014/main" id="{04E8FD07-9D4C-4464-7F0E-3734D186FDFD}"/>
                  </a:ext>
                </a:extLst>
              </p:cNvPr>
              <p:cNvSpPr/>
              <p:nvPr/>
            </p:nvSpPr>
            <p:spPr>
              <a:xfrm>
                <a:off x="-60991000" y="3376900"/>
                <a:ext cx="315075" cy="311150"/>
              </a:xfrm>
              <a:custGeom>
                <a:avLst/>
                <a:gdLst/>
                <a:ahLst/>
                <a:cxnLst/>
                <a:rect l="l" t="t" r="r" b="b"/>
                <a:pathLst>
                  <a:path w="12603" h="12446" extrusionOk="0">
                    <a:moveTo>
                      <a:pt x="11136" y="1"/>
                    </a:moveTo>
                    <a:cubicBezTo>
                      <a:pt x="11054" y="1"/>
                      <a:pt x="10975" y="1"/>
                      <a:pt x="10902" y="1"/>
                    </a:cubicBezTo>
                    <a:cubicBezTo>
                      <a:pt x="10429" y="1"/>
                      <a:pt x="10051" y="159"/>
                      <a:pt x="9736" y="474"/>
                    </a:cubicBezTo>
                    <a:lnTo>
                      <a:pt x="3561" y="6649"/>
                    </a:lnTo>
                    <a:lnTo>
                      <a:pt x="2301" y="6428"/>
                    </a:lnTo>
                    <a:cubicBezTo>
                      <a:pt x="2278" y="6423"/>
                      <a:pt x="2253" y="6420"/>
                      <a:pt x="2229" y="6420"/>
                    </a:cubicBezTo>
                    <a:cubicBezTo>
                      <a:pt x="2119" y="6420"/>
                      <a:pt x="2000" y="6471"/>
                      <a:pt x="1923" y="6523"/>
                    </a:cubicBezTo>
                    <a:lnTo>
                      <a:pt x="158" y="8319"/>
                    </a:lnTo>
                    <a:cubicBezTo>
                      <a:pt x="32" y="8382"/>
                      <a:pt x="1" y="8539"/>
                      <a:pt x="32" y="8697"/>
                    </a:cubicBezTo>
                    <a:cubicBezTo>
                      <a:pt x="95" y="8823"/>
                      <a:pt x="190" y="8949"/>
                      <a:pt x="347" y="8980"/>
                    </a:cubicBezTo>
                    <a:lnTo>
                      <a:pt x="2994" y="9484"/>
                    </a:lnTo>
                    <a:lnTo>
                      <a:pt x="3498" y="12131"/>
                    </a:lnTo>
                    <a:cubicBezTo>
                      <a:pt x="3561" y="12288"/>
                      <a:pt x="3624" y="12414"/>
                      <a:pt x="3782" y="12446"/>
                    </a:cubicBezTo>
                    <a:lnTo>
                      <a:pt x="3908" y="12446"/>
                    </a:lnTo>
                    <a:cubicBezTo>
                      <a:pt x="4034" y="12446"/>
                      <a:pt x="4128" y="12414"/>
                      <a:pt x="4254" y="12414"/>
                    </a:cubicBezTo>
                    <a:lnTo>
                      <a:pt x="6018" y="10619"/>
                    </a:lnTo>
                    <a:cubicBezTo>
                      <a:pt x="6144" y="10556"/>
                      <a:pt x="6176" y="10398"/>
                      <a:pt x="6144" y="10272"/>
                    </a:cubicBezTo>
                    <a:lnTo>
                      <a:pt x="5924" y="9012"/>
                    </a:lnTo>
                    <a:lnTo>
                      <a:pt x="12099" y="2837"/>
                    </a:lnTo>
                    <a:cubicBezTo>
                      <a:pt x="12414" y="2522"/>
                      <a:pt x="12571" y="2081"/>
                      <a:pt x="12571" y="1671"/>
                    </a:cubicBezTo>
                    <a:cubicBezTo>
                      <a:pt x="12571" y="1199"/>
                      <a:pt x="12603" y="600"/>
                      <a:pt x="12288" y="285"/>
                    </a:cubicBezTo>
                    <a:cubicBezTo>
                      <a:pt x="12025" y="22"/>
                      <a:pt x="11544" y="1"/>
                      <a:pt x="111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35" name="Google Shape;5705;p89">
                <a:extLst>
                  <a:ext uri="{FF2B5EF4-FFF2-40B4-BE49-F238E27FC236}">
                    <a16:creationId xmlns:a16="http://schemas.microsoft.com/office/drawing/2014/main" id="{769FAA90-6812-8836-78DA-48D35C9F2036}"/>
                  </a:ext>
                </a:extLst>
              </p:cNvPr>
              <p:cNvSpPr/>
              <p:nvPr/>
            </p:nvSpPr>
            <p:spPr>
              <a:xfrm>
                <a:off x="-60991775" y="3404275"/>
                <a:ext cx="174875" cy="89250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3570" extrusionOk="0">
                    <a:moveTo>
                      <a:pt x="1632" y="1"/>
                    </a:moveTo>
                    <a:cubicBezTo>
                      <a:pt x="1523" y="1"/>
                      <a:pt x="1407" y="57"/>
                      <a:pt x="1355" y="135"/>
                    </a:cubicBezTo>
                    <a:lnTo>
                      <a:pt x="158" y="1301"/>
                    </a:lnTo>
                    <a:cubicBezTo>
                      <a:pt x="95" y="1395"/>
                      <a:pt x="0" y="1553"/>
                      <a:pt x="32" y="1710"/>
                    </a:cubicBezTo>
                    <a:cubicBezTo>
                      <a:pt x="126" y="1773"/>
                      <a:pt x="189" y="1899"/>
                      <a:pt x="315" y="1931"/>
                    </a:cubicBezTo>
                    <a:lnTo>
                      <a:pt x="4317" y="3569"/>
                    </a:lnTo>
                    <a:lnTo>
                      <a:pt x="6995" y="891"/>
                    </a:lnTo>
                    <a:lnTo>
                      <a:pt x="1702" y="9"/>
                    </a:lnTo>
                    <a:cubicBezTo>
                      <a:pt x="1679" y="4"/>
                      <a:pt x="1656" y="1"/>
                      <a:pt x="16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36" name="Google Shape;5706;p89">
                <a:extLst>
                  <a:ext uri="{FF2B5EF4-FFF2-40B4-BE49-F238E27FC236}">
                    <a16:creationId xmlns:a16="http://schemas.microsoft.com/office/drawing/2014/main" id="{34EEAE5C-F9BB-F9CC-2A55-EC923309978A}"/>
                  </a:ext>
                </a:extLst>
              </p:cNvPr>
              <p:cNvSpPr/>
              <p:nvPr/>
            </p:nvSpPr>
            <p:spPr>
              <a:xfrm>
                <a:off x="-60795650" y="3513975"/>
                <a:ext cx="8900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6932" extrusionOk="0">
                    <a:moveTo>
                      <a:pt x="2678" y="0"/>
                    </a:moveTo>
                    <a:lnTo>
                      <a:pt x="0" y="2678"/>
                    </a:lnTo>
                    <a:lnTo>
                      <a:pt x="1607" y="6679"/>
                    </a:lnTo>
                    <a:cubicBezTo>
                      <a:pt x="1638" y="6805"/>
                      <a:pt x="1764" y="6931"/>
                      <a:pt x="1922" y="6931"/>
                    </a:cubicBezTo>
                    <a:lnTo>
                      <a:pt x="1985" y="6931"/>
                    </a:lnTo>
                    <a:cubicBezTo>
                      <a:pt x="2111" y="6931"/>
                      <a:pt x="2206" y="6900"/>
                      <a:pt x="2269" y="6805"/>
                    </a:cubicBezTo>
                    <a:lnTo>
                      <a:pt x="3466" y="5640"/>
                    </a:lnTo>
                    <a:cubicBezTo>
                      <a:pt x="3529" y="5545"/>
                      <a:pt x="3560" y="5388"/>
                      <a:pt x="3560" y="5262"/>
                    </a:cubicBezTo>
                    <a:lnTo>
                      <a:pt x="267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24" name="Google Shape;5707;p89">
              <a:extLst>
                <a:ext uri="{FF2B5EF4-FFF2-40B4-BE49-F238E27FC236}">
                  <a16:creationId xmlns:a16="http://schemas.microsoft.com/office/drawing/2014/main" id="{5EAF36B3-5583-4E19-901E-CC986FB60DD8}"/>
                </a:ext>
              </a:extLst>
            </p:cNvPr>
            <p:cNvGrpSpPr/>
            <p:nvPr/>
          </p:nvGrpSpPr>
          <p:grpSpPr>
            <a:xfrm>
              <a:off x="6775048" y="5487000"/>
              <a:ext cx="494086" cy="523135"/>
              <a:chOff x="-60988625" y="3740800"/>
              <a:chExt cx="316650" cy="310350"/>
            </a:xfrm>
            <a:grpFill/>
          </p:grpSpPr>
          <p:sp>
            <p:nvSpPr>
              <p:cNvPr id="931" name="Google Shape;5708;p89">
                <a:extLst>
                  <a:ext uri="{FF2B5EF4-FFF2-40B4-BE49-F238E27FC236}">
                    <a16:creationId xmlns:a16="http://schemas.microsoft.com/office/drawing/2014/main" id="{E1D98928-95AC-BAF7-948C-F19F97607F11}"/>
                  </a:ext>
                </a:extLst>
              </p:cNvPr>
              <p:cNvSpPr/>
              <p:nvPr/>
            </p:nvSpPr>
            <p:spPr>
              <a:xfrm>
                <a:off x="-60988625" y="3740800"/>
                <a:ext cx="311125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14" extrusionOk="0">
                    <a:moveTo>
                      <a:pt x="7026" y="1670"/>
                    </a:moveTo>
                    <a:cubicBezTo>
                      <a:pt x="7278" y="1670"/>
                      <a:pt x="7467" y="1859"/>
                      <a:pt x="7467" y="2111"/>
                    </a:cubicBezTo>
                    <a:cubicBezTo>
                      <a:pt x="7467" y="2332"/>
                      <a:pt x="7278" y="2490"/>
                      <a:pt x="7026" y="2490"/>
                    </a:cubicBezTo>
                    <a:lnTo>
                      <a:pt x="2080" y="2490"/>
                    </a:lnTo>
                    <a:cubicBezTo>
                      <a:pt x="1828" y="2490"/>
                      <a:pt x="1639" y="2300"/>
                      <a:pt x="1639" y="2111"/>
                    </a:cubicBezTo>
                    <a:cubicBezTo>
                      <a:pt x="1639" y="1828"/>
                      <a:pt x="1828" y="1670"/>
                      <a:pt x="2080" y="1670"/>
                    </a:cubicBezTo>
                    <a:close/>
                    <a:moveTo>
                      <a:pt x="7026" y="4159"/>
                    </a:moveTo>
                    <a:cubicBezTo>
                      <a:pt x="7278" y="4159"/>
                      <a:pt x="7467" y="4348"/>
                      <a:pt x="7467" y="4537"/>
                    </a:cubicBezTo>
                    <a:cubicBezTo>
                      <a:pt x="7467" y="4789"/>
                      <a:pt x="7278" y="4978"/>
                      <a:pt x="7026" y="4978"/>
                    </a:cubicBezTo>
                    <a:lnTo>
                      <a:pt x="2080" y="4978"/>
                    </a:lnTo>
                    <a:cubicBezTo>
                      <a:pt x="1828" y="4978"/>
                      <a:pt x="1639" y="4789"/>
                      <a:pt x="1639" y="4537"/>
                    </a:cubicBezTo>
                    <a:cubicBezTo>
                      <a:pt x="1639" y="4317"/>
                      <a:pt x="1828" y="4159"/>
                      <a:pt x="2080" y="4159"/>
                    </a:cubicBezTo>
                    <a:close/>
                    <a:moveTo>
                      <a:pt x="7026" y="6648"/>
                    </a:moveTo>
                    <a:cubicBezTo>
                      <a:pt x="7278" y="6648"/>
                      <a:pt x="7467" y="6837"/>
                      <a:pt x="7467" y="7058"/>
                    </a:cubicBezTo>
                    <a:cubicBezTo>
                      <a:pt x="7467" y="7310"/>
                      <a:pt x="7278" y="7467"/>
                      <a:pt x="7026" y="7467"/>
                    </a:cubicBezTo>
                    <a:lnTo>
                      <a:pt x="2080" y="7467"/>
                    </a:lnTo>
                    <a:cubicBezTo>
                      <a:pt x="1828" y="7467"/>
                      <a:pt x="1639" y="7278"/>
                      <a:pt x="1639" y="7058"/>
                    </a:cubicBezTo>
                    <a:cubicBezTo>
                      <a:pt x="1639" y="6806"/>
                      <a:pt x="1828" y="6648"/>
                      <a:pt x="2080" y="6648"/>
                    </a:cubicBezTo>
                    <a:close/>
                    <a:moveTo>
                      <a:pt x="7026" y="9106"/>
                    </a:moveTo>
                    <a:cubicBezTo>
                      <a:pt x="7278" y="9106"/>
                      <a:pt x="7467" y="9295"/>
                      <a:pt x="7467" y="9515"/>
                    </a:cubicBezTo>
                    <a:cubicBezTo>
                      <a:pt x="7467" y="9736"/>
                      <a:pt x="7278" y="9893"/>
                      <a:pt x="7026" y="9893"/>
                    </a:cubicBezTo>
                    <a:lnTo>
                      <a:pt x="2080" y="9893"/>
                    </a:lnTo>
                    <a:cubicBezTo>
                      <a:pt x="1828" y="9893"/>
                      <a:pt x="1639" y="9704"/>
                      <a:pt x="1639" y="9515"/>
                    </a:cubicBezTo>
                    <a:cubicBezTo>
                      <a:pt x="1639" y="9263"/>
                      <a:pt x="1828" y="9106"/>
                      <a:pt x="2080" y="9106"/>
                    </a:cubicBezTo>
                    <a:close/>
                    <a:moveTo>
                      <a:pt x="11500" y="10775"/>
                    </a:moveTo>
                    <a:cubicBezTo>
                      <a:pt x="11342" y="11248"/>
                      <a:pt x="10870" y="11594"/>
                      <a:pt x="10303" y="11594"/>
                    </a:cubicBezTo>
                    <a:cubicBezTo>
                      <a:pt x="9767" y="11594"/>
                      <a:pt x="9326" y="11248"/>
                      <a:pt x="9137" y="10775"/>
                    </a:cubicBezTo>
                    <a:close/>
                    <a:moveTo>
                      <a:pt x="1261" y="1"/>
                    </a:moveTo>
                    <a:cubicBezTo>
                      <a:pt x="568" y="1"/>
                      <a:pt x="32" y="568"/>
                      <a:pt x="32" y="1229"/>
                    </a:cubicBezTo>
                    <a:lnTo>
                      <a:pt x="32" y="10334"/>
                    </a:lnTo>
                    <a:cubicBezTo>
                      <a:pt x="0" y="11468"/>
                      <a:pt x="946" y="12414"/>
                      <a:pt x="2080" y="12414"/>
                    </a:cubicBezTo>
                    <a:lnTo>
                      <a:pt x="10334" y="12414"/>
                    </a:lnTo>
                    <a:cubicBezTo>
                      <a:pt x="11500" y="12414"/>
                      <a:pt x="12445" y="11468"/>
                      <a:pt x="12445" y="10334"/>
                    </a:cubicBezTo>
                    <a:cubicBezTo>
                      <a:pt x="12445" y="10082"/>
                      <a:pt x="12224" y="9893"/>
                      <a:pt x="12004" y="9893"/>
                    </a:cubicBezTo>
                    <a:lnTo>
                      <a:pt x="9074" y="9893"/>
                    </a:lnTo>
                    <a:lnTo>
                      <a:pt x="9074" y="1229"/>
                    </a:lnTo>
                    <a:cubicBezTo>
                      <a:pt x="9074" y="568"/>
                      <a:pt x="8538" y="1"/>
                      <a:pt x="78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32" name="Google Shape;5709;p89">
                <a:extLst>
                  <a:ext uri="{FF2B5EF4-FFF2-40B4-BE49-F238E27FC236}">
                    <a16:creationId xmlns:a16="http://schemas.microsoft.com/office/drawing/2014/main" id="{613B463E-135D-6286-A84E-17A2DF4CC1F3}"/>
                  </a:ext>
                </a:extLst>
              </p:cNvPr>
              <p:cNvSpPr/>
              <p:nvPr/>
            </p:nvSpPr>
            <p:spPr>
              <a:xfrm>
                <a:off x="-60742100" y="3920375"/>
                <a:ext cx="6855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207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1009" y="1986"/>
                    </a:lnTo>
                    <a:cubicBezTo>
                      <a:pt x="1103" y="2080"/>
                      <a:pt x="1261" y="2206"/>
                      <a:pt x="1418" y="2206"/>
                    </a:cubicBezTo>
                    <a:cubicBezTo>
                      <a:pt x="1576" y="2206"/>
                      <a:pt x="1733" y="2143"/>
                      <a:pt x="1796" y="1986"/>
                    </a:cubicBezTo>
                    <a:lnTo>
                      <a:pt x="2741" y="32"/>
                    </a:lnTo>
                    <a:lnTo>
                      <a:pt x="27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33" name="Google Shape;5710;p89">
                <a:extLst>
                  <a:ext uri="{FF2B5EF4-FFF2-40B4-BE49-F238E27FC236}">
                    <a16:creationId xmlns:a16="http://schemas.microsoft.com/office/drawing/2014/main" id="{E11A2E90-DD09-C724-B104-9E17FFABAE41}"/>
                  </a:ext>
                </a:extLst>
              </p:cNvPr>
              <p:cNvSpPr/>
              <p:nvPr/>
            </p:nvSpPr>
            <p:spPr>
              <a:xfrm>
                <a:off x="-60740525" y="3741600"/>
                <a:ext cx="68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6333" extrusionOk="0">
                    <a:moveTo>
                      <a:pt x="1796" y="819"/>
                    </a:moveTo>
                    <a:cubicBezTo>
                      <a:pt x="1891" y="819"/>
                      <a:pt x="1922" y="882"/>
                      <a:pt x="1922" y="945"/>
                    </a:cubicBezTo>
                    <a:lnTo>
                      <a:pt x="1922" y="1638"/>
                    </a:lnTo>
                    <a:lnTo>
                      <a:pt x="820" y="1638"/>
                    </a:lnTo>
                    <a:lnTo>
                      <a:pt x="820" y="945"/>
                    </a:lnTo>
                    <a:cubicBezTo>
                      <a:pt x="820" y="851"/>
                      <a:pt x="883" y="819"/>
                      <a:pt x="977" y="819"/>
                    </a:cubicBezTo>
                    <a:close/>
                    <a:moveTo>
                      <a:pt x="977" y="0"/>
                    </a:moveTo>
                    <a:cubicBezTo>
                      <a:pt x="410" y="0"/>
                      <a:pt x="1" y="410"/>
                      <a:pt x="1" y="945"/>
                    </a:cubicBezTo>
                    <a:lnTo>
                      <a:pt x="1" y="6333"/>
                    </a:lnTo>
                    <a:lnTo>
                      <a:pt x="2741" y="6333"/>
                    </a:lnTo>
                    <a:lnTo>
                      <a:pt x="2741" y="945"/>
                    </a:lnTo>
                    <a:cubicBezTo>
                      <a:pt x="2741" y="410"/>
                      <a:pt x="2300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25" name="Google Shape;5711;p89">
              <a:extLst>
                <a:ext uri="{FF2B5EF4-FFF2-40B4-BE49-F238E27FC236}">
                  <a16:creationId xmlns:a16="http://schemas.microsoft.com/office/drawing/2014/main" id="{6617CDFE-92E5-39A4-4CB7-E96DBAF65D77}"/>
                </a:ext>
              </a:extLst>
            </p:cNvPr>
            <p:cNvGrpSpPr/>
            <p:nvPr/>
          </p:nvGrpSpPr>
          <p:grpSpPr>
            <a:xfrm>
              <a:off x="6775048" y="6150545"/>
              <a:ext cx="494086" cy="532069"/>
              <a:chOff x="-60987850" y="4100950"/>
              <a:chExt cx="316650" cy="315650"/>
            </a:xfrm>
            <a:grpFill/>
          </p:grpSpPr>
          <p:sp>
            <p:nvSpPr>
              <p:cNvPr id="926" name="Google Shape;5712;p89">
                <a:extLst>
                  <a:ext uri="{FF2B5EF4-FFF2-40B4-BE49-F238E27FC236}">
                    <a16:creationId xmlns:a16="http://schemas.microsoft.com/office/drawing/2014/main" id="{48782433-297C-A1BE-CC7D-7B7E4DC5BCE1}"/>
                  </a:ext>
                </a:extLst>
              </p:cNvPr>
              <p:cNvSpPr/>
              <p:nvPr/>
            </p:nvSpPr>
            <p:spPr>
              <a:xfrm>
                <a:off x="-60987850" y="4355925"/>
                <a:ext cx="315875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2427" extrusionOk="0">
                    <a:moveTo>
                      <a:pt x="1230" y="1"/>
                    </a:moveTo>
                    <a:cubicBezTo>
                      <a:pt x="537" y="1"/>
                      <a:pt x="1" y="536"/>
                      <a:pt x="1" y="1198"/>
                    </a:cubicBezTo>
                    <a:lnTo>
                      <a:pt x="1" y="2049"/>
                    </a:lnTo>
                    <a:cubicBezTo>
                      <a:pt x="1" y="2269"/>
                      <a:pt x="190" y="2427"/>
                      <a:pt x="379" y="2427"/>
                    </a:cubicBezTo>
                    <a:lnTo>
                      <a:pt x="12256" y="2427"/>
                    </a:lnTo>
                    <a:cubicBezTo>
                      <a:pt x="12477" y="2427"/>
                      <a:pt x="12634" y="2238"/>
                      <a:pt x="12634" y="2049"/>
                    </a:cubicBezTo>
                    <a:lnTo>
                      <a:pt x="12634" y="1198"/>
                    </a:lnTo>
                    <a:cubicBezTo>
                      <a:pt x="12634" y="536"/>
                      <a:pt x="12099" y="1"/>
                      <a:pt x="1140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7" name="Google Shape;5713;p89">
                <a:extLst>
                  <a:ext uri="{FF2B5EF4-FFF2-40B4-BE49-F238E27FC236}">
                    <a16:creationId xmlns:a16="http://schemas.microsoft.com/office/drawing/2014/main" id="{D883B303-AB60-BC1A-F8CE-1D35744FAE90}"/>
                  </a:ext>
                </a:extLst>
              </p:cNvPr>
              <p:cNvSpPr/>
              <p:nvPr/>
            </p:nvSpPr>
            <p:spPr>
              <a:xfrm>
                <a:off x="-60987050" y="4100950"/>
                <a:ext cx="315850" cy="12347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4939" extrusionOk="0">
                    <a:moveTo>
                      <a:pt x="6270" y="2355"/>
                    </a:moveTo>
                    <a:cubicBezTo>
                      <a:pt x="6490" y="2355"/>
                      <a:pt x="6711" y="2544"/>
                      <a:pt x="6711" y="2796"/>
                    </a:cubicBezTo>
                    <a:cubicBezTo>
                      <a:pt x="6711" y="2985"/>
                      <a:pt x="6490" y="3174"/>
                      <a:pt x="6270" y="3174"/>
                    </a:cubicBezTo>
                    <a:cubicBezTo>
                      <a:pt x="6018" y="3174"/>
                      <a:pt x="5860" y="2985"/>
                      <a:pt x="5860" y="2796"/>
                    </a:cubicBezTo>
                    <a:cubicBezTo>
                      <a:pt x="5860" y="2544"/>
                      <a:pt x="6081" y="2355"/>
                      <a:pt x="6270" y="2355"/>
                    </a:cubicBezTo>
                    <a:close/>
                    <a:moveTo>
                      <a:pt x="6290" y="0"/>
                    </a:moveTo>
                    <a:cubicBezTo>
                      <a:pt x="6238" y="0"/>
                      <a:pt x="6191" y="8"/>
                      <a:pt x="6144" y="24"/>
                    </a:cubicBezTo>
                    <a:lnTo>
                      <a:pt x="252" y="2513"/>
                    </a:lnTo>
                    <a:cubicBezTo>
                      <a:pt x="95" y="2576"/>
                      <a:pt x="0" y="2702"/>
                      <a:pt x="0" y="2891"/>
                    </a:cubicBezTo>
                    <a:lnTo>
                      <a:pt x="0" y="4561"/>
                    </a:lnTo>
                    <a:cubicBezTo>
                      <a:pt x="0" y="4781"/>
                      <a:pt x="189" y="4939"/>
                      <a:pt x="410" y="4939"/>
                    </a:cubicBezTo>
                    <a:lnTo>
                      <a:pt x="12256" y="4939"/>
                    </a:lnTo>
                    <a:cubicBezTo>
                      <a:pt x="12476" y="4939"/>
                      <a:pt x="12634" y="4750"/>
                      <a:pt x="12634" y="4561"/>
                    </a:cubicBezTo>
                    <a:lnTo>
                      <a:pt x="12634" y="2891"/>
                    </a:lnTo>
                    <a:cubicBezTo>
                      <a:pt x="12602" y="2702"/>
                      <a:pt x="12539" y="2544"/>
                      <a:pt x="12382" y="2513"/>
                    </a:cubicBezTo>
                    <a:lnTo>
                      <a:pt x="6459" y="24"/>
                    </a:lnTo>
                    <a:cubicBezTo>
                      <a:pt x="6396" y="8"/>
                      <a:pt x="6341" y="0"/>
                      <a:pt x="62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8" name="Google Shape;5714;p89">
                <a:extLst>
                  <a:ext uri="{FF2B5EF4-FFF2-40B4-BE49-F238E27FC236}">
                    <a16:creationId xmlns:a16="http://schemas.microsoft.com/office/drawing/2014/main" id="{DDF2ABF5-D239-70D8-2880-8FD54A76AB0A}"/>
                  </a:ext>
                </a:extLst>
              </p:cNvPr>
              <p:cNvSpPr/>
              <p:nvPr/>
            </p:nvSpPr>
            <p:spPr>
              <a:xfrm>
                <a:off x="-60757075" y="4245675"/>
                <a:ext cx="61475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2459" h="3561" extrusionOk="0">
                    <a:moveTo>
                      <a:pt x="1" y="0"/>
                    </a:moveTo>
                    <a:lnTo>
                      <a:pt x="1" y="3560"/>
                    </a:lnTo>
                    <a:lnTo>
                      <a:pt x="2458" y="3560"/>
                    </a:lnTo>
                    <a:lnTo>
                      <a:pt x="245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9" name="Google Shape;5715;p89">
                <a:extLst>
                  <a:ext uri="{FF2B5EF4-FFF2-40B4-BE49-F238E27FC236}">
                    <a16:creationId xmlns:a16="http://schemas.microsoft.com/office/drawing/2014/main" id="{F7523454-67D0-391F-FCCE-5858E78289DD}"/>
                  </a:ext>
                </a:extLst>
              </p:cNvPr>
              <p:cNvSpPr/>
              <p:nvPr/>
            </p:nvSpPr>
            <p:spPr>
              <a:xfrm>
                <a:off x="-60861025" y="4245675"/>
                <a:ext cx="62225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561" extrusionOk="0">
                    <a:moveTo>
                      <a:pt x="0" y="0"/>
                    </a:moveTo>
                    <a:lnTo>
                      <a:pt x="0" y="3560"/>
                    </a:lnTo>
                    <a:lnTo>
                      <a:pt x="2489" y="3560"/>
                    </a:lnTo>
                    <a:lnTo>
                      <a:pt x="24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30" name="Google Shape;5716;p89">
                <a:extLst>
                  <a:ext uri="{FF2B5EF4-FFF2-40B4-BE49-F238E27FC236}">
                    <a16:creationId xmlns:a16="http://schemas.microsoft.com/office/drawing/2014/main" id="{F35DA83B-EA13-EF89-DDC5-A32BC080EB6D}"/>
                  </a:ext>
                </a:extLst>
              </p:cNvPr>
              <p:cNvSpPr/>
              <p:nvPr/>
            </p:nvSpPr>
            <p:spPr>
              <a:xfrm>
                <a:off x="-60964200" y="4245675"/>
                <a:ext cx="62225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561" extrusionOk="0">
                    <a:moveTo>
                      <a:pt x="0" y="0"/>
                    </a:moveTo>
                    <a:lnTo>
                      <a:pt x="0" y="3560"/>
                    </a:lnTo>
                    <a:lnTo>
                      <a:pt x="2489" y="3560"/>
                    </a:lnTo>
                    <a:lnTo>
                      <a:pt x="24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26" name="Google Shape;5717;p89">
              <a:extLst>
                <a:ext uri="{FF2B5EF4-FFF2-40B4-BE49-F238E27FC236}">
                  <a16:creationId xmlns:a16="http://schemas.microsoft.com/office/drawing/2014/main" id="{261A332D-3919-A929-C5AA-1854C9D3844E}"/>
                </a:ext>
              </a:extLst>
            </p:cNvPr>
            <p:cNvGrpSpPr/>
            <p:nvPr/>
          </p:nvGrpSpPr>
          <p:grpSpPr>
            <a:xfrm>
              <a:off x="9161820" y="5488327"/>
              <a:ext cx="497753" cy="520481"/>
              <a:chOff x="-59447250" y="3706150"/>
              <a:chExt cx="319000" cy="308775"/>
            </a:xfrm>
            <a:grpFill/>
          </p:grpSpPr>
          <p:sp>
            <p:nvSpPr>
              <p:cNvPr id="922" name="Google Shape;5718;p89">
                <a:extLst>
                  <a:ext uri="{FF2B5EF4-FFF2-40B4-BE49-F238E27FC236}">
                    <a16:creationId xmlns:a16="http://schemas.microsoft.com/office/drawing/2014/main" id="{DAE7A386-B55E-A7DB-BCBB-ABB4EEB301EE}"/>
                  </a:ext>
                </a:extLst>
              </p:cNvPr>
              <p:cNvSpPr/>
              <p:nvPr/>
            </p:nvSpPr>
            <p:spPr>
              <a:xfrm>
                <a:off x="-59381875" y="3922750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36"/>
                      <a:pt x="2363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3" name="Google Shape;5719;p89">
                <a:extLst>
                  <a:ext uri="{FF2B5EF4-FFF2-40B4-BE49-F238E27FC236}">
                    <a16:creationId xmlns:a16="http://schemas.microsoft.com/office/drawing/2014/main" id="{3BFF29EC-D750-FFAC-C474-906BDE65B1C4}"/>
                  </a:ext>
                </a:extLst>
              </p:cNvPr>
              <p:cNvSpPr/>
              <p:nvPr/>
            </p:nvSpPr>
            <p:spPr>
              <a:xfrm>
                <a:off x="-59364550" y="3861525"/>
                <a:ext cx="433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1636" extrusionOk="0">
                    <a:moveTo>
                      <a:pt x="858" y="0"/>
                    </a:moveTo>
                    <a:cubicBezTo>
                      <a:pt x="784" y="0"/>
                      <a:pt x="707" y="8"/>
                      <a:pt x="631" y="23"/>
                    </a:cubicBezTo>
                    <a:cubicBezTo>
                      <a:pt x="347" y="118"/>
                      <a:pt x="127" y="307"/>
                      <a:pt x="95" y="590"/>
                    </a:cubicBezTo>
                    <a:cubicBezTo>
                      <a:pt x="1" y="906"/>
                      <a:pt x="95" y="1189"/>
                      <a:pt x="284" y="1410"/>
                    </a:cubicBezTo>
                    <a:cubicBezTo>
                      <a:pt x="446" y="1548"/>
                      <a:pt x="658" y="1636"/>
                      <a:pt x="871" y="1636"/>
                    </a:cubicBezTo>
                    <a:cubicBezTo>
                      <a:pt x="949" y="1636"/>
                      <a:pt x="1027" y="1624"/>
                      <a:pt x="1103" y="1599"/>
                    </a:cubicBezTo>
                    <a:cubicBezTo>
                      <a:pt x="1387" y="1536"/>
                      <a:pt x="1607" y="1347"/>
                      <a:pt x="1670" y="1063"/>
                    </a:cubicBezTo>
                    <a:cubicBezTo>
                      <a:pt x="1733" y="748"/>
                      <a:pt x="1670" y="464"/>
                      <a:pt x="1450" y="244"/>
                    </a:cubicBezTo>
                    <a:cubicBezTo>
                      <a:pt x="1307" y="77"/>
                      <a:pt x="1091" y="0"/>
                      <a:pt x="8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4" name="Google Shape;5720;p89">
                <a:extLst>
                  <a:ext uri="{FF2B5EF4-FFF2-40B4-BE49-F238E27FC236}">
                    <a16:creationId xmlns:a16="http://schemas.microsoft.com/office/drawing/2014/main" id="{56F5DC77-2074-06A0-2C91-AC716DBF7C1A}"/>
                  </a:ext>
                </a:extLst>
              </p:cNvPr>
              <p:cNvSpPr/>
              <p:nvPr/>
            </p:nvSpPr>
            <p:spPr>
              <a:xfrm>
                <a:off x="-59447250" y="3706150"/>
                <a:ext cx="319000" cy="308775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51" extrusionOk="0">
                    <a:moveTo>
                      <a:pt x="6428" y="820"/>
                    </a:moveTo>
                    <a:cubicBezTo>
                      <a:pt x="6900" y="820"/>
                      <a:pt x="7247" y="1166"/>
                      <a:pt x="7247" y="1639"/>
                    </a:cubicBezTo>
                    <a:lnTo>
                      <a:pt x="7247" y="4128"/>
                    </a:lnTo>
                    <a:lnTo>
                      <a:pt x="5609" y="4128"/>
                    </a:lnTo>
                    <a:lnTo>
                      <a:pt x="5609" y="1639"/>
                    </a:lnTo>
                    <a:cubicBezTo>
                      <a:pt x="5609" y="1166"/>
                      <a:pt x="5955" y="820"/>
                      <a:pt x="6428" y="820"/>
                    </a:cubicBezTo>
                    <a:close/>
                    <a:moveTo>
                      <a:pt x="10681" y="6616"/>
                    </a:moveTo>
                    <a:cubicBezTo>
                      <a:pt x="10901" y="6616"/>
                      <a:pt x="11059" y="6805"/>
                      <a:pt x="11059" y="6994"/>
                    </a:cubicBezTo>
                    <a:cubicBezTo>
                      <a:pt x="11122" y="7247"/>
                      <a:pt x="10901" y="7436"/>
                      <a:pt x="10681" y="7436"/>
                    </a:cubicBezTo>
                    <a:lnTo>
                      <a:pt x="8192" y="7436"/>
                    </a:lnTo>
                    <a:cubicBezTo>
                      <a:pt x="7971" y="7436"/>
                      <a:pt x="7751" y="7247"/>
                      <a:pt x="7751" y="6994"/>
                    </a:cubicBezTo>
                    <a:cubicBezTo>
                      <a:pt x="7751" y="6742"/>
                      <a:pt x="7971" y="6616"/>
                      <a:pt x="8192" y="6616"/>
                    </a:cubicBezTo>
                    <a:close/>
                    <a:moveTo>
                      <a:pt x="10681" y="8255"/>
                    </a:moveTo>
                    <a:cubicBezTo>
                      <a:pt x="10901" y="8255"/>
                      <a:pt x="11059" y="8444"/>
                      <a:pt x="11059" y="8696"/>
                    </a:cubicBezTo>
                    <a:cubicBezTo>
                      <a:pt x="11122" y="8885"/>
                      <a:pt x="10901" y="9074"/>
                      <a:pt x="10681" y="9074"/>
                    </a:cubicBezTo>
                    <a:lnTo>
                      <a:pt x="8192" y="9074"/>
                    </a:lnTo>
                    <a:cubicBezTo>
                      <a:pt x="7971" y="9074"/>
                      <a:pt x="7751" y="8885"/>
                      <a:pt x="7751" y="8696"/>
                    </a:cubicBezTo>
                    <a:cubicBezTo>
                      <a:pt x="7751" y="8444"/>
                      <a:pt x="7971" y="8255"/>
                      <a:pt x="8192" y="8255"/>
                    </a:cubicBezTo>
                    <a:close/>
                    <a:moveTo>
                      <a:pt x="4233" y="5360"/>
                    </a:moveTo>
                    <a:cubicBezTo>
                      <a:pt x="4671" y="5360"/>
                      <a:pt x="5082" y="5531"/>
                      <a:pt x="5388" y="5860"/>
                    </a:cubicBezTo>
                    <a:cubicBezTo>
                      <a:pt x="5829" y="6301"/>
                      <a:pt x="5987" y="6868"/>
                      <a:pt x="5829" y="7467"/>
                    </a:cubicBezTo>
                    <a:cubicBezTo>
                      <a:pt x="5766" y="7751"/>
                      <a:pt x="5640" y="7971"/>
                      <a:pt x="5451" y="8192"/>
                    </a:cubicBezTo>
                    <a:cubicBezTo>
                      <a:pt x="6176" y="8601"/>
                      <a:pt x="6711" y="9389"/>
                      <a:pt x="6711" y="10334"/>
                    </a:cubicBezTo>
                    <a:cubicBezTo>
                      <a:pt x="6711" y="10555"/>
                      <a:pt x="6491" y="10744"/>
                      <a:pt x="6270" y="10744"/>
                    </a:cubicBezTo>
                    <a:lnTo>
                      <a:pt x="2143" y="10744"/>
                    </a:lnTo>
                    <a:cubicBezTo>
                      <a:pt x="1891" y="10744"/>
                      <a:pt x="1733" y="10555"/>
                      <a:pt x="1733" y="10303"/>
                    </a:cubicBezTo>
                    <a:cubicBezTo>
                      <a:pt x="1733" y="9357"/>
                      <a:pt x="2238" y="8570"/>
                      <a:pt x="3025" y="8129"/>
                    </a:cubicBezTo>
                    <a:cubicBezTo>
                      <a:pt x="2647" y="7688"/>
                      <a:pt x="2490" y="7121"/>
                      <a:pt x="2647" y="6553"/>
                    </a:cubicBezTo>
                    <a:cubicBezTo>
                      <a:pt x="2805" y="6018"/>
                      <a:pt x="3246" y="5577"/>
                      <a:pt x="3781" y="5419"/>
                    </a:cubicBezTo>
                    <a:cubicBezTo>
                      <a:pt x="3933" y="5379"/>
                      <a:pt x="4084" y="5360"/>
                      <a:pt x="4233" y="5360"/>
                    </a:cubicBezTo>
                    <a:close/>
                    <a:moveTo>
                      <a:pt x="10681" y="9893"/>
                    </a:moveTo>
                    <a:cubicBezTo>
                      <a:pt x="10901" y="9893"/>
                      <a:pt x="11059" y="10113"/>
                      <a:pt x="11059" y="10303"/>
                    </a:cubicBezTo>
                    <a:cubicBezTo>
                      <a:pt x="11122" y="10555"/>
                      <a:pt x="10901" y="10744"/>
                      <a:pt x="10681" y="10744"/>
                    </a:cubicBezTo>
                    <a:lnTo>
                      <a:pt x="8192" y="10744"/>
                    </a:lnTo>
                    <a:cubicBezTo>
                      <a:pt x="7971" y="10744"/>
                      <a:pt x="7751" y="10555"/>
                      <a:pt x="7751" y="10303"/>
                    </a:cubicBezTo>
                    <a:cubicBezTo>
                      <a:pt x="7751" y="10050"/>
                      <a:pt x="7971" y="9893"/>
                      <a:pt x="8192" y="9893"/>
                    </a:cubicBezTo>
                    <a:close/>
                    <a:moveTo>
                      <a:pt x="6396" y="0"/>
                    </a:moveTo>
                    <a:cubicBezTo>
                      <a:pt x="5483" y="0"/>
                      <a:pt x="4726" y="725"/>
                      <a:pt x="4726" y="1639"/>
                    </a:cubicBezTo>
                    <a:lnTo>
                      <a:pt x="4726" y="2458"/>
                    </a:lnTo>
                    <a:lnTo>
                      <a:pt x="1261" y="2458"/>
                    </a:lnTo>
                    <a:cubicBezTo>
                      <a:pt x="599" y="2458"/>
                      <a:pt x="1" y="3025"/>
                      <a:pt x="1" y="3686"/>
                    </a:cubicBezTo>
                    <a:lnTo>
                      <a:pt x="1" y="11122"/>
                    </a:lnTo>
                    <a:cubicBezTo>
                      <a:pt x="1" y="11815"/>
                      <a:pt x="568" y="12350"/>
                      <a:pt x="1261" y="12350"/>
                    </a:cubicBezTo>
                    <a:lnTo>
                      <a:pt x="11468" y="12350"/>
                    </a:lnTo>
                    <a:cubicBezTo>
                      <a:pt x="12130" y="12350"/>
                      <a:pt x="12697" y="11815"/>
                      <a:pt x="12697" y="11122"/>
                    </a:cubicBezTo>
                    <a:lnTo>
                      <a:pt x="12697" y="3686"/>
                    </a:lnTo>
                    <a:cubicBezTo>
                      <a:pt x="12760" y="3025"/>
                      <a:pt x="12162" y="2458"/>
                      <a:pt x="11500" y="2458"/>
                    </a:cubicBezTo>
                    <a:lnTo>
                      <a:pt x="8034" y="2458"/>
                    </a:lnTo>
                    <a:lnTo>
                      <a:pt x="8034" y="1639"/>
                    </a:lnTo>
                    <a:cubicBezTo>
                      <a:pt x="8034" y="725"/>
                      <a:pt x="7278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5" name="Google Shape;5721;p89">
                <a:extLst>
                  <a:ext uri="{FF2B5EF4-FFF2-40B4-BE49-F238E27FC236}">
                    <a16:creationId xmlns:a16="http://schemas.microsoft.com/office/drawing/2014/main" id="{FCE855ED-2640-FB34-8BB0-26215FE214E5}"/>
                  </a:ext>
                </a:extLst>
              </p:cNvPr>
              <p:cNvSpPr/>
              <p:nvPr/>
            </p:nvSpPr>
            <p:spPr>
              <a:xfrm>
                <a:off x="-59293650" y="3740025"/>
                <a:ext cx="141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7" h="568" extrusionOk="0">
                    <a:moveTo>
                      <a:pt x="284" y="0"/>
                    </a:moveTo>
                    <a:cubicBezTo>
                      <a:pt x="126" y="0"/>
                      <a:pt x="0" y="126"/>
                      <a:pt x="0" y="284"/>
                    </a:cubicBezTo>
                    <a:cubicBezTo>
                      <a:pt x="0" y="441"/>
                      <a:pt x="126" y="567"/>
                      <a:pt x="284" y="567"/>
                    </a:cubicBezTo>
                    <a:cubicBezTo>
                      <a:pt x="441" y="567"/>
                      <a:pt x="567" y="441"/>
                      <a:pt x="567" y="284"/>
                    </a:cubicBezTo>
                    <a:cubicBezTo>
                      <a:pt x="567" y="126"/>
                      <a:pt x="441" y="0"/>
                      <a:pt x="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27" name="Google Shape;5722;p89">
              <a:extLst>
                <a:ext uri="{FF2B5EF4-FFF2-40B4-BE49-F238E27FC236}">
                  <a16:creationId xmlns:a16="http://schemas.microsoft.com/office/drawing/2014/main" id="{4A1C8473-E268-C4D2-7FCC-6AC11B462AFF}"/>
                </a:ext>
              </a:extLst>
            </p:cNvPr>
            <p:cNvGrpSpPr/>
            <p:nvPr/>
          </p:nvGrpSpPr>
          <p:grpSpPr>
            <a:xfrm>
              <a:off x="6179648" y="2838685"/>
              <a:ext cx="496544" cy="530637"/>
              <a:chOff x="-64406125" y="3362225"/>
              <a:chExt cx="318225" cy="314800"/>
            </a:xfrm>
            <a:grpFill/>
          </p:grpSpPr>
          <p:sp>
            <p:nvSpPr>
              <p:cNvPr id="920" name="Google Shape;5723;p89">
                <a:extLst>
                  <a:ext uri="{FF2B5EF4-FFF2-40B4-BE49-F238E27FC236}">
                    <a16:creationId xmlns:a16="http://schemas.microsoft.com/office/drawing/2014/main" id="{7E2241DE-5A0E-18CE-4860-03E7F1362EE9}"/>
                  </a:ext>
                </a:extLst>
              </p:cNvPr>
              <p:cNvSpPr/>
              <p:nvPr/>
            </p:nvSpPr>
            <p:spPr>
              <a:xfrm>
                <a:off x="-64332100" y="3362225"/>
                <a:ext cx="170150" cy="1990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7961" extrusionOk="0">
                    <a:moveTo>
                      <a:pt x="4506" y="3266"/>
                    </a:moveTo>
                    <a:cubicBezTo>
                      <a:pt x="4569" y="3266"/>
                      <a:pt x="4601" y="3298"/>
                      <a:pt x="4632" y="3298"/>
                    </a:cubicBezTo>
                    <a:lnTo>
                      <a:pt x="5577" y="4621"/>
                    </a:lnTo>
                    <a:cubicBezTo>
                      <a:pt x="5420" y="5881"/>
                      <a:pt x="4664" y="7110"/>
                      <a:pt x="3403" y="7110"/>
                    </a:cubicBezTo>
                    <a:cubicBezTo>
                      <a:pt x="2206" y="7110"/>
                      <a:pt x="1419" y="5944"/>
                      <a:pt x="1261" y="4621"/>
                    </a:cubicBezTo>
                    <a:lnTo>
                      <a:pt x="2206" y="3298"/>
                    </a:lnTo>
                    <a:cubicBezTo>
                      <a:pt x="2238" y="3266"/>
                      <a:pt x="2269" y="3266"/>
                      <a:pt x="2301" y="3266"/>
                    </a:cubicBezTo>
                    <a:close/>
                    <a:moveTo>
                      <a:pt x="4055" y="1"/>
                    </a:moveTo>
                    <a:cubicBezTo>
                      <a:pt x="3400" y="1"/>
                      <a:pt x="2703" y="167"/>
                      <a:pt x="2049" y="494"/>
                    </a:cubicBezTo>
                    <a:cubicBezTo>
                      <a:pt x="1957" y="483"/>
                      <a:pt x="1867" y="478"/>
                      <a:pt x="1779" y="478"/>
                    </a:cubicBezTo>
                    <a:cubicBezTo>
                      <a:pt x="1354" y="478"/>
                      <a:pt x="976" y="600"/>
                      <a:pt x="662" y="809"/>
                    </a:cubicBezTo>
                    <a:cubicBezTo>
                      <a:pt x="347" y="1061"/>
                      <a:pt x="1" y="1534"/>
                      <a:pt x="1" y="2384"/>
                    </a:cubicBezTo>
                    <a:cubicBezTo>
                      <a:pt x="1" y="2857"/>
                      <a:pt x="95" y="3613"/>
                      <a:pt x="347" y="4621"/>
                    </a:cubicBezTo>
                    <a:cubicBezTo>
                      <a:pt x="473" y="4810"/>
                      <a:pt x="536" y="6070"/>
                      <a:pt x="1482" y="7078"/>
                    </a:cubicBezTo>
                    <a:cubicBezTo>
                      <a:pt x="2049" y="7646"/>
                      <a:pt x="2710" y="7961"/>
                      <a:pt x="3403" y="7961"/>
                    </a:cubicBezTo>
                    <a:cubicBezTo>
                      <a:pt x="5136" y="7961"/>
                      <a:pt x="6207" y="6417"/>
                      <a:pt x="6396" y="4621"/>
                    </a:cubicBezTo>
                    <a:cubicBezTo>
                      <a:pt x="6554" y="4085"/>
                      <a:pt x="6774" y="3046"/>
                      <a:pt x="6806" y="2447"/>
                    </a:cubicBezTo>
                    <a:cubicBezTo>
                      <a:pt x="6806" y="1565"/>
                      <a:pt x="6459" y="872"/>
                      <a:pt x="5703" y="431"/>
                    </a:cubicBezTo>
                    <a:cubicBezTo>
                      <a:pt x="5234" y="143"/>
                      <a:pt x="4662" y="1"/>
                      <a:pt x="40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21" name="Google Shape;5724;p89">
                <a:extLst>
                  <a:ext uri="{FF2B5EF4-FFF2-40B4-BE49-F238E27FC236}">
                    <a16:creationId xmlns:a16="http://schemas.microsoft.com/office/drawing/2014/main" id="{F4EB85A5-91FE-E153-9756-7AF28B2D9BD9}"/>
                  </a:ext>
                </a:extLst>
              </p:cNvPr>
              <p:cNvSpPr/>
              <p:nvPr/>
            </p:nvSpPr>
            <p:spPr>
              <a:xfrm>
                <a:off x="-64406125" y="3559050"/>
                <a:ext cx="318225" cy="1179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4719" extrusionOk="0">
                    <a:moveTo>
                      <a:pt x="4474" y="1001"/>
                    </a:moveTo>
                    <a:lnTo>
                      <a:pt x="5797" y="2293"/>
                    </a:lnTo>
                    <a:lnTo>
                      <a:pt x="5199" y="2891"/>
                    </a:lnTo>
                    <a:lnTo>
                      <a:pt x="4002" y="1159"/>
                    </a:lnTo>
                    <a:cubicBezTo>
                      <a:pt x="4159" y="1096"/>
                      <a:pt x="4380" y="1064"/>
                      <a:pt x="4474" y="1001"/>
                    </a:cubicBezTo>
                    <a:close/>
                    <a:moveTo>
                      <a:pt x="8318" y="1001"/>
                    </a:moveTo>
                    <a:cubicBezTo>
                      <a:pt x="8475" y="1064"/>
                      <a:pt x="8633" y="1159"/>
                      <a:pt x="8790" y="1190"/>
                    </a:cubicBezTo>
                    <a:lnTo>
                      <a:pt x="7593" y="2891"/>
                    </a:lnTo>
                    <a:lnTo>
                      <a:pt x="6995" y="2293"/>
                    </a:lnTo>
                    <a:lnTo>
                      <a:pt x="8318" y="1001"/>
                    </a:lnTo>
                    <a:close/>
                    <a:moveTo>
                      <a:pt x="10681" y="3112"/>
                    </a:moveTo>
                    <a:cubicBezTo>
                      <a:pt x="10901" y="3112"/>
                      <a:pt x="11059" y="3301"/>
                      <a:pt x="11059" y="3553"/>
                    </a:cubicBezTo>
                    <a:cubicBezTo>
                      <a:pt x="11059" y="3742"/>
                      <a:pt x="10870" y="3931"/>
                      <a:pt x="10681" y="3931"/>
                    </a:cubicBezTo>
                    <a:lnTo>
                      <a:pt x="9578" y="3931"/>
                    </a:lnTo>
                    <a:cubicBezTo>
                      <a:pt x="9326" y="3931"/>
                      <a:pt x="9137" y="3742"/>
                      <a:pt x="9137" y="3553"/>
                    </a:cubicBezTo>
                    <a:cubicBezTo>
                      <a:pt x="9137" y="3301"/>
                      <a:pt x="9326" y="3112"/>
                      <a:pt x="9578" y="3112"/>
                    </a:cubicBezTo>
                    <a:close/>
                    <a:moveTo>
                      <a:pt x="4458" y="1"/>
                    </a:moveTo>
                    <a:cubicBezTo>
                      <a:pt x="4348" y="1"/>
                      <a:pt x="4238" y="40"/>
                      <a:pt x="4159" y="119"/>
                    </a:cubicBezTo>
                    <a:cubicBezTo>
                      <a:pt x="4065" y="245"/>
                      <a:pt x="3939" y="308"/>
                      <a:pt x="3781" y="308"/>
                    </a:cubicBezTo>
                    <a:lnTo>
                      <a:pt x="2395" y="308"/>
                    </a:lnTo>
                    <a:cubicBezTo>
                      <a:pt x="914" y="308"/>
                      <a:pt x="0" y="1442"/>
                      <a:pt x="0" y="2639"/>
                    </a:cubicBezTo>
                    <a:lnTo>
                      <a:pt x="0" y="4341"/>
                    </a:lnTo>
                    <a:cubicBezTo>
                      <a:pt x="0" y="4561"/>
                      <a:pt x="189" y="4719"/>
                      <a:pt x="441" y="4719"/>
                    </a:cubicBezTo>
                    <a:lnTo>
                      <a:pt x="12287" y="4719"/>
                    </a:lnTo>
                    <a:cubicBezTo>
                      <a:pt x="12508" y="4719"/>
                      <a:pt x="12665" y="4530"/>
                      <a:pt x="12665" y="4341"/>
                    </a:cubicBezTo>
                    <a:lnTo>
                      <a:pt x="12665" y="2639"/>
                    </a:lnTo>
                    <a:cubicBezTo>
                      <a:pt x="12728" y="1474"/>
                      <a:pt x="11783" y="371"/>
                      <a:pt x="10303" y="371"/>
                    </a:cubicBezTo>
                    <a:lnTo>
                      <a:pt x="8948" y="371"/>
                    </a:lnTo>
                    <a:cubicBezTo>
                      <a:pt x="8727" y="371"/>
                      <a:pt x="8664" y="277"/>
                      <a:pt x="8538" y="151"/>
                    </a:cubicBezTo>
                    <a:cubicBezTo>
                      <a:pt x="8456" y="52"/>
                      <a:pt x="8339" y="5"/>
                      <a:pt x="8219" y="5"/>
                    </a:cubicBezTo>
                    <a:cubicBezTo>
                      <a:pt x="8110" y="5"/>
                      <a:pt x="7998" y="44"/>
                      <a:pt x="7908" y="119"/>
                    </a:cubicBezTo>
                    <a:lnTo>
                      <a:pt x="6333" y="1694"/>
                    </a:lnTo>
                    <a:lnTo>
                      <a:pt x="4758" y="119"/>
                    </a:lnTo>
                    <a:cubicBezTo>
                      <a:pt x="4679" y="40"/>
                      <a:pt x="4569" y="1"/>
                      <a:pt x="4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28" name="Google Shape;5725;p89">
              <a:extLst>
                <a:ext uri="{FF2B5EF4-FFF2-40B4-BE49-F238E27FC236}">
                  <a16:creationId xmlns:a16="http://schemas.microsoft.com/office/drawing/2014/main" id="{6A2D1A7A-5BBF-29FA-F453-07764E6300B8}"/>
                </a:ext>
              </a:extLst>
            </p:cNvPr>
            <p:cNvSpPr/>
            <p:nvPr/>
          </p:nvSpPr>
          <p:spPr>
            <a:xfrm>
              <a:off x="6264890" y="3481852"/>
              <a:ext cx="325724" cy="535061"/>
            </a:xfrm>
            <a:custGeom>
              <a:avLst/>
              <a:gdLst/>
              <a:ahLst/>
              <a:cxnLst/>
              <a:rect l="l" t="t" r="r" b="b"/>
              <a:pathLst>
                <a:path w="8350" h="12697" extrusionOk="0">
                  <a:moveTo>
                    <a:pt x="4222" y="1166"/>
                  </a:moveTo>
                  <a:cubicBezTo>
                    <a:pt x="4443" y="1166"/>
                    <a:pt x="4600" y="1386"/>
                    <a:pt x="4600" y="1607"/>
                  </a:cubicBezTo>
                  <a:lnTo>
                    <a:pt x="4600" y="1890"/>
                  </a:lnTo>
                  <a:cubicBezTo>
                    <a:pt x="5073" y="2048"/>
                    <a:pt x="5451" y="2520"/>
                    <a:pt x="5451" y="3088"/>
                  </a:cubicBezTo>
                  <a:cubicBezTo>
                    <a:pt x="5451" y="3308"/>
                    <a:pt x="5231" y="3497"/>
                    <a:pt x="5010" y="3497"/>
                  </a:cubicBezTo>
                  <a:cubicBezTo>
                    <a:pt x="4758" y="3497"/>
                    <a:pt x="4600" y="3308"/>
                    <a:pt x="4600" y="3088"/>
                  </a:cubicBezTo>
                  <a:cubicBezTo>
                    <a:pt x="4600" y="2835"/>
                    <a:pt x="4411" y="2678"/>
                    <a:pt x="4222" y="2678"/>
                  </a:cubicBezTo>
                  <a:cubicBezTo>
                    <a:pt x="3970" y="2678"/>
                    <a:pt x="3781" y="2867"/>
                    <a:pt x="3781" y="3088"/>
                  </a:cubicBezTo>
                  <a:cubicBezTo>
                    <a:pt x="3781" y="3308"/>
                    <a:pt x="4096" y="3529"/>
                    <a:pt x="4443" y="3781"/>
                  </a:cubicBezTo>
                  <a:cubicBezTo>
                    <a:pt x="4884" y="4096"/>
                    <a:pt x="5451" y="4505"/>
                    <a:pt x="5451" y="5167"/>
                  </a:cubicBezTo>
                  <a:cubicBezTo>
                    <a:pt x="5451" y="5702"/>
                    <a:pt x="5073" y="6143"/>
                    <a:pt x="4600" y="6333"/>
                  </a:cubicBezTo>
                  <a:lnTo>
                    <a:pt x="4600" y="6616"/>
                  </a:lnTo>
                  <a:cubicBezTo>
                    <a:pt x="4600" y="6868"/>
                    <a:pt x="4411" y="7026"/>
                    <a:pt x="4222" y="7026"/>
                  </a:cubicBezTo>
                  <a:cubicBezTo>
                    <a:pt x="3970" y="7026"/>
                    <a:pt x="3781" y="6805"/>
                    <a:pt x="3781" y="6616"/>
                  </a:cubicBezTo>
                  <a:lnTo>
                    <a:pt x="3781" y="6333"/>
                  </a:lnTo>
                  <a:cubicBezTo>
                    <a:pt x="3309" y="6143"/>
                    <a:pt x="2962" y="5702"/>
                    <a:pt x="2962" y="5167"/>
                  </a:cubicBezTo>
                  <a:cubicBezTo>
                    <a:pt x="2962" y="4915"/>
                    <a:pt x="3151" y="4757"/>
                    <a:pt x="3372" y="4757"/>
                  </a:cubicBezTo>
                  <a:cubicBezTo>
                    <a:pt x="3624" y="4757"/>
                    <a:pt x="3781" y="4978"/>
                    <a:pt x="3781" y="5167"/>
                  </a:cubicBezTo>
                  <a:cubicBezTo>
                    <a:pt x="3781" y="5387"/>
                    <a:pt x="3970" y="5608"/>
                    <a:pt x="4222" y="5608"/>
                  </a:cubicBezTo>
                  <a:cubicBezTo>
                    <a:pt x="4443" y="5608"/>
                    <a:pt x="4600" y="5387"/>
                    <a:pt x="4600" y="5167"/>
                  </a:cubicBezTo>
                  <a:cubicBezTo>
                    <a:pt x="4600" y="4915"/>
                    <a:pt x="4285" y="4694"/>
                    <a:pt x="3939" y="4442"/>
                  </a:cubicBezTo>
                  <a:cubicBezTo>
                    <a:pt x="3498" y="4127"/>
                    <a:pt x="2962" y="3749"/>
                    <a:pt x="2962" y="3088"/>
                  </a:cubicBezTo>
                  <a:cubicBezTo>
                    <a:pt x="2962" y="2520"/>
                    <a:pt x="3309" y="2079"/>
                    <a:pt x="3781" y="1890"/>
                  </a:cubicBezTo>
                  <a:lnTo>
                    <a:pt x="3781" y="1607"/>
                  </a:lnTo>
                  <a:cubicBezTo>
                    <a:pt x="3781" y="1386"/>
                    <a:pt x="3970" y="1166"/>
                    <a:pt x="4222" y="1166"/>
                  </a:cubicBezTo>
                  <a:close/>
                  <a:moveTo>
                    <a:pt x="4222" y="0"/>
                  </a:moveTo>
                  <a:cubicBezTo>
                    <a:pt x="1923" y="0"/>
                    <a:pt x="64" y="1859"/>
                    <a:pt x="64" y="4127"/>
                  </a:cubicBezTo>
                  <a:cubicBezTo>
                    <a:pt x="64" y="6270"/>
                    <a:pt x="1733" y="8034"/>
                    <a:pt x="3781" y="8223"/>
                  </a:cubicBezTo>
                  <a:lnTo>
                    <a:pt x="3781" y="9767"/>
                  </a:lnTo>
                  <a:cubicBezTo>
                    <a:pt x="3655" y="9609"/>
                    <a:pt x="3529" y="9483"/>
                    <a:pt x="3372" y="9325"/>
                  </a:cubicBezTo>
                  <a:cubicBezTo>
                    <a:pt x="2647" y="8601"/>
                    <a:pt x="1576" y="8128"/>
                    <a:pt x="442" y="8128"/>
                  </a:cubicBezTo>
                  <a:cubicBezTo>
                    <a:pt x="190" y="8128"/>
                    <a:pt x="32" y="8317"/>
                    <a:pt x="32" y="8506"/>
                  </a:cubicBezTo>
                  <a:cubicBezTo>
                    <a:pt x="1" y="9609"/>
                    <a:pt x="442" y="10617"/>
                    <a:pt x="1261" y="11468"/>
                  </a:cubicBezTo>
                  <a:cubicBezTo>
                    <a:pt x="2049" y="12255"/>
                    <a:pt x="3057" y="12696"/>
                    <a:pt x="4096" y="12696"/>
                  </a:cubicBezTo>
                  <a:lnTo>
                    <a:pt x="4159" y="12696"/>
                  </a:lnTo>
                  <a:cubicBezTo>
                    <a:pt x="5231" y="12696"/>
                    <a:pt x="6302" y="12287"/>
                    <a:pt x="7089" y="11468"/>
                  </a:cubicBezTo>
                  <a:cubicBezTo>
                    <a:pt x="7877" y="10680"/>
                    <a:pt x="8318" y="9641"/>
                    <a:pt x="8318" y="8506"/>
                  </a:cubicBezTo>
                  <a:cubicBezTo>
                    <a:pt x="8350" y="8317"/>
                    <a:pt x="8160" y="8128"/>
                    <a:pt x="7940" y="8128"/>
                  </a:cubicBezTo>
                  <a:cubicBezTo>
                    <a:pt x="7871" y="8124"/>
                    <a:pt x="7801" y="8122"/>
                    <a:pt x="7733" y="8122"/>
                  </a:cubicBezTo>
                  <a:cubicBezTo>
                    <a:pt x="6711" y="8122"/>
                    <a:pt x="5778" y="8558"/>
                    <a:pt x="5010" y="9325"/>
                  </a:cubicBezTo>
                  <a:cubicBezTo>
                    <a:pt x="4852" y="9483"/>
                    <a:pt x="4726" y="9609"/>
                    <a:pt x="4600" y="9767"/>
                  </a:cubicBezTo>
                  <a:lnTo>
                    <a:pt x="4600" y="8223"/>
                  </a:lnTo>
                  <a:cubicBezTo>
                    <a:pt x="6680" y="8034"/>
                    <a:pt x="8350" y="6270"/>
                    <a:pt x="8350" y="4127"/>
                  </a:cubicBezTo>
                  <a:cubicBezTo>
                    <a:pt x="8350" y="1859"/>
                    <a:pt x="6491" y="0"/>
                    <a:pt x="4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29" name="Google Shape;5726;p89">
              <a:extLst>
                <a:ext uri="{FF2B5EF4-FFF2-40B4-BE49-F238E27FC236}">
                  <a16:creationId xmlns:a16="http://schemas.microsoft.com/office/drawing/2014/main" id="{B7CC1A1F-D128-A193-64CC-8D17E5006124}"/>
                </a:ext>
              </a:extLst>
            </p:cNvPr>
            <p:cNvGrpSpPr/>
            <p:nvPr/>
          </p:nvGrpSpPr>
          <p:grpSpPr>
            <a:xfrm>
              <a:off x="6180272" y="4107413"/>
              <a:ext cx="495296" cy="533754"/>
              <a:chOff x="-64410850" y="4094450"/>
              <a:chExt cx="317425" cy="316650"/>
            </a:xfrm>
            <a:grpFill/>
          </p:grpSpPr>
          <p:sp>
            <p:nvSpPr>
              <p:cNvPr id="917" name="Google Shape;5727;p89">
                <a:extLst>
                  <a:ext uri="{FF2B5EF4-FFF2-40B4-BE49-F238E27FC236}">
                    <a16:creationId xmlns:a16="http://schemas.microsoft.com/office/drawing/2014/main" id="{05F23B23-5489-7B50-AADF-31E1A40B2E50}"/>
                  </a:ext>
                </a:extLst>
              </p:cNvPr>
              <p:cNvSpPr/>
              <p:nvPr/>
            </p:nvSpPr>
            <p:spPr>
              <a:xfrm>
                <a:off x="-64410850" y="4348850"/>
                <a:ext cx="31742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2490" extrusionOk="0">
                    <a:moveTo>
                      <a:pt x="3403" y="0"/>
                    </a:moveTo>
                    <a:cubicBezTo>
                      <a:pt x="2741" y="0"/>
                      <a:pt x="2206" y="536"/>
                      <a:pt x="2206" y="1229"/>
                    </a:cubicBezTo>
                    <a:lnTo>
                      <a:pt x="2206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12287" y="2489"/>
                    </a:lnTo>
                    <a:cubicBezTo>
                      <a:pt x="12508" y="2489"/>
                      <a:pt x="12697" y="2269"/>
                      <a:pt x="12697" y="2048"/>
                    </a:cubicBezTo>
                    <a:cubicBezTo>
                      <a:pt x="12634" y="1859"/>
                      <a:pt x="12445" y="1639"/>
                      <a:pt x="12193" y="1639"/>
                    </a:cubicBezTo>
                    <a:lnTo>
                      <a:pt x="10429" y="1639"/>
                    </a:lnTo>
                    <a:lnTo>
                      <a:pt x="10429" y="1229"/>
                    </a:lnTo>
                    <a:cubicBezTo>
                      <a:pt x="10429" y="536"/>
                      <a:pt x="9861" y="0"/>
                      <a:pt x="9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8" name="Google Shape;5728;p89">
                <a:extLst>
                  <a:ext uri="{FF2B5EF4-FFF2-40B4-BE49-F238E27FC236}">
                    <a16:creationId xmlns:a16="http://schemas.microsoft.com/office/drawing/2014/main" id="{FC52F22A-6500-FE3A-5DE2-D5A4C011CD7F}"/>
                  </a:ext>
                </a:extLst>
              </p:cNvPr>
              <p:cNvSpPr/>
              <p:nvPr/>
            </p:nvSpPr>
            <p:spPr>
              <a:xfrm>
                <a:off x="-64315550" y="4094450"/>
                <a:ext cx="122100" cy="1922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7688" extrusionOk="0">
                    <a:moveTo>
                      <a:pt x="2489" y="0"/>
                    </a:moveTo>
                    <a:cubicBezTo>
                      <a:pt x="2269" y="0"/>
                      <a:pt x="2080" y="189"/>
                      <a:pt x="2080" y="410"/>
                    </a:cubicBezTo>
                    <a:lnTo>
                      <a:pt x="2080" y="819"/>
                    </a:lnTo>
                    <a:lnTo>
                      <a:pt x="1639" y="819"/>
                    </a:lnTo>
                    <a:cubicBezTo>
                      <a:pt x="1418" y="819"/>
                      <a:pt x="1261" y="1040"/>
                      <a:pt x="1261" y="1229"/>
                    </a:cubicBezTo>
                    <a:cubicBezTo>
                      <a:pt x="1261" y="1450"/>
                      <a:pt x="1450" y="1670"/>
                      <a:pt x="1639" y="1670"/>
                    </a:cubicBezTo>
                    <a:lnTo>
                      <a:pt x="2080" y="1670"/>
                    </a:lnTo>
                    <a:lnTo>
                      <a:pt x="2080" y="2489"/>
                    </a:lnTo>
                    <a:lnTo>
                      <a:pt x="1481" y="2489"/>
                    </a:lnTo>
                    <a:cubicBezTo>
                      <a:pt x="820" y="2489"/>
                      <a:pt x="347" y="3151"/>
                      <a:pt x="599" y="3781"/>
                    </a:cubicBezTo>
                    <a:cubicBezTo>
                      <a:pt x="662" y="3970"/>
                      <a:pt x="694" y="4222"/>
                      <a:pt x="788" y="4411"/>
                    </a:cubicBezTo>
                    <a:lnTo>
                      <a:pt x="473" y="4411"/>
                    </a:lnTo>
                    <a:cubicBezTo>
                      <a:pt x="221" y="4411"/>
                      <a:pt x="63" y="4632"/>
                      <a:pt x="63" y="4821"/>
                    </a:cubicBezTo>
                    <a:cubicBezTo>
                      <a:pt x="0" y="5010"/>
                      <a:pt x="158" y="5199"/>
                      <a:pt x="379" y="5199"/>
                    </a:cubicBezTo>
                    <a:lnTo>
                      <a:pt x="820" y="5199"/>
                    </a:lnTo>
                    <a:cubicBezTo>
                      <a:pt x="851" y="6081"/>
                      <a:pt x="694" y="6900"/>
                      <a:pt x="316" y="7687"/>
                    </a:cubicBezTo>
                    <a:lnTo>
                      <a:pt x="4569" y="7687"/>
                    </a:lnTo>
                    <a:cubicBezTo>
                      <a:pt x="4159" y="6900"/>
                      <a:pt x="4002" y="6081"/>
                      <a:pt x="4065" y="5199"/>
                    </a:cubicBezTo>
                    <a:lnTo>
                      <a:pt x="4474" y="5199"/>
                    </a:lnTo>
                    <a:cubicBezTo>
                      <a:pt x="4726" y="5199"/>
                      <a:pt x="4884" y="5010"/>
                      <a:pt x="4884" y="4821"/>
                    </a:cubicBezTo>
                    <a:cubicBezTo>
                      <a:pt x="4884" y="4568"/>
                      <a:pt x="4695" y="4411"/>
                      <a:pt x="4474" y="4411"/>
                    </a:cubicBezTo>
                    <a:lnTo>
                      <a:pt x="4159" y="4411"/>
                    </a:lnTo>
                    <a:cubicBezTo>
                      <a:pt x="4222" y="4222"/>
                      <a:pt x="4285" y="3970"/>
                      <a:pt x="4380" y="3781"/>
                    </a:cubicBezTo>
                    <a:cubicBezTo>
                      <a:pt x="4600" y="3151"/>
                      <a:pt x="4128" y="2489"/>
                      <a:pt x="3466" y="2489"/>
                    </a:cubicBezTo>
                    <a:lnTo>
                      <a:pt x="2867" y="2489"/>
                    </a:lnTo>
                    <a:lnTo>
                      <a:pt x="2867" y="1670"/>
                    </a:lnTo>
                    <a:lnTo>
                      <a:pt x="3309" y="1670"/>
                    </a:lnTo>
                    <a:cubicBezTo>
                      <a:pt x="3561" y="1670"/>
                      <a:pt x="3687" y="1450"/>
                      <a:pt x="3687" y="1229"/>
                    </a:cubicBezTo>
                    <a:cubicBezTo>
                      <a:pt x="3687" y="977"/>
                      <a:pt x="3498" y="819"/>
                      <a:pt x="3309" y="819"/>
                    </a:cubicBezTo>
                    <a:lnTo>
                      <a:pt x="2867" y="819"/>
                    </a:lnTo>
                    <a:lnTo>
                      <a:pt x="2867" y="410"/>
                    </a:lnTo>
                    <a:cubicBezTo>
                      <a:pt x="2867" y="158"/>
                      <a:pt x="2678" y="0"/>
                      <a:pt x="248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9" name="Google Shape;5729;p89">
                <a:extLst>
                  <a:ext uri="{FF2B5EF4-FFF2-40B4-BE49-F238E27FC236}">
                    <a16:creationId xmlns:a16="http://schemas.microsoft.com/office/drawing/2014/main" id="{AF0C0EDD-EFE5-C057-C21F-5F5F02DD7F39}"/>
                  </a:ext>
                </a:extLst>
              </p:cNvPr>
              <p:cNvSpPr/>
              <p:nvPr/>
            </p:nvSpPr>
            <p:spPr>
              <a:xfrm>
                <a:off x="-64335250" y="4307100"/>
                <a:ext cx="16150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6460" h="852" extrusionOk="0">
                    <a:moveTo>
                      <a:pt x="1167" y="1"/>
                    </a:moveTo>
                    <a:cubicBezTo>
                      <a:pt x="631" y="1"/>
                      <a:pt x="190" y="379"/>
                      <a:pt x="1" y="851"/>
                    </a:cubicBezTo>
                    <a:lnTo>
                      <a:pt x="6459" y="851"/>
                    </a:lnTo>
                    <a:cubicBezTo>
                      <a:pt x="6302" y="379"/>
                      <a:pt x="5861" y="1"/>
                      <a:pt x="53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30" name="Google Shape;5730;p89">
              <a:extLst>
                <a:ext uri="{FF2B5EF4-FFF2-40B4-BE49-F238E27FC236}">
                  <a16:creationId xmlns:a16="http://schemas.microsoft.com/office/drawing/2014/main" id="{2B32A665-88A6-F8DC-4188-FCBD85FB95A0}"/>
                </a:ext>
              </a:extLst>
            </p:cNvPr>
            <p:cNvSpPr/>
            <p:nvPr/>
          </p:nvSpPr>
          <p:spPr>
            <a:xfrm>
              <a:off x="9206876" y="2836298"/>
              <a:ext cx="431400" cy="535356"/>
            </a:xfrm>
            <a:custGeom>
              <a:avLst/>
              <a:gdLst/>
              <a:ahLst/>
              <a:cxnLst/>
              <a:rect l="l" t="t" r="r" b="b"/>
              <a:pathLst>
                <a:path w="11059" h="12704" extrusionOk="0">
                  <a:moveTo>
                    <a:pt x="5545" y="3449"/>
                  </a:moveTo>
                  <a:cubicBezTo>
                    <a:pt x="5797" y="3449"/>
                    <a:pt x="5955" y="3638"/>
                    <a:pt x="5955" y="3859"/>
                  </a:cubicBezTo>
                  <a:lnTo>
                    <a:pt x="5955" y="4111"/>
                  </a:lnTo>
                  <a:cubicBezTo>
                    <a:pt x="6427" y="4268"/>
                    <a:pt x="6774" y="4741"/>
                    <a:pt x="6774" y="5308"/>
                  </a:cubicBezTo>
                  <a:cubicBezTo>
                    <a:pt x="6774" y="5528"/>
                    <a:pt x="6585" y="5749"/>
                    <a:pt x="6333" y="5749"/>
                  </a:cubicBezTo>
                  <a:cubicBezTo>
                    <a:pt x="6081" y="5749"/>
                    <a:pt x="5955" y="5528"/>
                    <a:pt x="5955" y="5308"/>
                  </a:cubicBezTo>
                  <a:cubicBezTo>
                    <a:pt x="5955" y="5056"/>
                    <a:pt x="5734" y="4898"/>
                    <a:pt x="5545" y="4898"/>
                  </a:cubicBezTo>
                  <a:cubicBezTo>
                    <a:pt x="5293" y="4898"/>
                    <a:pt x="5104" y="5119"/>
                    <a:pt x="5104" y="5308"/>
                  </a:cubicBezTo>
                  <a:cubicBezTo>
                    <a:pt x="5104" y="5528"/>
                    <a:pt x="5419" y="5780"/>
                    <a:pt x="5766" y="6001"/>
                  </a:cubicBezTo>
                  <a:cubicBezTo>
                    <a:pt x="6207" y="6316"/>
                    <a:pt x="6774" y="6725"/>
                    <a:pt x="6774" y="7387"/>
                  </a:cubicBezTo>
                  <a:cubicBezTo>
                    <a:pt x="6774" y="7954"/>
                    <a:pt x="6427" y="8364"/>
                    <a:pt x="5923" y="8584"/>
                  </a:cubicBezTo>
                  <a:lnTo>
                    <a:pt x="5923" y="8836"/>
                  </a:lnTo>
                  <a:cubicBezTo>
                    <a:pt x="5923" y="9088"/>
                    <a:pt x="5734" y="9246"/>
                    <a:pt x="5545" y="9246"/>
                  </a:cubicBezTo>
                  <a:cubicBezTo>
                    <a:pt x="5293" y="9246"/>
                    <a:pt x="5104" y="9057"/>
                    <a:pt x="5104" y="8836"/>
                  </a:cubicBezTo>
                  <a:lnTo>
                    <a:pt x="5104" y="8584"/>
                  </a:lnTo>
                  <a:cubicBezTo>
                    <a:pt x="4632" y="8427"/>
                    <a:pt x="4285" y="7954"/>
                    <a:pt x="4285" y="7387"/>
                  </a:cubicBezTo>
                  <a:cubicBezTo>
                    <a:pt x="4285" y="7167"/>
                    <a:pt x="4474" y="7009"/>
                    <a:pt x="4726" y="7009"/>
                  </a:cubicBezTo>
                  <a:cubicBezTo>
                    <a:pt x="4947" y="7009"/>
                    <a:pt x="5104" y="7198"/>
                    <a:pt x="5104" y="7387"/>
                  </a:cubicBezTo>
                  <a:cubicBezTo>
                    <a:pt x="5104" y="7639"/>
                    <a:pt x="5293" y="7828"/>
                    <a:pt x="5545" y="7828"/>
                  </a:cubicBezTo>
                  <a:cubicBezTo>
                    <a:pt x="5766" y="7828"/>
                    <a:pt x="5923" y="7639"/>
                    <a:pt x="5923" y="7387"/>
                  </a:cubicBezTo>
                  <a:cubicBezTo>
                    <a:pt x="5923" y="7167"/>
                    <a:pt x="5608" y="6914"/>
                    <a:pt x="5262" y="6694"/>
                  </a:cubicBezTo>
                  <a:cubicBezTo>
                    <a:pt x="4821" y="6379"/>
                    <a:pt x="4285" y="5969"/>
                    <a:pt x="4285" y="5308"/>
                  </a:cubicBezTo>
                  <a:cubicBezTo>
                    <a:pt x="4285" y="4741"/>
                    <a:pt x="4632" y="4331"/>
                    <a:pt x="5104" y="4111"/>
                  </a:cubicBezTo>
                  <a:lnTo>
                    <a:pt x="5104" y="3859"/>
                  </a:lnTo>
                  <a:cubicBezTo>
                    <a:pt x="5104" y="3606"/>
                    <a:pt x="5293" y="3449"/>
                    <a:pt x="5545" y="3449"/>
                  </a:cubicBezTo>
                  <a:close/>
                  <a:moveTo>
                    <a:pt x="10651" y="1"/>
                  </a:moveTo>
                  <a:cubicBezTo>
                    <a:pt x="10562" y="1"/>
                    <a:pt x="10473" y="34"/>
                    <a:pt x="10397" y="109"/>
                  </a:cubicBezTo>
                  <a:cubicBezTo>
                    <a:pt x="9389" y="834"/>
                    <a:pt x="8538" y="960"/>
                    <a:pt x="8034" y="960"/>
                  </a:cubicBezTo>
                  <a:cubicBezTo>
                    <a:pt x="7310" y="960"/>
                    <a:pt x="6396" y="645"/>
                    <a:pt x="5766" y="172"/>
                  </a:cubicBezTo>
                  <a:cubicBezTo>
                    <a:pt x="5703" y="109"/>
                    <a:pt x="5616" y="78"/>
                    <a:pt x="5526" y="78"/>
                  </a:cubicBezTo>
                  <a:cubicBezTo>
                    <a:pt x="5435" y="78"/>
                    <a:pt x="5341" y="109"/>
                    <a:pt x="5262" y="172"/>
                  </a:cubicBezTo>
                  <a:cubicBezTo>
                    <a:pt x="4632" y="645"/>
                    <a:pt x="3781" y="960"/>
                    <a:pt x="3025" y="960"/>
                  </a:cubicBezTo>
                  <a:cubicBezTo>
                    <a:pt x="2237" y="960"/>
                    <a:pt x="1418" y="645"/>
                    <a:pt x="662" y="109"/>
                  </a:cubicBezTo>
                  <a:cubicBezTo>
                    <a:pt x="582" y="47"/>
                    <a:pt x="495" y="20"/>
                    <a:pt x="411" y="20"/>
                  </a:cubicBezTo>
                  <a:cubicBezTo>
                    <a:pt x="196" y="20"/>
                    <a:pt x="0" y="198"/>
                    <a:pt x="0" y="424"/>
                  </a:cubicBezTo>
                  <a:lnTo>
                    <a:pt x="0" y="5276"/>
                  </a:lnTo>
                  <a:cubicBezTo>
                    <a:pt x="0" y="8616"/>
                    <a:pt x="2143" y="11609"/>
                    <a:pt x="5388" y="12680"/>
                  </a:cubicBezTo>
                  <a:cubicBezTo>
                    <a:pt x="5419" y="12696"/>
                    <a:pt x="5459" y="12703"/>
                    <a:pt x="5506" y="12703"/>
                  </a:cubicBezTo>
                  <a:cubicBezTo>
                    <a:pt x="5553" y="12703"/>
                    <a:pt x="5608" y="12696"/>
                    <a:pt x="5671" y="12680"/>
                  </a:cubicBezTo>
                  <a:cubicBezTo>
                    <a:pt x="8885" y="11609"/>
                    <a:pt x="11059" y="8616"/>
                    <a:pt x="11059" y="5276"/>
                  </a:cubicBezTo>
                  <a:lnTo>
                    <a:pt x="11059" y="424"/>
                  </a:lnTo>
                  <a:cubicBezTo>
                    <a:pt x="11059" y="182"/>
                    <a:pt x="10858" y="1"/>
                    <a:pt x="106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31" name="Google Shape;5731;p89">
              <a:extLst>
                <a:ext uri="{FF2B5EF4-FFF2-40B4-BE49-F238E27FC236}">
                  <a16:creationId xmlns:a16="http://schemas.microsoft.com/office/drawing/2014/main" id="{4D78A1F7-0CCE-D88E-ECC1-23E7818D8E45}"/>
                </a:ext>
              </a:extLst>
            </p:cNvPr>
            <p:cNvGrpSpPr/>
            <p:nvPr/>
          </p:nvGrpSpPr>
          <p:grpSpPr>
            <a:xfrm>
              <a:off x="9176303" y="3481058"/>
              <a:ext cx="492877" cy="536705"/>
              <a:chOff x="-62516625" y="3743175"/>
              <a:chExt cx="315875" cy="318400"/>
            </a:xfrm>
            <a:grpFill/>
          </p:grpSpPr>
          <p:sp>
            <p:nvSpPr>
              <p:cNvPr id="915" name="Google Shape;5732;p89">
                <a:extLst>
                  <a:ext uri="{FF2B5EF4-FFF2-40B4-BE49-F238E27FC236}">
                    <a16:creationId xmlns:a16="http://schemas.microsoft.com/office/drawing/2014/main" id="{17CDB5EB-3E5A-406F-DFF2-272661A19377}"/>
                  </a:ext>
                </a:extLst>
              </p:cNvPr>
              <p:cNvSpPr/>
              <p:nvPr/>
            </p:nvSpPr>
            <p:spPr>
              <a:xfrm>
                <a:off x="-62334675" y="3884950"/>
                <a:ext cx="62250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29" extrusionOk="0">
                    <a:moveTo>
                      <a:pt x="1229" y="0"/>
                    </a:moveTo>
                    <a:cubicBezTo>
                      <a:pt x="977" y="0"/>
                      <a:pt x="820" y="189"/>
                      <a:pt x="820" y="410"/>
                    </a:cubicBezTo>
                    <a:lnTo>
                      <a:pt x="820" y="662"/>
                    </a:lnTo>
                    <a:cubicBezTo>
                      <a:pt x="347" y="819"/>
                      <a:pt x="0" y="1292"/>
                      <a:pt x="0" y="1859"/>
                    </a:cubicBezTo>
                    <a:cubicBezTo>
                      <a:pt x="0" y="2520"/>
                      <a:pt x="536" y="2930"/>
                      <a:pt x="977" y="3245"/>
                    </a:cubicBezTo>
                    <a:cubicBezTo>
                      <a:pt x="1292" y="3466"/>
                      <a:pt x="1639" y="3718"/>
                      <a:pt x="1639" y="3938"/>
                    </a:cubicBezTo>
                    <a:cubicBezTo>
                      <a:pt x="1639" y="4190"/>
                      <a:pt x="1450" y="4348"/>
                      <a:pt x="1229" y="4348"/>
                    </a:cubicBezTo>
                    <a:cubicBezTo>
                      <a:pt x="977" y="4348"/>
                      <a:pt x="820" y="4127"/>
                      <a:pt x="820" y="3938"/>
                    </a:cubicBezTo>
                    <a:cubicBezTo>
                      <a:pt x="820" y="3718"/>
                      <a:pt x="631" y="3497"/>
                      <a:pt x="442" y="3497"/>
                    </a:cubicBezTo>
                    <a:cubicBezTo>
                      <a:pt x="221" y="3497"/>
                      <a:pt x="0" y="3718"/>
                      <a:pt x="0" y="3938"/>
                    </a:cubicBezTo>
                    <a:cubicBezTo>
                      <a:pt x="0" y="4505"/>
                      <a:pt x="347" y="4915"/>
                      <a:pt x="820" y="5135"/>
                    </a:cubicBezTo>
                    <a:lnTo>
                      <a:pt x="820" y="5387"/>
                    </a:lnTo>
                    <a:cubicBezTo>
                      <a:pt x="820" y="5639"/>
                      <a:pt x="1009" y="5828"/>
                      <a:pt x="1229" y="5828"/>
                    </a:cubicBezTo>
                    <a:cubicBezTo>
                      <a:pt x="1450" y="5828"/>
                      <a:pt x="1639" y="5639"/>
                      <a:pt x="1639" y="5387"/>
                    </a:cubicBezTo>
                    <a:lnTo>
                      <a:pt x="1639" y="5135"/>
                    </a:lnTo>
                    <a:cubicBezTo>
                      <a:pt x="2111" y="4978"/>
                      <a:pt x="2489" y="4505"/>
                      <a:pt x="2489" y="3938"/>
                    </a:cubicBezTo>
                    <a:cubicBezTo>
                      <a:pt x="2489" y="3277"/>
                      <a:pt x="1922" y="2867"/>
                      <a:pt x="1481" y="2552"/>
                    </a:cubicBezTo>
                    <a:cubicBezTo>
                      <a:pt x="1166" y="2331"/>
                      <a:pt x="820" y="2079"/>
                      <a:pt x="820" y="1859"/>
                    </a:cubicBezTo>
                    <a:cubicBezTo>
                      <a:pt x="820" y="1607"/>
                      <a:pt x="1009" y="1418"/>
                      <a:pt x="1229" y="1418"/>
                    </a:cubicBezTo>
                    <a:cubicBezTo>
                      <a:pt x="1450" y="1418"/>
                      <a:pt x="1639" y="1607"/>
                      <a:pt x="1639" y="1859"/>
                    </a:cubicBezTo>
                    <a:cubicBezTo>
                      <a:pt x="1639" y="2079"/>
                      <a:pt x="1859" y="2237"/>
                      <a:pt x="2048" y="2237"/>
                    </a:cubicBezTo>
                    <a:cubicBezTo>
                      <a:pt x="2237" y="2237"/>
                      <a:pt x="2489" y="2048"/>
                      <a:pt x="2489" y="1859"/>
                    </a:cubicBezTo>
                    <a:cubicBezTo>
                      <a:pt x="2489" y="1292"/>
                      <a:pt x="2143" y="882"/>
                      <a:pt x="1639" y="662"/>
                    </a:cubicBezTo>
                    <a:lnTo>
                      <a:pt x="1639" y="410"/>
                    </a:lnTo>
                    <a:cubicBezTo>
                      <a:pt x="1639" y="158"/>
                      <a:pt x="1450" y="0"/>
                      <a:pt x="12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6" name="Google Shape;5733;p89">
                <a:extLst>
                  <a:ext uri="{FF2B5EF4-FFF2-40B4-BE49-F238E27FC236}">
                    <a16:creationId xmlns:a16="http://schemas.microsoft.com/office/drawing/2014/main" id="{CC99FA31-9909-23CA-1959-2FC39F071351}"/>
                  </a:ext>
                </a:extLst>
              </p:cNvPr>
              <p:cNvSpPr/>
              <p:nvPr/>
            </p:nvSpPr>
            <p:spPr>
              <a:xfrm>
                <a:off x="-62516625" y="3743175"/>
                <a:ext cx="315875" cy="31840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36" extrusionOk="0">
                    <a:moveTo>
                      <a:pt x="4632" y="3308"/>
                    </a:moveTo>
                    <a:cubicBezTo>
                      <a:pt x="5388" y="3308"/>
                      <a:pt x="6018" y="3938"/>
                      <a:pt x="6018" y="4694"/>
                    </a:cubicBezTo>
                    <a:cubicBezTo>
                      <a:pt x="6018" y="5450"/>
                      <a:pt x="5420" y="6049"/>
                      <a:pt x="4632" y="6049"/>
                    </a:cubicBezTo>
                    <a:cubicBezTo>
                      <a:pt x="3876" y="6049"/>
                      <a:pt x="3246" y="5419"/>
                      <a:pt x="3246" y="4694"/>
                    </a:cubicBezTo>
                    <a:cubicBezTo>
                      <a:pt x="3246" y="3938"/>
                      <a:pt x="3876" y="3308"/>
                      <a:pt x="4632" y="3308"/>
                    </a:cubicBezTo>
                    <a:close/>
                    <a:moveTo>
                      <a:pt x="8507" y="5230"/>
                    </a:moveTo>
                    <a:cubicBezTo>
                      <a:pt x="10303" y="5230"/>
                      <a:pt x="11815" y="6742"/>
                      <a:pt x="11815" y="8538"/>
                    </a:cubicBezTo>
                    <a:cubicBezTo>
                      <a:pt x="11815" y="10365"/>
                      <a:pt x="10334" y="11846"/>
                      <a:pt x="8507" y="11846"/>
                    </a:cubicBezTo>
                    <a:cubicBezTo>
                      <a:pt x="6680" y="11846"/>
                      <a:pt x="5199" y="10365"/>
                      <a:pt x="5199" y="8538"/>
                    </a:cubicBezTo>
                    <a:cubicBezTo>
                      <a:pt x="5199" y="6742"/>
                      <a:pt x="6680" y="5230"/>
                      <a:pt x="8507" y="5230"/>
                    </a:cubicBezTo>
                    <a:close/>
                    <a:moveTo>
                      <a:pt x="4664" y="0"/>
                    </a:moveTo>
                    <a:cubicBezTo>
                      <a:pt x="2080" y="0"/>
                      <a:pt x="1" y="2079"/>
                      <a:pt x="1" y="4694"/>
                    </a:cubicBezTo>
                    <a:cubicBezTo>
                      <a:pt x="1" y="5703"/>
                      <a:pt x="316" y="6711"/>
                      <a:pt x="914" y="7498"/>
                    </a:cubicBezTo>
                    <a:lnTo>
                      <a:pt x="4317" y="12571"/>
                    </a:lnTo>
                    <a:cubicBezTo>
                      <a:pt x="4396" y="12681"/>
                      <a:pt x="4530" y="12736"/>
                      <a:pt x="4660" y="12736"/>
                    </a:cubicBezTo>
                    <a:cubicBezTo>
                      <a:pt x="4790" y="12736"/>
                      <a:pt x="4916" y="12681"/>
                      <a:pt x="4979" y="12571"/>
                    </a:cubicBezTo>
                    <a:lnTo>
                      <a:pt x="5672" y="11531"/>
                    </a:lnTo>
                    <a:cubicBezTo>
                      <a:pt x="6396" y="12256"/>
                      <a:pt x="7404" y="12665"/>
                      <a:pt x="8507" y="12665"/>
                    </a:cubicBezTo>
                    <a:cubicBezTo>
                      <a:pt x="10776" y="12665"/>
                      <a:pt x="12634" y="10838"/>
                      <a:pt x="12634" y="8538"/>
                    </a:cubicBezTo>
                    <a:cubicBezTo>
                      <a:pt x="12634" y="6553"/>
                      <a:pt x="11217" y="4852"/>
                      <a:pt x="9326" y="4474"/>
                    </a:cubicBezTo>
                    <a:lnTo>
                      <a:pt x="9326" y="4222"/>
                    </a:lnTo>
                    <a:cubicBezTo>
                      <a:pt x="9074" y="1796"/>
                      <a:pt x="7089" y="0"/>
                      <a:pt x="46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2" name="Google Shape;5734;p89">
              <a:extLst>
                <a:ext uri="{FF2B5EF4-FFF2-40B4-BE49-F238E27FC236}">
                  <a16:creationId xmlns:a16="http://schemas.microsoft.com/office/drawing/2014/main" id="{664F3F9C-5F72-ACA6-4623-7E6CE863FC8D}"/>
                </a:ext>
              </a:extLst>
            </p:cNvPr>
            <p:cNvGrpSpPr/>
            <p:nvPr/>
          </p:nvGrpSpPr>
          <p:grpSpPr>
            <a:xfrm>
              <a:off x="9185524" y="4136620"/>
              <a:ext cx="474426" cy="475347"/>
              <a:chOff x="-62511900" y="4129100"/>
              <a:chExt cx="304050" cy="282000"/>
            </a:xfrm>
            <a:grpFill/>
          </p:grpSpPr>
          <p:sp>
            <p:nvSpPr>
              <p:cNvPr id="910" name="Google Shape;5735;p89">
                <a:extLst>
                  <a:ext uri="{FF2B5EF4-FFF2-40B4-BE49-F238E27FC236}">
                    <a16:creationId xmlns:a16="http://schemas.microsoft.com/office/drawing/2014/main" id="{3E73A304-AAD5-2BB5-ACF8-EF9F80B1C76C}"/>
                  </a:ext>
                </a:extLst>
              </p:cNvPr>
              <p:cNvSpPr/>
              <p:nvPr/>
            </p:nvSpPr>
            <p:spPr>
              <a:xfrm>
                <a:off x="-62414225" y="4203925"/>
                <a:ext cx="206375" cy="2071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8287" extrusionOk="0">
                    <a:moveTo>
                      <a:pt x="4128" y="1229"/>
                    </a:moveTo>
                    <a:cubicBezTo>
                      <a:pt x="4348" y="1229"/>
                      <a:pt x="4506" y="1418"/>
                      <a:pt x="4506" y="1670"/>
                    </a:cubicBezTo>
                    <a:lnTo>
                      <a:pt x="4506" y="1922"/>
                    </a:lnTo>
                    <a:cubicBezTo>
                      <a:pt x="4978" y="2080"/>
                      <a:pt x="5356" y="2552"/>
                      <a:pt x="5356" y="3119"/>
                    </a:cubicBezTo>
                    <a:cubicBezTo>
                      <a:pt x="5356" y="3340"/>
                      <a:pt x="5136" y="3498"/>
                      <a:pt x="4947" y="3498"/>
                    </a:cubicBezTo>
                    <a:cubicBezTo>
                      <a:pt x="4726" y="3498"/>
                      <a:pt x="4506" y="3308"/>
                      <a:pt x="4506" y="3119"/>
                    </a:cubicBezTo>
                    <a:cubicBezTo>
                      <a:pt x="4506" y="2867"/>
                      <a:pt x="4317" y="2710"/>
                      <a:pt x="4128" y="2710"/>
                    </a:cubicBezTo>
                    <a:cubicBezTo>
                      <a:pt x="3939" y="2710"/>
                      <a:pt x="3687" y="2930"/>
                      <a:pt x="3687" y="3119"/>
                    </a:cubicBezTo>
                    <a:cubicBezTo>
                      <a:pt x="3718" y="3340"/>
                      <a:pt x="4033" y="3592"/>
                      <a:pt x="4411" y="3813"/>
                    </a:cubicBezTo>
                    <a:cubicBezTo>
                      <a:pt x="4821" y="4128"/>
                      <a:pt x="5388" y="4537"/>
                      <a:pt x="5388" y="5199"/>
                    </a:cubicBezTo>
                    <a:cubicBezTo>
                      <a:pt x="5388" y="5766"/>
                      <a:pt x="5041" y="6175"/>
                      <a:pt x="4569" y="6396"/>
                    </a:cubicBezTo>
                    <a:lnTo>
                      <a:pt x="4569" y="6648"/>
                    </a:lnTo>
                    <a:cubicBezTo>
                      <a:pt x="4569" y="6900"/>
                      <a:pt x="4348" y="7089"/>
                      <a:pt x="4159" y="7089"/>
                    </a:cubicBezTo>
                    <a:cubicBezTo>
                      <a:pt x="3970" y="7089"/>
                      <a:pt x="3718" y="6900"/>
                      <a:pt x="3718" y="6648"/>
                    </a:cubicBezTo>
                    <a:lnTo>
                      <a:pt x="3718" y="6396"/>
                    </a:lnTo>
                    <a:cubicBezTo>
                      <a:pt x="3245" y="6238"/>
                      <a:pt x="2899" y="5766"/>
                      <a:pt x="2899" y="5199"/>
                    </a:cubicBezTo>
                    <a:cubicBezTo>
                      <a:pt x="2899" y="4978"/>
                      <a:pt x="3088" y="4821"/>
                      <a:pt x="3308" y="4821"/>
                    </a:cubicBezTo>
                    <a:cubicBezTo>
                      <a:pt x="3498" y="4821"/>
                      <a:pt x="3687" y="5010"/>
                      <a:pt x="3687" y="5199"/>
                    </a:cubicBezTo>
                    <a:cubicBezTo>
                      <a:pt x="3687" y="5451"/>
                      <a:pt x="3876" y="5608"/>
                      <a:pt x="4128" y="5608"/>
                    </a:cubicBezTo>
                    <a:cubicBezTo>
                      <a:pt x="4348" y="5608"/>
                      <a:pt x="4506" y="5388"/>
                      <a:pt x="4506" y="5199"/>
                    </a:cubicBezTo>
                    <a:cubicBezTo>
                      <a:pt x="4506" y="4978"/>
                      <a:pt x="4191" y="4726"/>
                      <a:pt x="3844" y="4506"/>
                    </a:cubicBezTo>
                    <a:cubicBezTo>
                      <a:pt x="3403" y="4191"/>
                      <a:pt x="2867" y="3781"/>
                      <a:pt x="2867" y="3119"/>
                    </a:cubicBezTo>
                    <a:cubicBezTo>
                      <a:pt x="2867" y="2552"/>
                      <a:pt x="3214" y="2143"/>
                      <a:pt x="3687" y="1922"/>
                    </a:cubicBezTo>
                    <a:lnTo>
                      <a:pt x="3687" y="1670"/>
                    </a:lnTo>
                    <a:cubicBezTo>
                      <a:pt x="3687" y="1418"/>
                      <a:pt x="3876" y="1229"/>
                      <a:pt x="4128" y="1229"/>
                    </a:cubicBezTo>
                    <a:close/>
                    <a:moveTo>
                      <a:pt x="4128" y="0"/>
                    </a:moveTo>
                    <a:cubicBezTo>
                      <a:pt x="1828" y="0"/>
                      <a:pt x="0" y="1859"/>
                      <a:pt x="0" y="4128"/>
                    </a:cubicBezTo>
                    <a:cubicBezTo>
                      <a:pt x="0" y="6427"/>
                      <a:pt x="1828" y="8286"/>
                      <a:pt x="4128" y="8286"/>
                    </a:cubicBezTo>
                    <a:cubicBezTo>
                      <a:pt x="6396" y="8286"/>
                      <a:pt x="8255" y="6427"/>
                      <a:pt x="8255" y="4128"/>
                    </a:cubicBezTo>
                    <a:cubicBezTo>
                      <a:pt x="8255" y="1859"/>
                      <a:pt x="6396" y="0"/>
                      <a:pt x="41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1" name="Google Shape;5736;p89">
                <a:extLst>
                  <a:ext uri="{FF2B5EF4-FFF2-40B4-BE49-F238E27FC236}">
                    <a16:creationId xmlns:a16="http://schemas.microsoft.com/office/drawing/2014/main" id="{65442BE2-8C56-90CB-F4A8-42E3C9459467}"/>
                  </a:ext>
                </a:extLst>
              </p:cNvPr>
              <p:cNvSpPr/>
              <p:nvPr/>
            </p:nvSpPr>
            <p:spPr>
              <a:xfrm>
                <a:off x="-62511100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2" name="Google Shape;5737;p89">
                <a:extLst>
                  <a:ext uri="{FF2B5EF4-FFF2-40B4-BE49-F238E27FC236}">
                    <a16:creationId xmlns:a16="http://schemas.microsoft.com/office/drawing/2014/main" id="{F289B635-1988-540D-6FAC-3C15F9CC67AD}"/>
                  </a:ext>
                </a:extLst>
              </p:cNvPr>
              <p:cNvSpPr/>
              <p:nvPr/>
            </p:nvSpPr>
            <p:spPr>
              <a:xfrm>
                <a:off x="-62511100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3" name="Google Shape;5738;p89">
                <a:extLst>
                  <a:ext uri="{FF2B5EF4-FFF2-40B4-BE49-F238E27FC236}">
                    <a16:creationId xmlns:a16="http://schemas.microsoft.com/office/drawing/2014/main" id="{F269729D-7B32-C76E-B75E-D9FD28C43FDB}"/>
                  </a:ext>
                </a:extLst>
              </p:cNvPr>
              <p:cNvSpPr/>
              <p:nvPr/>
            </p:nvSpPr>
            <p:spPr>
              <a:xfrm>
                <a:off x="-62511100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14" name="Google Shape;5739;p89">
                <a:extLst>
                  <a:ext uri="{FF2B5EF4-FFF2-40B4-BE49-F238E27FC236}">
                    <a16:creationId xmlns:a16="http://schemas.microsoft.com/office/drawing/2014/main" id="{BA140C57-B4FC-1BCD-6F9B-A9A5CAB95CCE}"/>
                  </a:ext>
                </a:extLst>
              </p:cNvPr>
              <p:cNvSpPr/>
              <p:nvPr/>
            </p:nvSpPr>
            <p:spPr>
              <a:xfrm>
                <a:off x="-62511900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3" name="Google Shape;5740;p89">
              <a:extLst>
                <a:ext uri="{FF2B5EF4-FFF2-40B4-BE49-F238E27FC236}">
                  <a16:creationId xmlns:a16="http://schemas.microsoft.com/office/drawing/2014/main" id="{F3478BA1-4553-CD26-8540-59705A105EFE}"/>
                </a:ext>
              </a:extLst>
            </p:cNvPr>
            <p:cNvGrpSpPr/>
            <p:nvPr/>
          </p:nvGrpSpPr>
          <p:grpSpPr>
            <a:xfrm>
              <a:off x="7402814" y="4824849"/>
              <a:ext cx="419111" cy="535061"/>
              <a:chOff x="-60597975" y="3367475"/>
              <a:chExt cx="268600" cy="317425"/>
            </a:xfrm>
            <a:grpFill/>
          </p:grpSpPr>
          <p:sp>
            <p:nvSpPr>
              <p:cNvPr id="905" name="Google Shape;5741;p89">
                <a:extLst>
                  <a:ext uri="{FF2B5EF4-FFF2-40B4-BE49-F238E27FC236}">
                    <a16:creationId xmlns:a16="http://schemas.microsoft.com/office/drawing/2014/main" id="{7B4153A5-F147-33D0-D84E-C15E0E3C1B49}"/>
                  </a:ext>
                </a:extLst>
              </p:cNvPr>
              <p:cNvSpPr/>
              <p:nvPr/>
            </p:nvSpPr>
            <p:spPr>
              <a:xfrm>
                <a:off x="-60535750" y="3495075"/>
                <a:ext cx="20637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3309" extrusionOk="0">
                    <a:moveTo>
                      <a:pt x="5357" y="1229"/>
                    </a:moveTo>
                    <a:cubicBezTo>
                      <a:pt x="5577" y="1229"/>
                      <a:pt x="5766" y="1418"/>
                      <a:pt x="5766" y="1607"/>
                    </a:cubicBezTo>
                    <a:cubicBezTo>
                      <a:pt x="5766" y="1890"/>
                      <a:pt x="5577" y="2048"/>
                      <a:pt x="5357" y="2048"/>
                    </a:cubicBezTo>
                    <a:lnTo>
                      <a:pt x="2049" y="2048"/>
                    </a:lnTo>
                    <a:cubicBezTo>
                      <a:pt x="1797" y="2048"/>
                      <a:pt x="1639" y="1859"/>
                      <a:pt x="1639" y="1607"/>
                    </a:cubicBezTo>
                    <a:cubicBezTo>
                      <a:pt x="1639" y="1386"/>
                      <a:pt x="1828" y="1229"/>
                      <a:pt x="2049" y="1229"/>
                    </a:cubicBezTo>
                    <a:close/>
                    <a:moveTo>
                      <a:pt x="1" y="0"/>
                    </a:moveTo>
                    <a:lnTo>
                      <a:pt x="1" y="3308"/>
                    </a:lnTo>
                    <a:lnTo>
                      <a:pt x="8255" y="3308"/>
                    </a:lnTo>
                    <a:lnTo>
                      <a:pt x="825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6" name="Google Shape;5742;p89">
                <a:extLst>
                  <a:ext uri="{FF2B5EF4-FFF2-40B4-BE49-F238E27FC236}">
                    <a16:creationId xmlns:a16="http://schemas.microsoft.com/office/drawing/2014/main" id="{AA1FE7E1-5FF1-E68E-869B-AE676B03576A}"/>
                  </a:ext>
                </a:extLst>
              </p:cNvPr>
              <p:cNvSpPr/>
              <p:nvPr/>
            </p:nvSpPr>
            <p:spPr>
              <a:xfrm>
                <a:off x="-60432575" y="3367475"/>
                <a:ext cx="2050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1891" extrusionOk="0">
                    <a:moveTo>
                      <a:pt x="1" y="0"/>
                    </a:moveTo>
                    <a:lnTo>
                      <a:pt x="1" y="1891"/>
                    </a:lnTo>
                    <a:cubicBezTo>
                      <a:pt x="127" y="1765"/>
                      <a:pt x="221" y="1639"/>
                      <a:pt x="379" y="1639"/>
                    </a:cubicBezTo>
                    <a:cubicBezTo>
                      <a:pt x="600" y="1639"/>
                      <a:pt x="694" y="1765"/>
                      <a:pt x="820" y="1891"/>
                    </a:cubicBezTo>
                    <a:lnTo>
                      <a:pt x="8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7" name="Google Shape;5743;p89">
                <a:extLst>
                  <a:ext uri="{FF2B5EF4-FFF2-40B4-BE49-F238E27FC236}">
                    <a16:creationId xmlns:a16="http://schemas.microsoft.com/office/drawing/2014/main" id="{4D832B64-A663-8E52-F0DF-D025205B62FC}"/>
                  </a:ext>
                </a:extLst>
              </p:cNvPr>
              <p:cNvSpPr/>
              <p:nvPr/>
            </p:nvSpPr>
            <p:spPr>
              <a:xfrm>
                <a:off x="-60535750" y="3367475"/>
                <a:ext cx="206375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4286" extrusionOk="0">
                    <a:moveTo>
                      <a:pt x="1" y="0"/>
                    </a:moveTo>
                    <a:lnTo>
                      <a:pt x="1" y="4285"/>
                    </a:lnTo>
                    <a:lnTo>
                      <a:pt x="8255" y="4285"/>
                    </a:lnTo>
                    <a:lnTo>
                      <a:pt x="8255" y="1261"/>
                    </a:lnTo>
                    <a:cubicBezTo>
                      <a:pt x="8255" y="567"/>
                      <a:pt x="7720" y="32"/>
                      <a:pt x="7026" y="32"/>
                    </a:cubicBezTo>
                    <a:lnTo>
                      <a:pt x="5829" y="32"/>
                    </a:lnTo>
                    <a:lnTo>
                      <a:pt x="5829" y="2930"/>
                    </a:lnTo>
                    <a:cubicBezTo>
                      <a:pt x="5829" y="3182"/>
                      <a:pt x="5633" y="3350"/>
                      <a:pt x="5418" y="3350"/>
                    </a:cubicBezTo>
                    <a:cubicBezTo>
                      <a:pt x="5311" y="3350"/>
                      <a:pt x="5199" y="3308"/>
                      <a:pt x="5105" y="3214"/>
                    </a:cubicBezTo>
                    <a:lnTo>
                      <a:pt x="4569" y="2678"/>
                    </a:lnTo>
                    <a:lnTo>
                      <a:pt x="4002" y="3214"/>
                    </a:lnTo>
                    <a:cubicBezTo>
                      <a:pt x="3917" y="3289"/>
                      <a:pt x="3821" y="3322"/>
                      <a:pt x="3728" y="3322"/>
                    </a:cubicBezTo>
                    <a:cubicBezTo>
                      <a:pt x="3510" y="3322"/>
                      <a:pt x="3309" y="3142"/>
                      <a:pt x="3309" y="2899"/>
                    </a:cubicBezTo>
                    <a:lnTo>
                      <a:pt x="330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8" name="Google Shape;5744;p89">
                <a:extLst>
                  <a:ext uri="{FF2B5EF4-FFF2-40B4-BE49-F238E27FC236}">
                    <a16:creationId xmlns:a16="http://schemas.microsoft.com/office/drawing/2014/main" id="{16D439E2-B449-3C65-A486-5ED5DA280FCD}"/>
                  </a:ext>
                </a:extLst>
              </p:cNvPr>
              <p:cNvSpPr/>
              <p:nvPr/>
            </p:nvSpPr>
            <p:spPr>
              <a:xfrm>
                <a:off x="-60597975" y="3368175"/>
                <a:ext cx="40200" cy="316725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12669" extrusionOk="0">
                    <a:moveTo>
                      <a:pt x="337" y="0"/>
                    </a:moveTo>
                    <a:cubicBezTo>
                      <a:pt x="163" y="0"/>
                      <a:pt x="1" y="178"/>
                      <a:pt x="1" y="382"/>
                    </a:cubicBezTo>
                    <a:lnTo>
                      <a:pt x="1" y="12259"/>
                    </a:lnTo>
                    <a:cubicBezTo>
                      <a:pt x="1" y="12480"/>
                      <a:pt x="190" y="12669"/>
                      <a:pt x="379" y="12669"/>
                    </a:cubicBezTo>
                    <a:lnTo>
                      <a:pt x="1608" y="12669"/>
                    </a:lnTo>
                    <a:lnTo>
                      <a:pt x="1608" y="4"/>
                    </a:lnTo>
                    <a:lnTo>
                      <a:pt x="379" y="4"/>
                    </a:lnTo>
                    <a:cubicBezTo>
                      <a:pt x="365" y="2"/>
                      <a:pt x="351" y="0"/>
                      <a:pt x="3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9" name="Google Shape;5745;p89">
                <a:extLst>
                  <a:ext uri="{FF2B5EF4-FFF2-40B4-BE49-F238E27FC236}">
                    <a16:creationId xmlns:a16="http://schemas.microsoft.com/office/drawing/2014/main" id="{8967C44F-700B-1F13-8C39-91D766190189}"/>
                  </a:ext>
                </a:extLst>
              </p:cNvPr>
              <p:cNvSpPr/>
              <p:nvPr/>
            </p:nvSpPr>
            <p:spPr>
              <a:xfrm>
                <a:off x="-60535750" y="3597450"/>
                <a:ext cx="2063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026" y="3466"/>
                    </a:lnTo>
                    <a:cubicBezTo>
                      <a:pt x="7720" y="3466"/>
                      <a:pt x="8255" y="2931"/>
                      <a:pt x="8255" y="2206"/>
                    </a:cubicBezTo>
                    <a:lnTo>
                      <a:pt x="825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34" name="Google Shape;5746;p89">
              <a:extLst>
                <a:ext uri="{FF2B5EF4-FFF2-40B4-BE49-F238E27FC236}">
                  <a16:creationId xmlns:a16="http://schemas.microsoft.com/office/drawing/2014/main" id="{47CC4CC3-ED2F-F156-CDCD-412283593BA1}"/>
                </a:ext>
              </a:extLst>
            </p:cNvPr>
            <p:cNvSpPr/>
            <p:nvPr/>
          </p:nvSpPr>
          <p:spPr>
            <a:xfrm>
              <a:off x="7363336" y="5482654"/>
              <a:ext cx="497753" cy="531775"/>
            </a:xfrm>
            <a:custGeom>
              <a:avLst/>
              <a:gdLst/>
              <a:ahLst/>
              <a:cxnLst/>
              <a:rect l="l" t="t" r="r" b="b"/>
              <a:pathLst>
                <a:path w="12760" h="12619" extrusionOk="0">
                  <a:moveTo>
                    <a:pt x="10082" y="2190"/>
                  </a:moveTo>
                  <a:lnTo>
                    <a:pt x="11027" y="2726"/>
                  </a:lnTo>
                  <a:lnTo>
                    <a:pt x="8948" y="6317"/>
                  </a:lnTo>
                  <a:lnTo>
                    <a:pt x="8003" y="5781"/>
                  </a:lnTo>
                  <a:cubicBezTo>
                    <a:pt x="8349" y="5151"/>
                    <a:pt x="9704" y="2820"/>
                    <a:pt x="10082" y="2190"/>
                  </a:cubicBezTo>
                  <a:close/>
                  <a:moveTo>
                    <a:pt x="7813" y="6601"/>
                  </a:moveTo>
                  <a:lnTo>
                    <a:pt x="8318" y="6916"/>
                  </a:lnTo>
                  <a:lnTo>
                    <a:pt x="7782" y="7262"/>
                  </a:lnTo>
                  <a:lnTo>
                    <a:pt x="7813" y="6601"/>
                  </a:lnTo>
                  <a:close/>
                  <a:moveTo>
                    <a:pt x="10554" y="8522"/>
                  </a:moveTo>
                  <a:cubicBezTo>
                    <a:pt x="10806" y="8522"/>
                    <a:pt x="10964" y="8711"/>
                    <a:pt x="10964" y="8900"/>
                  </a:cubicBezTo>
                  <a:cubicBezTo>
                    <a:pt x="10964" y="9153"/>
                    <a:pt x="10806" y="9342"/>
                    <a:pt x="10554" y="9342"/>
                  </a:cubicBezTo>
                  <a:lnTo>
                    <a:pt x="5608" y="9342"/>
                  </a:lnTo>
                  <a:cubicBezTo>
                    <a:pt x="5356" y="9342"/>
                    <a:pt x="5167" y="9153"/>
                    <a:pt x="5167" y="8900"/>
                  </a:cubicBezTo>
                  <a:cubicBezTo>
                    <a:pt x="5167" y="8680"/>
                    <a:pt x="5356" y="8522"/>
                    <a:pt x="5608" y="8522"/>
                  </a:cubicBezTo>
                  <a:close/>
                  <a:moveTo>
                    <a:pt x="3088" y="5592"/>
                  </a:moveTo>
                  <a:cubicBezTo>
                    <a:pt x="3308" y="5592"/>
                    <a:pt x="3497" y="5813"/>
                    <a:pt x="3497" y="6002"/>
                  </a:cubicBezTo>
                  <a:lnTo>
                    <a:pt x="3497" y="6286"/>
                  </a:lnTo>
                  <a:cubicBezTo>
                    <a:pt x="3970" y="6443"/>
                    <a:pt x="4348" y="6916"/>
                    <a:pt x="4348" y="7451"/>
                  </a:cubicBezTo>
                  <a:cubicBezTo>
                    <a:pt x="4348" y="7703"/>
                    <a:pt x="4159" y="7861"/>
                    <a:pt x="3907" y="7861"/>
                  </a:cubicBezTo>
                  <a:cubicBezTo>
                    <a:pt x="3655" y="7861"/>
                    <a:pt x="3497" y="7640"/>
                    <a:pt x="3497" y="7451"/>
                  </a:cubicBezTo>
                  <a:cubicBezTo>
                    <a:pt x="3497" y="7231"/>
                    <a:pt x="3308" y="7010"/>
                    <a:pt x="3088" y="7010"/>
                  </a:cubicBezTo>
                  <a:cubicBezTo>
                    <a:pt x="2836" y="7010"/>
                    <a:pt x="2678" y="7231"/>
                    <a:pt x="2678" y="7451"/>
                  </a:cubicBezTo>
                  <a:cubicBezTo>
                    <a:pt x="2678" y="7703"/>
                    <a:pt x="3025" y="7924"/>
                    <a:pt x="3340" y="8176"/>
                  </a:cubicBezTo>
                  <a:cubicBezTo>
                    <a:pt x="3781" y="8491"/>
                    <a:pt x="4348" y="8869"/>
                    <a:pt x="4348" y="9531"/>
                  </a:cubicBezTo>
                  <a:cubicBezTo>
                    <a:pt x="4348" y="10098"/>
                    <a:pt x="3970" y="10539"/>
                    <a:pt x="3497" y="10728"/>
                  </a:cubicBezTo>
                  <a:lnTo>
                    <a:pt x="3497" y="11011"/>
                  </a:lnTo>
                  <a:cubicBezTo>
                    <a:pt x="3497" y="11232"/>
                    <a:pt x="3308" y="11452"/>
                    <a:pt x="3088" y="11452"/>
                  </a:cubicBezTo>
                  <a:cubicBezTo>
                    <a:pt x="2836" y="11452"/>
                    <a:pt x="2678" y="11232"/>
                    <a:pt x="2678" y="11011"/>
                  </a:cubicBezTo>
                  <a:lnTo>
                    <a:pt x="2678" y="10728"/>
                  </a:lnTo>
                  <a:cubicBezTo>
                    <a:pt x="2206" y="10570"/>
                    <a:pt x="1859" y="10098"/>
                    <a:pt x="1859" y="9531"/>
                  </a:cubicBezTo>
                  <a:cubicBezTo>
                    <a:pt x="1859" y="9310"/>
                    <a:pt x="2048" y="9121"/>
                    <a:pt x="2300" y="9121"/>
                  </a:cubicBezTo>
                  <a:cubicBezTo>
                    <a:pt x="2521" y="9121"/>
                    <a:pt x="2678" y="9310"/>
                    <a:pt x="2678" y="9531"/>
                  </a:cubicBezTo>
                  <a:cubicBezTo>
                    <a:pt x="2678" y="9783"/>
                    <a:pt x="2867" y="9940"/>
                    <a:pt x="3088" y="9940"/>
                  </a:cubicBezTo>
                  <a:cubicBezTo>
                    <a:pt x="3308" y="9940"/>
                    <a:pt x="3497" y="9751"/>
                    <a:pt x="3497" y="9531"/>
                  </a:cubicBezTo>
                  <a:cubicBezTo>
                    <a:pt x="3497" y="9310"/>
                    <a:pt x="3182" y="9089"/>
                    <a:pt x="2836" y="8837"/>
                  </a:cubicBezTo>
                  <a:cubicBezTo>
                    <a:pt x="2395" y="8522"/>
                    <a:pt x="1859" y="8113"/>
                    <a:pt x="1859" y="7451"/>
                  </a:cubicBezTo>
                  <a:cubicBezTo>
                    <a:pt x="1859" y="6916"/>
                    <a:pt x="2206" y="6475"/>
                    <a:pt x="2678" y="6286"/>
                  </a:cubicBezTo>
                  <a:lnTo>
                    <a:pt x="2678" y="6002"/>
                  </a:lnTo>
                  <a:cubicBezTo>
                    <a:pt x="2678" y="5750"/>
                    <a:pt x="2867" y="5592"/>
                    <a:pt x="3088" y="5592"/>
                  </a:cubicBezTo>
                  <a:close/>
                  <a:moveTo>
                    <a:pt x="10554" y="11011"/>
                  </a:moveTo>
                  <a:cubicBezTo>
                    <a:pt x="10806" y="11011"/>
                    <a:pt x="10964" y="11200"/>
                    <a:pt x="10964" y="11452"/>
                  </a:cubicBezTo>
                  <a:cubicBezTo>
                    <a:pt x="10964" y="11641"/>
                    <a:pt x="10806" y="11830"/>
                    <a:pt x="10554" y="11830"/>
                  </a:cubicBezTo>
                  <a:lnTo>
                    <a:pt x="5608" y="11830"/>
                  </a:lnTo>
                  <a:cubicBezTo>
                    <a:pt x="5356" y="11830"/>
                    <a:pt x="5167" y="11641"/>
                    <a:pt x="5167" y="11452"/>
                  </a:cubicBezTo>
                  <a:cubicBezTo>
                    <a:pt x="5167" y="11200"/>
                    <a:pt x="5356" y="11011"/>
                    <a:pt x="5608" y="11011"/>
                  </a:cubicBezTo>
                  <a:close/>
                  <a:moveTo>
                    <a:pt x="10933" y="1"/>
                  </a:moveTo>
                  <a:cubicBezTo>
                    <a:pt x="10599" y="1"/>
                    <a:pt x="10280" y="176"/>
                    <a:pt x="10113" y="489"/>
                  </a:cubicBez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1"/>
                    <a:pt x="0" y="5592"/>
                  </a:cubicBezTo>
                  <a:lnTo>
                    <a:pt x="0" y="11389"/>
                  </a:lnTo>
                  <a:cubicBezTo>
                    <a:pt x="0" y="12051"/>
                    <a:pt x="567" y="12618"/>
                    <a:pt x="1229" y="12618"/>
                  </a:cubicBezTo>
                  <a:lnTo>
                    <a:pt x="11437" y="12618"/>
                  </a:lnTo>
                  <a:cubicBezTo>
                    <a:pt x="12098" y="12618"/>
                    <a:pt x="12697" y="12082"/>
                    <a:pt x="12697" y="11389"/>
                  </a:cubicBezTo>
                  <a:lnTo>
                    <a:pt x="12697" y="5592"/>
                  </a:lnTo>
                  <a:cubicBezTo>
                    <a:pt x="12602" y="4931"/>
                    <a:pt x="12067" y="4395"/>
                    <a:pt x="11374" y="4395"/>
                  </a:cubicBezTo>
                  <a:lnTo>
                    <a:pt x="11027" y="4395"/>
                  </a:lnTo>
                  <a:lnTo>
                    <a:pt x="12476" y="1875"/>
                  </a:lnTo>
                  <a:cubicBezTo>
                    <a:pt x="12760" y="1402"/>
                    <a:pt x="12602" y="804"/>
                    <a:pt x="12130" y="583"/>
                  </a:cubicBezTo>
                  <a:lnTo>
                    <a:pt x="11437" y="142"/>
                  </a:lnTo>
                  <a:cubicBezTo>
                    <a:pt x="11277" y="46"/>
                    <a:pt x="11103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35" name="Google Shape;5747;p89">
              <a:extLst>
                <a:ext uri="{FF2B5EF4-FFF2-40B4-BE49-F238E27FC236}">
                  <a16:creationId xmlns:a16="http://schemas.microsoft.com/office/drawing/2014/main" id="{760DACD9-5A73-0927-D9BF-F1B59363556F}"/>
                </a:ext>
              </a:extLst>
            </p:cNvPr>
            <p:cNvGrpSpPr/>
            <p:nvPr/>
          </p:nvGrpSpPr>
          <p:grpSpPr>
            <a:xfrm>
              <a:off x="7365324" y="6225384"/>
              <a:ext cx="494086" cy="382384"/>
              <a:chOff x="-60621600" y="4145650"/>
              <a:chExt cx="316650" cy="226850"/>
            </a:xfrm>
            <a:grpFill/>
          </p:grpSpPr>
          <p:sp>
            <p:nvSpPr>
              <p:cNvPr id="902" name="Google Shape;5748;p89">
                <a:extLst>
                  <a:ext uri="{FF2B5EF4-FFF2-40B4-BE49-F238E27FC236}">
                    <a16:creationId xmlns:a16="http://schemas.microsoft.com/office/drawing/2014/main" id="{15D0AE3F-DFB1-E8FA-ED6C-0218BC5D9942}"/>
                  </a:ext>
                </a:extLst>
              </p:cNvPr>
              <p:cNvSpPr/>
              <p:nvPr/>
            </p:nvSpPr>
            <p:spPr>
              <a:xfrm>
                <a:off x="-60463275" y="4249600"/>
                <a:ext cx="6145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2458" h="2427" extrusionOk="0"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cubicBezTo>
                      <a:pt x="0" y="1891"/>
                      <a:pt x="567" y="2427"/>
                      <a:pt x="1229" y="2427"/>
                    </a:cubicBezTo>
                    <a:cubicBezTo>
                      <a:pt x="1891" y="2427"/>
                      <a:pt x="2458" y="1891"/>
                      <a:pt x="2458" y="1198"/>
                    </a:cubicBezTo>
                    <a:cubicBezTo>
                      <a:pt x="2458" y="536"/>
                      <a:pt x="1891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3" name="Google Shape;5749;p89">
                <a:extLst>
                  <a:ext uri="{FF2B5EF4-FFF2-40B4-BE49-F238E27FC236}">
                    <a16:creationId xmlns:a16="http://schemas.microsoft.com/office/drawing/2014/main" id="{0C0044C9-AD65-5613-B68B-1F38F2CD12D2}"/>
                  </a:ext>
                </a:extLst>
              </p:cNvPr>
              <p:cNvSpPr/>
              <p:nvPr/>
            </p:nvSpPr>
            <p:spPr>
              <a:xfrm>
                <a:off x="-60526300" y="4249600"/>
                <a:ext cx="48075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1923" h="2427" extrusionOk="0">
                    <a:moveTo>
                      <a:pt x="1261" y="1"/>
                    </a:moveTo>
                    <a:cubicBezTo>
                      <a:pt x="599" y="1"/>
                      <a:pt x="1" y="536"/>
                      <a:pt x="1" y="1198"/>
                    </a:cubicBezTo>
                    <a:cubicBezTo>
                      <a:pt x="1" y="1891"/>
                      <a:pt x="568" y="2427"/>
                      <a:pt x="1261" y="2427"/>
                    </a:cubicBezTo>
                    <a:cubicBezTo>
                      <a:pt x="1513" y="2427"/>
                      <a:pt x="1734" y="2364"/>
                      <a:pt x="1923" y="2238"/>
                    </a:cubicBezTo>
                    <a:cubicBezTo>
                      <a:pt x="1765" y="1923"/>
                      <a:pt x="1671" y="1576"/>
                      <a:pt x="1671" y="1198"/>
                    </a:cubicBezTo>
                    <a:cubicBezTo>
                      <a:pt x="1671" y="851"/>
                      <a:pt x="1765" y="505"/>
                      <a:pt x="1923" y="190"/>
                    </a:cubicBezTo>
                    <a:cubicBezTo>
                      <a:pt x="1734" y="64"/>
                      <a:pt x="1513" y="1"/>
                      <a:pt x="12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4" name="Google Shape;5750;p89">
                <a:extLst>
                  <a:ext uri="{FF2B5EF4-FFF2-40B4-BE49-F238E27FC236}">
                    <a16:creationId xmlns:a16="http://schemas.microsoft.com/office/drawing/2014/main" id="{8833353A-4BE3-5BD3-1EAA-4EE1E106B3DF}"/>
                  </a:ext>
                </a:extLst>
              </p:cNvPr>
              <p:cNvSpPr/>
              <p:nvPr/>
            </p:nvSpPr>
            <p:spPr>
              <a:xfrm>
                <a:off x="-60621600" y="4145650"/>
                <a:ext cx="316650" cy="2268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9074" extrusionOk="0">
                    <a:moveTo>
                      <a:pt x="11374" y="851"/>
                    </a:moveTo>
                    <a:cubicBezTo>
                      <a:pt x="11626" y="851"/>
                      <a:pt x="11815" y="1040"/>
                      <a:pt x="11815" y="1229"/>
                    </a:cubicBezTo>
                    <a:lnTo>
                      <a:pt x="11815" y="1670"/>
                    </a:lnTo>
                    <a:lnTo>
                      <a:pt x="788" y="1670"/>
                    </a:lnTo>
                    <a:lnTo>
                      <a:pt x="788" y="1229"/>
                    </a:lnTo>
                    <a:cubicBezTo>
                      <a:pt x="788" y="1008"/>
                      <a:pt x="977" y="851"/>
                      <a:pt x="1166" y="851"/>
                    </a:cubicBezTo>
                    <a:close/>
                    <a:moveTo>
                      <a:pt x="7562" y="3277"/>
                    </a:moveTo>
                    <a:cubicBezTo>
                      <a:pt x="8696" y="3277"/>
                      <a:pt x="9641" y="4222"/>
                      <a:pt x="9641" y="5356"/>
                    </a:cubicBezTo>
                    <a:cubicBezTo>
                      <a:pt x="9610" y="6522"/>
                      <a:pt x="8696" y="7467"/>
                      <a:pt x="7562" y="7467"/>
                    </a:cubicBezTo>
                    <a:cubicBezTo>
                      <a:pt x="7089" y="7467"/>
                      <a:pt x="6648" y="7309"/>
                      <a:pt x="6333" y="7026"/>
                    </a:cubicBezTo>
                    <a:cubicBezTo>
                      <a:pt x="5987" y="7309"/>
                      <a:pt x="5546" y="7467"/>
                      <a:pt x="5073" y="7467"/>
                    </a:cubicBezTo>
                    <a:cubicBezTo>
                      <a:pt x="3939" y="7467"/>
                      <a:pt x="2994" y="6522"/>
                      <a:pt x="2994" y="5356"/>
                    </a:cubicBezTo>
                    <a:cubicBezTo>
                      <a:pt x="2994" y="4222"/>
                      <a:pt x="3939" y="3277"/>
                      <a:pt x="5073" y="3277"/>
                    </a:cubicBezTo>
                    <a:cubicBezTo>
                      <a:pt x="5514" y="3277"/>
                      <a:pt x="5987" y="3434"/>
                      <a:pt x="6333" y="3718"/>
                    </a:cubicBezTo>
                    <a:cubicBezTo>
                      <a:pt x="6680" y="3434"/>
                      <a:pt x="7121" y="3277"/>
                      <a:pt x="7562" y="3277"/>
                    </a:cubicBezTo>
                    <a:close/>
                    <a:moveTo>
                      <a:pt x="1229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7845"/>
                    </a:lnTo>
                    <a:cubicBezTo>
                      <a:pt x="1" y="8506"/>
                      <a:pt x="536" y="9073"/>
                      <a:pt x="1229" y="9073"/>
                    </a:cubicBezTo>
                    <a:lnTo>
                      <a:pt x="11406" y="9073"/>
                    </a:lnTo>
                    <a:cubicBezTo>
                      <a:pt x="12099" y="9073"/>
                      <a:pt x="12666" y="8506"/>
                      <a:pt x="12666" y="7845"/>
                    </a:cubicBezTo>
                    <a:lnTo>
                      <a:pt x="12666" y="1229"/>
                    </a:lnTo>
                    <a:cubicBezTo>
                      <a:pt x="12634" y="567"/>
                      <a:pt x="12099" y="0"/>
                      <a:pt x="114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6" name="Google Shape;5751;p89">
              <a:extLst>
                <a:ext uri="{FF2B5EF4-FFF2-40B4-BE49-F238E27FC236}">
                  <a16:creationId xmlns:a16="http://schemas.microsoft.com/office/drawing/2014/main" id="{58901D0B-4978-ADF4-25E1-EBC00DE8B26B}"/>
                </a:ext>
              </a:extLst>
            </p:cNvPr>
            <p:cNvGrpSpPr/>
            <p:nvPr/>
          </p:nvGrpSpPr>
          <p:grpSpPr>
            <a:xfrm>
              <a:off x="9167961" y="6150352"/>
              <a:ext cx="485466" cy="532448"/>
              <a:chOff x="-59400775" y="4084200"/>
              <a:chExt cx="311125" cy="315875"/>
            </a:xfrm>
            <a:grpFill/>
          </p:grpSpPr>
          <p:sp>
            <p:nvSpPr>
              <p:cNvPr id="896" name="Google Shape;5752;p89">
                <a:extLst>
                  <a:ext uri="{FF2B5EF4-FFF2-40B4-BE49-F238E27FC236}">
                    <a16:creationId xmlns:a16="http://schemas.microsoft.com/office/drawing/2014/main" id="{5E4F93FF-57CC-7D0B-4AEE-04C3D1CE4E3B}"/>
                  </a:ext>
                </a:extLst>
              </p:cNvPr>
              <p:cNvSpPr/>
              <p:nvPr/>
            </p:nvSpPr>
            <p:spPr>
              <a:xfrm>
                <a:off x="-5940077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37" y="1071"/>
                      <a:pt x="2237" y="1260"/>
                    </a:cubicBezTo>
                    <a:cubicBezTo>
                      <a:pt x="2237" y="1449"/>
                      <a:pt x="2048" y="1701"/>
                      <a:pt x="1796" y="1701"/>
                    </a:cubicBezTo>
                    <a:cubicBezTo>
                      <a:pt x="1576" y="1701"/>
                      <a:pt x="1418" y="1481"/>
                      <a:pt x="1418" y="1260"/>
                    </a:cubicBezTo>
                    <a:cubicBezTo>
                      <a:pt x="1418" y="1008"/>
                      <a:pt x="1576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29" y="3308"/>
                    </a:cubicBezTo>
                    <a:lnTo>
                      <a:pt x="2332" y="3308"/>
                    </a:lnTo>
                    <a:cubicBezTo>
                      <a:pt x="2993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7" name="Google Shape;5753;p89">
                <a:extLst>
                  <a:ext uri="{FF2B5EF4-FFF2-40B4-BE49-F238E27FC236}">
                    <a16:creationId xmlns:a16="http://schemas.microsoft.com/office/drawing/2014/main" id="{D4008E9F-0AE5-8745-06CF-79E0D4A63ACD}"/>
                  </a:ext>
                </a:extLst>
              </p:cNvPr>
              <p:cNvSpPr/>
              <p:nvPr/>
            </p:nvSpPr>
            <p:spPr>
              <a:xfrm>
                <a:off x="-59400000" y="4084200"/>
                <a:ext cx="89825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8508" extrusionOk="0">
                    <a:moveTo>
                      <a:pt x="1734" y="1607"/>
                    </a:moveTo>
                    <a:cubicBezTo>
                      <a:pt x="1923" y="1607"/>
                      <a:pt x="2175" y="1797"/>
                      <a:pt x="2175" y="2049"/>
                    </a:cubicBezTo>
                    <a:lnTo>
                      <a:pt x="2175" y="7278"/>
                    </a:lnTo>
                    <a:cubicBezTo>
                      <a:pt x="2175" y="7499"/>
                      <a:pt x="1986" y="7656"/>
                      <a:pt x="1734" y="7656"/>
                    </a:cubicBezTo>
                    <a:cubicBezTo>
                      <a:pt x="1513" y="7656"/>
                      <a:pt x="1356" y="7467"/>
                      <a:pt x="1356" y="7278"/>
                    </a:cubicBezTo>
                    <a:lnTo>
                      <a:pt x="1356" y="2049"/>
                    </a:lnTo>
                    <a:cubicBezTo>
                      <a:pt x="1356" y="1797"/>
                      <a:pt x="1545" y="1607"/>
                      <a:pt x="1734" y="1607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36"/>
                      <a:pt x="1" y="1198"/>
                    </a:cubicBezTo>
                    <a:lnTo>
                      <a:pt x="1" y="8507"/>
                    </a:lnTo>
                    <a:lnTo>
                      <a:pt x="3593" y="8507"/>
                    </a:lnTo>
                    <a:lnTo>
                      <a:pt x="3593" y="1198"/>
                    </a:lnTo>
                    <a:cubicBezTo>
                      <a:pt x="3561" y="536"/>
                      <a:pt x="2994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8" name="Google Shape;5754;p89">
                <a:extLst>
                  <a:ext uri="{FF2B5EF4-FFF2-40B4-BE49-F238E27FC236}">
                    <a16:creationId xmlns:a16="http://schemas.microsoft.com/office/drawing/2014/main" id="{8AE0619C-E747-7C9D-9998-24E41E9FD066}"/>
                  </a:ext>
                </a:extLst>
              </p:cNvPr>
              <p:cNvSpPr/>
              <p:nvPr/>
            </p:nvSpPr>
            <p:spPr>
              <a:xfrm>
                <a:off x="-59290500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05" y="1071"/>
                      <a:pt x="2205" y="1260"/>
                    </a:cubicBezTo>
                    <a:cubicBezTo>
                      <a:pt x="2205" y="1449"/>
                      <a:pt x="2016" y="1701"/>
                      <a:pt x="1796" y="1701"/>
                    </a:cubicBezTo>
                    <a:cubicBezTo>
                      <a:pt x="1575" y="1701"/>
                      <a:pt x="1386" y="1481"/>
                      <a:pt x="1386" y="1260"/>
                    </a:cubicBezTo>
                    <a:cubicBezTo>
                      <a:pt x="1386" y="1008"/>
                      <a:pt x="1575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60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9" name="Google Shape;5755;p89">
                <a:extLst>
                  <a:ext uri="{FF2B5EF4-FFF2-40B4-BE49-F238E27FC236}">
                    <a16:creationId xmlns:a16="http://schemas.microsoft.com/office/drawing/2014/main" id="{224E9F3A-CB20-2A29-AE5D-15E25DF8B6A6}"/>
                  </a:ext>
                </a:extLst>
              </p:cNvPr>
              <p:cNvSpPr/>
              <p:nvPr/>
            </p:nvSpPr>
            <p:spPr>
              <a:xfrm>
                <a:off x="-5929050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96" y="1607"/>
                    </a:moveTo>
                    <a:cubicBezTo>
                      <a:pt x="2048" y="1607"/>
                      <a:pt x="2205" y="1797"/>
                      <a:pt x="2205" y="2049"/>
                    </a:cubicBezTo>
                    <a:lnTo>
                      <a:pt x="2205" y="7278"/>
                    </a:lnTo>
                    <a:cubicBezTo>
                      <a:pt x="2205" y="7499"/>
                      <a:pt x="2016" y="7656"/>
                      <a:pt x="1796" y="7656"/>
                    </a:cubicBezTo>
                    <a:cubicBezTo>
                      <a:pt x="1607" y="7656"/>
                      <a:pt x="1386" y="7467"/>
                      <a:pt x="1386" y="7278"/>
                    </a:cubicBezTo>
                    <a:lnTo>
                      <a:pt x="1386" y="2049"/>
                    </a:lnTo>
                    <a:cubicBezTo>
                      <a:pt x="1386" y="1797"/>
                      <a:pt x="1575" y="1607"/>
                      <a:pt x="1796" y="1607"/>
                    </a:cubicBezTo>
                    <a:close/>
                    <a:moveTo>
                      <a:pt x="1260" y="1"/>
                    </a:moveTo>
                    <a:cubicBezTo>
                      <a:pt x="599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92" y="536"/>
                      <a:pt x="3025" y="1"/>
                      <a:pt x="2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0" name="Google Shape;5756;p89">
                <a:extLst>
                  <a:ext uri="{FF2B5EF4-FFF2-40B4-BE49-F238E27FC236}">
                    <a16:creationId xmlns:a16="http://schemas.microsoft.com/office/drawing/2014/main" id="{B9ABDED3-F295-BE33-9E82-AE50D670C21F}"/>
                  </a:ext>
                </a:extLst>
              </p:cNvPr>
              <p:cNvSpPr/>
              <p:nvPr/>
            </p:nvSpPr>
            <p:spPr>
              <a:xfrm>
                <a:off x="-5918102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828" y="851"/>
                    </a:moveTo>
                    <a:cubicBezTo>
                      <a:pt x="2080" y="851"/>
                      <a:pt x="2269" y="1071"/>
                      <a:pt x="2269" y="1260"/>
                    </a:cubicBezTo>
                    <a:cubicBezTo>
                      <a:pt x="2269" y="1449"/>
                      <a:pt x="2080" y="1701"/>
                      <a:pt x="1828" y="1701"/>
                    </a:cubicBezTo>
                    <a:cubicBezTo>
                      <a:pt x="1607" y="1701"/>
                      <a:pt x="1450" y="1481"/>
                      <a:pt x="1450" y="1260"/>
                    </a:cubicBezTo>
                    <a:cubicBezTo>
                      <a:pt x="1450" y="1008"/>
                      <a:pt x="1607" y="851"/>
                      <a:pt x="1828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lnTo>
                      <a:pt x="32" y="2079"/>
                    </a:lnTo>
                    <a:cubicBezTo>
                      <a:pt x="32" y="2741"/>
                      <a:pt x="567" y="3308"/>
                      <a:pt x="1261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901" name="Google Shape;5757;p89">
                <a:extLst>
                  <a:ext uri="{FF2B5EF4-FFF2-40B4-BE49-F238E27FC236}">
                    <a16:creationId xmlns:a16="http://schemas.microsoft.com/office/drawing/2014/main" id="{916A27C0-02C2-DC08-5C63-B753C1591E6E}"/>
                  </a:ext>
                </a:extLst>
              </p:cNvPr>
              <p:cNvSpPr/>
              <p:nvPr/>
            </p:nvSpPr>
            <p:spPr>
              <a:xfrm>
                <a:off x="-5917945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33" y="1607"/>
                    </a:moveTo>
                    <a:cubicBezTo>
                      <a:pt x="1922" y="1607"/>
                      <a:pt x="2174" y="1797"/>
                      <a:pt x="2174" y="2049"/>
                    </a:cubicBezTo>
                    <a:lnTo>
                      <a:pt x="2174" y="7278"/>
                    </a:lnTo>
                    <a:cubicBezTo>
                      <a:pt x="2174" y="7499"/>
                      <a:pt x="1985" y="7656"/>
                      <a:pt x="1733" y="7656"/>
                    </a:cubicBezTo>
                    <a:cubicBezTo>
                      <a:pt x="1513" y="7656"/>
                      <a:pt x="1355" y="7467"/>
                      <a:pt x="1355" y="7278"/>
                    </a:cubicBezTo>
                    <a:lnTo>
                      <a:pt x="1355" y="2049"/>
                    </a:lnTo>
                    <a:cubicBezTo>
                      <a:pt x="1355" y="1797"/>
                      <a:pt x="1544" y="1607"/>
                      <a:pt x="1733" y="1607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60" y="536"/>
                      <a:pt x="2993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7" name="Google Shape;5758;p89">
              <a:extLst>
                <a:ext uri="{FF2B5EF4-FFF2-40B4-BE49-F238E27FC236}">
                  <a16:creationId xmlns:a16="http://schemas.microsoft.com/office/drawing/2014/main" id="{873519C7-0041-3A6B-7C09-343A7BE4A6FD}"/>
                </a:ext>
              </a:extLst>
            </p:cNvPr>
            <p:cNvGrpSpPr/>
            <p:nvPr/>
          </p:nvGrpSpPr>
          <p:grpSpPr>
            <a:xfrm>
              <a:off x="6772936" y="2837123"/>
              <a:ext cx="492838" cy="533754"/>
              <a:chOff x="-64044600" y="3360375"/>
              <a:chExt cx="315850" cy="316650"/>
            </a:xfrm>
            <a:grpFill/>
          </p:grpSpPr>
          <p:sp>
            <p:nvSpPr>
              <p:cNvPr id="893" name="Google Shape;5759;p89">
                <a:extLst>
                  <a:ext uri="{FF2B5EF4-FFF2-40B4-BE49-F238E27FC236}">
                    <a16:creationId xmlns:a16="http://schemas.microsoft.com/office/drawing/2014/main" id="{C53C9CF8-A17C-6FD1-8D82-1AD3B892D963}"/>
                  </a:ext>
                </a:extLst>
              </p:cNvPr>
              <p:cNvSpPr/>
              <p:nvPr/>
            </p:nvSpPr>
            <p:spPr>
              <a:xfrm>
                <a:off x="-63980025" y="3532875"/>
                <a:ext cx="185900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5766" extrusionOk="0">
                    <a:moveTo>
                      <a:pt x="410" y="0"/>
                    </a:moveTo>
                    <a:cubicBezTo>
                      <a:pt x="158" y="0"/>
                      <a:pt x="1" y="189"/>
                      <a:pt x="1" y="410"/>
                    </a:cubicBezTo>
                    <a:cubicBezTo>
                      <a:pt x="1" y="662"/>
                      <a:pt x="190" y="820"/>
                      <a:pt x="410" y="820"/>
                    </a:cubicBezTo>
                    <a:lnTo>
                      <a:pt x="883" y="820"/>
                    </a:lnTo>
                    <a:lnTo>
                      <a:pt x="1670" y="5419"/>
                    </a:lnTo>
                    <a:cubicBezTo>
                      <a:pt x="1702" y="5608"/>
                      <a:pt x="1859" y="5766"/>
                      <a:pt x="2048" y="5766"/>
                    </a:cubicBezTo>
                    <a:lnTo>
                      <a:pt x="5356" y="5766"/>
                    </a:lnTo>
                    <a:cubicBezTo>
                      <a:pt x="5545" y="5766"/>
                      <a:pt x="5766" y="5608"/>
                      <a:pt x="5766" y="5419"/>
                    </a:cubicBezTo>
                    <a:lnTo>
                      <a:pt x="6554" y="820"/>
                    </a:lnTo>
                    <a:lnTo>
                      <a:pt x="7026" y="820"/>
                    </a:lnTo>
                    <a:cubicBezTo>
                      <a:pt x="7247" y="820"/>
                      <a:pt x="7404" y="630"/>
                      <a:pt x="7404" y="410"/>
                    </a:cubicBezTo>
                    <a:cubicBezTo>
                      <a:pt x="7436" y="189"/>
                      <a:pt x="7247" y="0"/>
                      <a:pt x="70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4" name="Google Shape;5760;p89">
                <a:extLst>
                  <a:ext uri="{FF2B5EF4-FFF2-40B4-BE49-F238E27FC236}">
                    <a16:creationId xmlns:a16="http://schemas.microsoft.com/office/drawing/2014/main" id="{BF3A7F90-7575-B660-33F9-439842AAE3D5}"/>
                  </a:ext>
                </a:extLst>
              </p:cNvPr>
              <p:cNvSpPr/>
              <p:nvPr/>
            </p:nvSpPr>
            <p:spPr>
              <a:xfrm>
                <a:off x="-64044600" y="3360375"/>
                <a:ext cx="315850" cy="152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6113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42"/>
                    </a:cubicBezTo>
                    <a:lnTo>
                      <a:pt x="0" y="5672"/>
                    </a:lnTo>
                    <a:cubicBezTo>
                      <a:pt x="0" y="5892"/>
                      <a:pt x="189" y="6113"/>
                      <a:pt x="378" y="6113"/>
                    </a:cubicBezTo>
                    <a:lnTo>
                      <a:pt x="3088" y="6113"/>
                    </a:lnTo>
                    <a:cubicBezTo>
                      <a:pt x="3245" y="5514"/>
                      <a:pt x="3560" y="4947"/>
                      <a:pt x="4001" y="4569"/>
                    </a:cubicBezTo>
                    <a:cubicBezTo>
                      <a:pt x="3875" y="4285"/>
                      <a:pt x="3812" y="3970"/>
                      <a:pt x="3812" y="3624"/>
                    </a:cubicBezTo>
                    <a:cubicBezTo>
                      <a:pt x="3812" y="2238"/>
                      <a:pt x="4915" y="1135"/>
                      <a:pt x="6301" y="1135"/>
                    </a:cubicBezTo>
                    <a:cubicBezTo>
                      <a:pt x="7656" y="1135"/>
                      <a:pt x="8759" y="2238"/>
                      <a:pt x="8759" y="3624"/>
                    </a:cubicBezTo>
                    <a:cubicBezTo>
                      <a:pt x="8759" y="3939"/>
                      <a:pt x="8696" y="4254"/>
                      <a:pt x="8570" y="4569"/>
                    </a:cubicBezTo>
                    <a:cubicBezTo>
                      <a:pt x="9011" y="5010"/>
                      <a:pt x="9326" y="5514"/>
                      <a:pt x="9483" y="6113"/>
                    </a:cubicBezTo>
                    <a:lnTo>
                      <a:pt x="12193" y="6113"/>
                    </a:lnTo>
                    <a:cubicBezTo>
                      <a:pt x="12445" y="6113"/>
                      <a:pt x="12602" y="5892"/>
                      <a:pt x="12602" y="5672"/>
                    </a:cubicBezTo>
                    <a:lnTo>
                      <a:pt x="12602" y="442"/>
                    </a:lnTo>
                    <a:cubicBezTo>
                      <a:pt x="12634" y="190"/>
                      <a:pt x="12445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5" name="Google Shape;5761;p89">
                <a:extLst>
                  <a:ext uri="{FF2B5EF4-FFF2-40B4-BE49-F238E27FC236}">
                    <a16:creationId xmlns:a16="http://schemas.microsoft.com/office/drawing/2014/main" id="{58252C87-4C32-CC46-E633-5770AA6333B6}"/>
                  </a:ext>
                </a:extLst>
              </p:cNvPr>
              <p:cNvSpPr/>
              <p:nvPr/>
            </p:nvSpPr>
            <p:spPr>
              <a:xfrm>
                <a:off x="-63945375" y="3408425"/>
                <a:ext cx="1173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695" h="4128" extrusionOk="0">
                    <a:moveTo>
                      <a:pt x="2364" y="1"/>
                    </a:moveTo>
                    <a:cubicBezTo>
                      <a:pt x="1450" y="1"/>
                      <a:pt x="694" y="757"/>
                      <a:pt x="694" y="1670"/>
                    </a:cubicBezTo>
                    <a:cubicBezTo>
                      <a:pt x="694" y="2080"/>
                      <a:pt x="851" y="2489"/>
                      <a:pt x="1167" y="2805"/>
                    </a:cubicBezTo>
                    <a:cubicBezTo>
                      <a:pt x="599" y="3120"/>
                      <a:pt x="190" y="3592"/>
                      <a:pt x="1" y="4128"/>
                    </a:cubicBezTo>
                    <a:lnTo>
                      <a:pt x="4695" y="4128"/>
                    </a:lnTo>
                    <a:cubicBezTo>
                      <a:pt x="4475" y="3561"/>
                      <a:pt x="4065" y="3088"/>
                      <a:pt x="3529" y="2805"/>
                    </a:cubicBezTo>
                    <a:cubicBezTo>
                      <a:pt x="3813" y="2489"/>
                      <a:pt x="4002" y="2080"/>
                      <a:pt x="4002" y="1670"/>
                    </a:cubicBezTo>
                    <a:cubicBezTo>
                      <a:pt x="4002" y="757"/>
                      <a:pt x="3277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8" name="Google Shape;5762;p89">
              <a:extLst>
                <a:ext uri="{FF2B5EF4-FFF2-40B4-BE49-F238E27FC236}">
                  <a16:creationId xmlns:a16="http://schemas.microsoft.com/office/drawing/2014/main" id="{F7389909-5D78-C49E-42F3-85A18E0458A7}"/>
                </a:ext>
              </a:extLst>
            </p:cNvPr>
            <p:cNvGrpSpPr/>
            <p:nvPr/>
          </p:nvGrpSpPr>
          <p:grpSpPr>
            <a:xfrm>
              <a:off x="6808571" y="3481880"/>
              <a:ext cx="421568" cy="535061"/>
              <a:chOff x="-64022550" y="3727425"/>
              <a:chExt cx="270175" cy="317425"/>
            </a:xfrm>
            <a:grpFill/>
          </p:grpSpPr>
          <p:sp>
            <p:nvSpPr>
              <p:cNvPr id="890" name="Google Shape;5763;p89">
                <a:extLst>
                  <a:ext uri="{FF2B5EF4-FFF2-40B4-BE49-F238E27FC236}">
                    <a16:creationId xmlns:a16="http://schemas.microsoft.com/office/drawing/2014/main" id="{0E020B1D-3297-8A68-A0B6-16CBE9E80396}"/>
                  </a:ext>
                </a:extLst>
              </p:cNvPr>
              <p:cNvSpPr/>
              <p:nvPr/>
            </p:nvSpPr>
            <p:spPr>
              <a:xfrm>
                <a:off x="-64022550" y="3912500"/>
                <a:ext cx="27017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3624" extrusionOk="0">
                    <a:moveTo>
                      <a:pt x="2111" y="1"/>
                    </a:moveTo>
                    <a:cubicBezTo>
                      <a:pt x="945" y="1"/>
                      <a:pt x="0" y="946"/>
                      <a:pt x="0" y="2080"/>
                    </a:cubicBezTo>
                    <a:lnTo>
                      <a:pt x="0" y="3183"/>
                    </a:lnTo>
                    <a:cubicBezTo>
                      <a:pt x="0" y="3435"/>
                      <a:pt x="221" y="3624"/>
                      <a:pt x="441" y="3624"/>
                    </a:cubicBezTo>
                    <a:lnTo>
                      <a:pt x="10365" y="3624"/>
                    </a:lnTo>
                    <a:cubicBezTo>
                      <a:pt x="10618" y="3624"/>
                      <a:pt x="10807" y="3435"/>
                      <a:pt x="10807" y="3183"/>
                    </a:cubicBezTo>
                    <a:lnTo>
                      <a:pt x="10807" y="2080"/>
                    </a:lnTo>
                    <a:cubicBezTo>
                      <a:pt x="10807" y="946"/>
                      <a:pt x="9861" y="1"/>
                      <a:pt x="8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1" name="Google Shape;5764;p89">
                <a:extLst>
                  <a:ext uri="{FF2B5EF4-FFF2-40B4-BE49-F238E27FC236}">
                    <a16:creationId xmlns:a16="http://schemas.microsoft.com/office/drawing/2014/main" id="{867ABE68-06B8-BB01-3956-52259D7F466D}"/>
                  </a:ext>
                </a:extLst>
              </p:cNvPr>
              <p:cNvSpPr/>
              <p:nvPr/>
            </p:nvSpPr>
            <p:spPr>
              <a:xfrm>
                <a:off x="-64000500" y="4023550"/>
                <a:ext cx="2276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2" extrusionOk="0">
                    <a:moveTo>
                      <a:pt x="0" y="1"/>
                    </a:moveTo>
                    <a:lnTo>
                      <a:pt x="0" y="442"/>
                    </a:lnTo>
                    <a:cubicBezTo>
                      <a:pt x="0" y="694"/>
                      <a:pt x="190" y="851"/>
                      <a:pt x="442" y="851"/>
                    </a:cubicBezTo>
                    <a:lnTo>
                      <a:pt x="8696" y="851"/>
                    </a:lnTo>
                    <a:cubicBezTo>
                      <a:pt x="8948" y="851"/>
                      <a:pt x="9105" y="631"/>
                      <a:pt x="9105" y="442"/>
                    </a:cubicBezTo>
                    <a:lnTo>
                      <a:pt x="910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92" name="Google Shape;5765;p89">
                <a:extLst>
                  <a:ext uri="{FF2B5EF4-FFF2-40B4-BE49-F238E27FC236}">
                    <a16:creationId xmlns:a16="http://schemas.microsoft.com/office/drawing/2014/main" id="{2EE1EF22-607B-E3A8-1ECA-597070FC6094}"/>
                  </a:ext>
                </a:extLst>
              </p:cNvPr>
              <p:cNvSpPr/>
              <p:nvPr/>
            </p:nvSpPr>
            <p:spPr>
              <a:xfrm>
                <a:off x="-63960325" y="3727425"/>
                <a:ext cx="14492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6617" extrusionOk="0">
                    <a:moveTo>
                      <a:pt x="2930" y="0"/>
                    </a:moveTo>
                    <a:cubicBezTo>
                      <a:pt x="1292" y="0"/>
                      <a:pt x="0" y="1292"/>
                      <a:pt x="0" y="2867"/>
                    </a:cubicBezTo>
                    <a:cubicBezTo>
                      <a:pt x="32" y="3812"/>
                      <a:pt x="504" y="4694"/>
                      <a:pt x="1260" y="5230"/>
                    </a:cubicBezTo>
                    <a:lnTo>
                      <a:pt x="1260" y="6616"/>
                    </a:lnTo>
                    <a:lnTo>
                      <a:pt x="4568" y="6616"/>
                    </a:lnTo>
                    <a:lnTo>
                      <a:pt x="4568" y="5230"/>
                    </a:lnTo>
                    <a:cubicBezTo>
                      <a:pt x="5356" y="4694"/>
                      <a:pt x="5797" y="3812"/>
                      <a:pt x="5797" y="2867"/>
                    </a:cubicBezTo>
                    <a:cubicBezTo>
                      <a:pt x="5797" y="1260"/>
                      <a:pt x="4505" y="0"/>
                      <a:pt x="2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39" name="Google Shape;5766;p89">
              <a:extLst>
                <a:ext uri="{FF2B5EF4-FFF2-40B4-BE49-F238E27FC236}">
                  <a16:creationId xmlns:a16="http://schemas.microsoft.com/office/drawing/2014/main" id="{BBA17FC4-14B9-19BE-DE16-83152D7667DF}"/>
                </a:ext>
              </a:extLst>
            </p:cNvPr>
            <p:cNvGrpSpPr/>
            <p:nvPr/>
          </p:nvGrpSpPr>
          <p:grpSpPr>
            <a:xfrm>
              <a:off x="6841124" y="4106740"/>
              <a:ext cx="356464" cy="535104"/>
              <a:chOff x="-64001300" y="4093650"/>
              <a:chExt cx="228450" cy="317450"/>
            </a:xfrm>
            <a:grpFill/>
          </p:grpSpPr>
          <p:sp>
            <p:nvSpPr>
              <p:cNvPr id="886" name="Google Shape;5767;p89">
                <a:extLst>
                  <a:ext uri="{FF2B5EF4-FFF2-40B4-BE49-F238E27FC236}">
                    <a16:creationId xmlns:a16="http://schemas.microsoft.com/office/drawing/2014/main" id="{ED5AE2AB-AB83-EF6A-F541-348F564E3670}"/>
                  </a:ext>
                </a:extLst>
              </p:cNvPr>
              <p:cNvSpPr/>
              <p:nvPr/>
            </p:nvSpPr>
            <p:spPr>
              <a:xfrm>
                <a:off x="-63933550" y="4328375"/>
                <a:ext cx="9375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3750" h="1639" extrusionOk="0">
                    <a:moveTo>
                      <a:pt x="1859" y="0"/>
                    </a:moveTo>
                    <a:cubicBezTo>
                      <a:pt x="1009" y="0"/>
                      <a:pt x="315" y="662"/>
                      <a:pt x="0" y="1638"/>
                    </a:cubicBezTo>
                    <a:lnTo>
                      <a:pt x="3749" y="1638"/>
                    </a:lnTo>
                    <a:cubicBezTo>
                      <a:pt x="3434" y="662"/>
                      <a:pt x="2710" y="0"/>
                      <a:pt x="185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7" name="Google Shape;5768;p89">
                <a:extLst>
                  <a:ext uri="{FF2B5EF4-FFF2-40B4-BE49-F238E27FC236}">
                    <a16:creationId xmlns:a16="http://schemas.microsoft.com/office/drawing/2014/main" id="{8C46DBD7-765F-EDBA-957F-31CBD1E99445}"/>
                  </a:ext>
                </a:extLst>
              </p:cNvPr>
              <p:cNvSpPr/>
              <p:nvPr/>
            </p:nvSpPr>
            <p:spPr>
              <a:xfrm>
                <a:off x="-63980025" y="4135400"/>
                <a:ext cx="185900" cy="234725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9389" extrusionOk="0">
                    <a:moveTo>
                      <a:pt x="6617" y="1"/>
                    </a:moveTo>
                    <a:lnTo>
                      <a:pt x="6617" y="725"/>
                    </a:lnTo>
                    <a:cubicBezTo>
                      <a:pt x="6196" y="593"/>
                      <a:pt x="5771" y="530"/>
                      <a:pt x="5358" y="530"/>
                    </a:cubicBezTo>
                    <a:cubicBezTo>
                      <a:pt x="4686" y="530"/>
                      <a:pt x="4044" y="697"/>
                      <a:pt x="3498" y="1009"/>
                    </a:cubicBezTo>
                    <a:cubicBezTo>
                      <a:pt x="3103" y="1242"/>
                      <a:pt x="2617" y="1373"/>
                      <a:pt x="2085" y="1373"/>
                    </a:cubicBezTo>
                    <a:cubicBezTo>
                      <a:pt x="1683" y="1373"/>
                      <a:pt x="1254" y="1298"/>
                      <a:pt x="820" y="1135"/>
                    </a:cubicBezTo>
                    <a:lnTo>
                      <a:pt x="820" y="32"/>
                    </a:lnTo>
                    <a:lnTo>
                      <a:pt x="1" y="32"/>
                    </a:lnTo>
                    <a:lnTo>
                      <a:pt x="1" y="1418"/>
                    </a:lnTo>
                    <a:cubicBezTo>
                      <a:pt x="1" y="2867"/>
                      <a:pt x="820" y="4096"/>
                      <a:pt x="2017" y="4726"/>
                    </a:cubicBezTo>
                    <a:cubicBezTo>
                      <a:pt x="820" y="5356"/>
                      <a:pt x="1" y="6554"/>
                      <a:pt x="1" y="8034"/>
                    </a:cubicBezTo>
                    <a:lnTo>
                      <a:pt x="1" y="9389"/>
                    </a:lnTo>
                    <a:lnTo>
                      <a:pt x="820" y="9389"/>
                    </a:lnTo>
                    <a:lnTo>
                      <a:pt x="820" y="8034"/>
                    </a:lnTo>
                    <a:cubicBezTo>
                      <a:pt x="820" y="6396"/>
                      <a:pt x="2143" y="5104"/>
                      <a:pt x="3750" y="5104"/>
                    </a:cubicBezTo>
                    <a:cubicBezTo>
                      <a:pt x="5356" y="5104"/>
                      <a:pt x="6617" y="6396"/>
                      <a:pt x="6617" y="8034"/>
                    </a:cubicBezTo>
                    <a:lnTo>
                      <a:pt x="6617" y="9389"/>
                    </a:lnTo>
                    <a:lnTo>
                      <a:pt x="7436" y="9389"/>
                    </a:lnTo>
                    <a:lnTo>
                      <a:pt x="7436" y="9357"/>
                    </a:lnTo>
                    <a:lnTo>
                      <a:pt x="7436" y="7971"/>
                    </a:lnTo>
                    <a:cubicBezTo>
                      <a:pt x="7436" y="6522"/>
                      <a:pt x="6617" y="5293"/>
                      <a:pt x="5451" y="4663"/>
                    </a:cubicBezTo>
                    <a:cubicBezTo>
                      <a:pt x="6617" y="4033"/>
                      <a:pt x="7436" y="2836"/>
                      <a:pt x="7436" y="1355"/>
                    </a:cubicBezTo>
                    <a:lnTo>
                      <a:pt x="743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8" name="Google Shape;5769;p89">
                <a:extLst>
                  <a:ext uri="{FF2B5EF4-FFF2-40B4-BE49-F238E27FC236}">
                    <a16:creationId xmlns:a16="http://schemas.microsoft.com/office/drawing/2014/main" id="{2046CBB8-AD59-2F6A-8BC3-2913BF847734}"/>
                  </a:ext>
                </a:extLst>
              </p:cNvPr>
              <p:cNvSpPr/>
              <p:nvPr/>
            </p:nvSpPr>
            <p:spPr>
              <a:xfrm>
                <a:off x="-64001300" y="4389800"/>
                <a:ext cx="2284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852" extrusionOk="0">
                    <a:moveTo>
                      <a:pt x="411" y="1"/>
                    </a:moveTo>
                    <a:cubicBezTo>
                      <a:pt x="190" y="1"/>
                      <a:pt x="1" y="221"/>
                      <a:pt x="1" y="410"/>
                    </a:cubicBezTo>
                    <a:cubicBezTo>
                      <a:pt x="1" y="631"/>
                      <a:pt x="190" y="851"/>
                      <a:pt x="411" y="851"/>
                    </a:cubicBezTo>
                    <a:lnTo>
                      <a:pt x="8696" y="851"/>
                    </a:lnTo>
                    <a:cubicBezTo>
                      <a:pt x="8917" y="851"/>
                      <a:pt x="9074" y="631"/>
                      <a:pt x="9074" y="410"/>
                    </a:cubicBezTo>
                    <a:cubicBezTo>
                      <a:pt x="9137" y="221"/>
                      <a:pt x="8917" y="1"/>
                      <a:pt x="86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9" name="Google Shape;5770;p89">
                <a:extLst>
                  <a:ext uri="{FF2B5EF4-FFF2-40B4-BE49-F238E27FC236}">
                    <a16:creationId xmlns:a16="http://schemas.microsoft.com/office/drawing/2014/main" id="{4A6AF5BD-6597-B822-CE40-58F0983DCA44}"/>
                  </a:ext>
                </a:extLst>
              </p:cNvPr>
              <p:cNvSpPr/>
              <p:nvPr/>
            </p:nvSpPr>
            <p:spPr>
              <a:xfrm>
                <a:off x="-64001300" y="4093650"/>
                <a:ext cx="2268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9075" h="820" extrusionOk="0">
                    <a:moveTo>
                      <a:pt x="411" y="1"/>
                    </a:moveTo>
                    <a:cubicBezTo>
                      <a:pt x="190" y="1"/>
                      <a:pt x="1" y="190"/>
                      <a:pt x="1" y="410"/>
                    </a:cubicBezTo>
                    <a:cubicBezTo>
                      <a:pt x="32" y="631"/>
                      <a:pt x="190" y="820"/>
                      <a:pt x="411" y="820"/>
                    </a:cubicBezTo>
                    <a:lnTo>
                      <a:pt x="8696" y="820"/>
                    </a:lnTo>
                    <a:cubicBezTo>
                      <a:pt x="8917" y="820"/>
                      <a:pt x="9074" y="631"/>
                      <a:pt x="9074" y="410"/>
                    </a:cubicBezTo>
                    <a:cubicBezTo>
                      <a:pt x="9074" y="158"/>
                      <a:pt x="8885" y="1"/>
                      <a:pt x="86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40" name="Google Shape;5771;p89">
              <a:extLst>
                <a:ext uri="{FF2B5EF4-FFF2-40B4-BE49-F238E27FC236}">
                  <a16:creationId xmlns:a16="http://schemas.microsoft.com/office/drawing/2014/main" id="{B9D86D3B-DA34-15A3-4169-9D5080714B8F}"/>
                </a:ext>
              </a:extLst>
            </p:cNvPr>
            <p:cNvGrpSpPr/>
            <p:nvPr/>
          </p:nvGrpSpPr>
          <p:grpSpPr>
            <a:xfrm>
              <a:off x="4978683" y="4825417"/>
              <a:ext cx="485466" cy="533923"/>
              <a:chOff x="-62148800" y="3377700"/>
              <a:chExt cx="311125" cy="316750"/>
            </a:xfrm>
            <a:grpFill/>
          </p:grpSpPr>
          <p:sp>
            <p:nvSpPr>
              <p:cNvPr id="884" name="Google Shape;5772;p89">
                <a:extLst>
                  <a:ext uri="{FF2B5EF4-FFF2-40B4-BE49-F238E27FC236}">
                    <a16:creationId xmlns:a16="http://schemas.microsoft.com/office/drawing/2014/main" id="{2595F593-080B-5B74-0369-DC3011FDE617}"/>
                  </a:ext>
                </a:extLst>
              </p:cNvPr>
              <p:cNvSpPr/>
              <p:nvPr/>
            </p:nvSpPr>
            <p:spPr>
              <a:xfrm>
                <a:off x="-62085775" y="3653375"/>
                <a:ext cx="185875" cy="41075"/>
              </a:xfrm>
              <a:custGeom>
                <a:avLst/>
                <a:gdLst/>
                <a:ahLst/>
                <a:cxnLst/>
                <a:rect l="l" t="t" r="r" b="b"/>
                <a:pathLst>
                  <a:path w="7435" h="1643" extrusionOk="0">
                    <a:moveTo>
                      <a:pt x="819" y="1"/>
                    </a:moveTo>
                    <a:cubicBezTo>
                      <a:pt x="347" y="1"/>
                      <a:pt x="0" y="347"/>
                      <a:pt x="0" y="851"/>
                    </a:cubicBezTo>
                    <a:lnTo>
                      <a:pt x="0" y="1229"/>
                    </a:lnTo>
                    <a:cubicBezTo>
                      <a:pt x="0" y="1481"/>
                      <a:pt x="189" y="1639"/>
                      <a:pt x="410" y="1639"/>
                    </a:cubicBezTo>
                    <a:lnTo>
                      <a:pt x="7026" y="1639"/>
                    </a:lnTo>
                    <a:cubicBezTo>
                      <a:pt x="7044" y="1641"/>
                      <a:pt x="7062" y="1642"/>
                      <a:pt x="7080" y="1642"/>
                    </a:cubicBezTo>
                    <a:cubicBezTo>
                      <a:pt x="7300" y="1642"/>
                      <a:pt x="7435" y="1463"/>
                      <a:pt x="7435" y="1229"/>
                    </a:cubicBezTo>
                    <a:lnTo>
                      <a:pt x="7435" y="851"/>
                    </a:lnTo>
                    <a:cubicBezTo>
                      <a:pt x="7435" y="379"/>
                      <a:pt x="7089" y="1"/>
                      <a:pt x="66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5" name="Google Shape;5773;p89">
                <a:extLst>
                  <a:ext uri="{FF2B5EF4-FFF2-40B4-BE49-F238E27FC236}">
                    <a16:creationId xmlns:a16="http://schemas.microsoft.com/office/drawing/2014/main" id="{2A1B242B-D7D9-B1B2-555B-9B9875B60AE0}"/>
                  </a:ext>
                </a:extLst>
              </p:cNvPr>
              <p:cNvSpPr/>
              <p:nvPr/>
            </p:nvSpPr>
            <p:spPr>
              <a:xfrm>
                <a:off x="-62148800" y="3377700"/>
                <a:ext cx="311125" cy="254425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0177" extrusionOk="0">
                    <a:moveTo>
                      <a:pt x="11626" y="1608"/>
                    </a:moveTo>
                    <a:lnTo>
                      <a:pt x="11626" y="2899"/>
                    </a:lnTo>
                    <a:cubicBezTo>
                      <a:pt x="11626" y="3939"/>
                      <a:pt x="10807" y="4853"/>
                      <a:pt x="9767" y="4916"/>
                    </a:cubicBezTo>
                    <a:cubicBezTo>
                      <a:pt x="9893" y="4538"/>
                      <a:pt x="9956" y="4128"/>
                      <a:pt x="9956" y="3718"/>
                    </a:cubicBezTo>
                    <a:lnTo>
                      <a:pt x="9956" y="1608"/>
                    </a:lnTo>
                    <a:close/>
                    <a:moveTo>
                      <a:pt x="2521" y="1639"/>
                    </a:moveTo>
                    <a:lnTo>
                      <a:pt x="2521" y="3718"/>
                    </a:lnTo>
                    <a:cubicBezTo>
                      <a:pt x="2521" y="4160"/>
                      <a:pt x="2616" y="4538"/>
                      <a:pt x="2710" y="4947"/>
                    </a:cubicBezTo>
                    <a:cubicBezTo>
                      <a:pt x="1702" y="4853"/>
                      <a:pt x="883" y="4002"/>
                      <a:pt x="883" y="2899"/>
                    </a:cubicBezTo>
                    <a:lnTo>
                      <a:pt x="883" y="1639"/>
                    </a:lnTo>
                    <a:close/>
                    <a:moveTo>
                      <a:pt x="6176" y="1576"/>
                    </a:moveTo>
                    <a:cubicBezTo>
                      <a:pt x="6333" y="1576"/>
                      <a:pt x="6491" y="1671"/>
                      <a:pt x="6554" y="1828"/>
                    </a:cubicBezTo>
                    <a:lnTo>
                      <a:pt x="6932" y="2647"/>
                    </a:lnTo>
                    <a:lnTo>
                      <a:pt x="7845" y="2773"/>
                    </a:lnTo>
                    <a:cubicBezTo>
                      <a:pt x="8003" y="2805"/>
                      <a:pt x="8129" y="2899"/>
                      <a:pt x="8160" y="3025"/>
                    </a:cubicBezTo>
                    <a:cubicBezTo>
                      <a:pt x="8349" y="3214"/>
                      <a:pt x="8318" y="3403"/>
                      <a:pt x="8192" y="3466"/>
                    </a:cubicBezTo>
                    <a:lnTo>
                      <a:pt x="7530" y="4097"/>
                    </a:lnTo>
                    <a:lnTo>
                      <a:pt x="7688" y="5010"/>
                    </a:lnTo>
                    <a:cubicBezTo>
                      <a:pt x="7719" y="5168"/>
                      <a:pt x="7656" y="5325"/>
                      <a:pt x="7530" y="5420"/>
                    </a:cubicBezTo>
                    <a:cubicBezTo>
                      <a:pt x="7452" y="5459"/>
                      <a:pt x="7363" y="5486"/>
                      <a:pt x="7268" y="5486"/>
                    </a:cubicBezTo>
                    <a:cubicBezTo>
                      <a:pt x="7210" y="5486"/>
                      <a:pt x="7149" y="5475"/>
                      <a:pt x="7089" y="5451"/>
                    </a:cubicBezTo>
                    <a:lnTo>
                      <a:pt x="6270" y="5010"/>
                    </a:lnTo>
                    <a:lnTo>
                      <a:pt x="5451" y="5451"/>
                    </a:lnTo>
                    <a:cubicBezTo>
                      <a:pt x="5380" y="5480"/>
                      <a:pt x="5309" y="5495"/>
                      <a:pt x="5241" y="5495"/>
                    </a:cubicBezTo>
                    <a:cubicBezTo>
                      <a:pt x="5158" y="5495"/>
                      <a:pt x="5079" y="5472"/>
                      <a:pt x="5010" y="5420"/>
                    </a:cubicBezTo>
                    <a:cubicBezTo>
                      <a:pt x="4884" y="5325"/>
                      <a:pt x="4821" y="5168"/>
                      <a:pt x="4852" y="5010"/>
                    </a:cubicBezTo>
                    <a:lnTo>
                      <a:pt x="5010" y="4097"/>
                    </a:lnTo>
                    <a:lnTo>
                      <a:pt x="4348" y="3466"/>
                    </a:lnTo>
                    <a:cubicBezTo>
                      <a:pt x="4222" y="3340"/>
                      <a:pt x="4191" y="3214"/>
                      <a:pt x="4222" y="3025"/>
                    </a:cubicBezTo>
                    <a:cubicBezTo>
                      <a:pt x="4254" y="2899"/>
                      <a:pt x="4411" y="2773"/>
                      <a:pt x="4537" y="2773"/>
                    </a:cubicBezTo>
                    <a:lnTo>
                      <a:pt x="5451" y="2647"/>
                    </a:lnTo>
                    <a:lnTo>
                      <a:pt x="5829" y="1828"/>
                    </a:lnTo>
                    <a:cubicBezTo>
                      <a:pt x="5924" y="1671"/>
                      <a:pt x="6018" y="1576"/>
                      <a:pt x="6176" y="1576"/>
                    </a:cubicBezTo>
                    <a:close/>
                    <a:moveTo>
                      <a:pt x="2931" y="1"/>
                    </a:moveTo>
                    <a:cubicBezTo>
                      <a:pt x="2679" y="1"/>
                      <a:pt x="2521" y="190"/>
                      <a:pt x="2521" y="410"/>
                    </a:cubicBezTo>
                    <a:lnTo>
                      <a:pt x="2521" y="852"/>
                    </a:lnTo>
                    <a:lnTo>
                      <a:pt x="442" y="852"/>
                    </a:lnTo>
                    <a:cubicBezTo>
                      <a:pt x="190" y="852"/>
                      <a:pt x="1" y="1041"/>
                      <a:pt x="1" y="1230"/>
                    </a:cubicBezTo>
                    <a:lnTo>
                      <a:pt x="1" y="2899"/>
                    </a:lnTo>
                    <a:cubicBezTo>
                      <a:pt x="1" y="4506"/>
                      <a:pt x="1292" y="5766"/>
                      <a:pt x="2931" y="5766"/>
                    </a:cubicBezTo>
                    <a:lnTo>
                      <a:pt x="3120" y="5766"/>
                    </a:lnTo>
                    <a:cubicBezTo>
                      <a:pt x="3561" y="6428"/>
                      <a:pt x="4222" y="6932"/>
                      <a:pt x="4978" y="7216"/>
                    </a:cubicBezTo>
                    <a:lnTo>
                      <a:pt x="4978" y="8507"/>
                    </a:lnTo>
                    <a:cubicBezTo>
                      <a:pt x="4506" y="8507"/>
                      <a:pt x="4128" y="8854"/>
                      <a:pt x="4128" y="9358"/>
                    </a:cubicBezTo>
                    <a:lnTo>
                      <a:pt x="4128" y="10177"/>
                    </a:lnTo>
                    <a:lnTo>
                      <a:pt x="8286" y="10177"/>
                    </a:lnTo>
                    <a:lnTo>
                      <a:pt x="8286" y="9358"/>
                    </a:lnTo>
                    <a:cubicBezTo>
                      <a:pt x="8286" y="8885"/>
                      <a:pt x="7908" y="8507"/>
                      <a:pt x="7436" y="8507"/>
                    </a:cubicBezTo>
                    <a:lnTo>
                      <a:pt x="7436" y="7216"/>
                    </a:lnTo>
                    <a:cubicBezTo>
                      <a:pt x="8192" y="6932"/>
                      <a:pt x="8854" y="6428"/>
                      <a:pt x="9295" y="5766"/>
                    </a:cubicBezTo>
                    <a:lnTo>
                      <a:pt x="9484" y="5766"/>
                    </a:lnTo>
                    <a:cubicBezTo>
                      <a:pt x="11122" y="5766"/>
                      <a:pt x="12414" y="4475"/>
                      <a:pt x="12414" y="2899"/>
                    </a:cubicBezTo>
                    <a:lnTo>
                      <a:pt x="12414" y="1230"/>
                    </a:lnTo>
                    <a:cubicBezTo>
                      <a:pt x="12445" y="978"/>
                      <a:pt x="12288" y="852"/>
                      <a:pt x="12067" y="852"/>
                    </a:cubicBezTo>
                    <a:lnTo>
                      <a:pt x="9956" y="852"/>
                    </a:lnTo>
                    <a:lnTo>
                      <a:pt x="9956" y="410"/>
                    </a:lnTo>
                    <a:cubicBezTo>
                      <a:pt x="9956" y="158"/>
                      <a:pt x="9767" y="1"/>
                      <a:pt x="95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41" name="Google Shape;5774;p89">
              <a:extLst>
                <a:ext uri="{FF2B5EF4-FFF2-40B4-BE49-F238E27FC236}">
                  <a16:creationId xmlns:a16="http://schemas.microsoft.com/office/drawing/2014/main" id="{8A775CF9-ED26-D58B-1685-347FF611CFB7}"/>
                </a:ext>
              </a:extLst>
            </p:cNvPr>
            <p:cNvGrpSpPr/>
            <p:nvPr/>
          </p:nvGrpSpPr>
          <p:grpSpPr>
            <a:xfrm>
              <a:off x="4973163" y="5481013"/>
              <a:ext cx="496504" cy="535104"/>
              <a:chOff x="-62154300" y="3743950"/>
              <a:chExt cx="318200" cy="317450"/>
            </a:xfrm>
            <a:grpFill/>
          </p:grpSpPr>
          <p:sp>
            <p:nvSpPr>
              <p:cNvPr id="882" name="Google Shape;5775;p89">
                <a:extLst>
                  <a:ext uri="{FF2B5EF4-FFF2-40B4-BE49-F238E27FC236}">
                    <a16:creationId xmlns:a16="http://schemas.microsoft.com/office/drawing/2014/main" id="{389FFC8A-AE87-7431-A8A3-180C44477C8A}"/>
                  </a:ext>
                </a:extLst>
              </p:cNvPr>
              <p:cNvSpPr/>
              <p:nvPr/>
            </p:nvSpPr>
            <p:spPr>
              <a:xfrm>
                <a:off x="-61992850" y="3743950"/>
                <a:ext cx="63825" cy="691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2766" extrusionOk="0">
                    <a:moveTo>
                      <a:pt x="1261" y="1"/>
                    </a:moveTo>
                    <a:cubicBezTo>
                      <a:pt x="1009" y="1"/>
                      <a:pt x="851" y="221"/>
                      <a:pt x="851" y="410"/>
                    </a:cubicBezTo>
                    <a:lnTo>
                      <a:pt x="851" y="1355"/>
                    </a:lnTo>
                    <a:lnTo>
                      <a:pt x="725" y="1229"/>
                    </a:lnTo>
                    <a:cubicBezTo>
                      <a:pt x="646" y="1151"/>
                      <a:pt x="544" y="1111"/>
                      <a:pt x="442" y="1111"/>
                    </a:cubicBezTo>
                    <a:cubicBezTo>
                      <a:pt x="339" y="1111"/>
                      <a:pt x="237" y="1151"/>
                      <a:pt x="158" y="1229"/>
                    </a:cubicBezTo>
                    <a:cubicBezTo>
                      <a:pt x="1" y="1387"/>
                      <a:pt x="1" y="1670"/>
                      <a:pt x="158" y="1828"/>
                    </a:cubicBezTo>
                    <a:lnTo>
                      <a:pt x="977" y="2647"/>
                    </a:lnTo>
                    <a:cubicBezTo>
                      <a:pt x="1056" y="2726"/>
                      <a:pt x="1166" y="2765"/>
                      <a:pt x="1277" y="2765"/>
                    </a:cubicBezTo>
                    <a:cubicBezTo>
                      <a:pt x="1387" y="2765"/>
                      <a:pt x="1497" y="2726"/>
                      <a:pt x="1576" y="2647"/>
                    </a:cubicBezTo>
                    <a:lnTo>
                      <a:pt x="2395" y="1828"/>
                    </a:lnTo>
                    <a:cubicBezTo>
                      <a:pt x="2553" y="1670"/>
                      <a:pt x="2553" y="1387"/>
                      <a:pt x="2395" y="1229"/>
                    </a:cubicBezTo>
                    <a:cubicBezTo>
                      <a:pt x="2316" y="1151"/>
                      <a:pt x="2206" y="1111"/>
                      <a:pt x="2096" y="1111"/>
                    </a:cubicBezTo>
                    <a:cubicBezTo>
                      <a:pt x="1985" y="1111"/>
                      <a:pt x="1875" y="1151"/>
                      <a:pt x="1796" y="1229"/>
                    </a:cubicBezTo>
                    <a:lnTo>
                      <a:pt x="1670" y="1355"/>
                    </a:lnTo>
                    <a:lnTo>
                      <a:pt x="1670" y="410"/>
                    </a:lnTo>
                    <a:cubicBezTo>
                      <a:pt x="1670" y="221"/>
                      <a:pt x="1481" y="1"/>
                      <a:pt x="12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3" name="Google Shape;5776;p89">
                <a:extLst>
                  <a:ext uri="{FF2B5EF4-FFF2-40B4-BE49-F238E27FC236}">
                    <a16:creationId xmlns:a16="http://schemas.microsoft.com/office/drawing/2014/main" id="{BE817DF2-FC8C-9592-E97A-2DEFEEF2DB1E}"/>
                  </a:ext>
                </a:extLst>
              </p:cNvPr>
              <p:cNvSpPr/>
              <p:nvPr/>
            </p:nvSpPr>
            <p:spPr>
              <a:xfrm>
                <a:off x="-62154300" y="3785700"/>
                <a:ext cx="318200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2728" h="11028" extrusionOk="0">
                    <a:moveTo>
                      <a:pt x="5261" y="3560"/>
                    </a:moveTo>
                    <a:cubicBezTo>
                      <a:pt x="5513" y="3560"/>
                      <a:pt x="5671" y="3781"/>
                      <a:pt x="5671" y="4002"/>
                    </a:cubicBezTo>
                    <a:lnTo>
                      <a:pt x="5671" y="5671"/>
                    </a:lnTo>
                    <a:cubicBezTo>
                      <a:pt x="5671" y="5892"/>
                      <a:pt x="5450" y="6112"/>
                      <a:pt x="5261" y="6112"/>
                    </a:cubicBezTo>
                    <a:cubicBezTo>
                      <a:pt x="5072" y="6112"/>
                      <a:pt x="4820" y="5892"/>
                      <a:pt x="4820" y="5671"/>
                    </a:cubicBezTo>
                    <a:lnTo>
                      <a:pt x="4820" y="4002"/>
                    </a:lnTo>
                    <a:cubicBezTo>
                      <a:pt x="4820" y="3781"/>
                      <a:pt x="5041" y="3560"/>
                      <a:pt x="5261" y="3560"/>
                    </a:cubicBezTo>
                    <a:close/>
                    <a:moveTo>
                      <a:pt x="7719" y="3560"/>
                    </a:moveTo>
                    <a:cubicBezTo>
                      <a:pt x="7908" y="3560"/>
                      <a:pt x="8128" y="3781"/>
                      <a:pt x="8128" y="4002"/>
                    </a:cubicBezTo>
                    <a:lnTo>
                      <a:pt x="8128" y="5671"/>
                    </a:lnTo>
                    <a:cubicBezTo>
                      <a:pt x="8128" y="5892"/>
                      <a:pt x="7939" y="6112"/>
                      <a:pt x="7719" y="6112"/>
                    </a:cubicBezTo>
                    <a:cubicBezTo>
                      <a:pt x="7467" y="6112"/>
                      <a:pt x="7309" y="5892"/>
                      <a:pt x="7309" y="5671"/>
                    </a:cubicBezTo>
                    <a:lnTo>
                      <a:pt x="7309" y="4002"/>
                    </a:lnTo>
                    <a:cubicBezTo>
                      <a:pt x="7309" y="3781"/>
                      <a:pt x="7498" y="3560"/>
                      <a:pt x="7719" y="3560"/>
                    </a:cubicBezTo>
                    <a:close/>
                    <a:moveTo>
                      <a:pt x="10239" y="3560"/>
                    </a:moveTo>
                    <a:cubicBezTo>
                      <a:pt x="10460" y="3560"/>
                      <a:pt x="10617" y="3781"/>
                      <a:pt x="10617" y="4002"/>
                    </a:cubicBezTo>
                    <a:lnTo>
                      <a:pt x="10617" y="5671"/>
                    </a:lnTo>
                    <a:cubicBezTo>
                      <a:pt x="10617" y="5892"/>
                      <a:pt x="10428" y="6112"/>
                      <a:pt x="10239" y="6112"/>
                    </a:cubicBezTo>
                    <a:cubicBezTo>
                      <a:pt x="9987" y="6112"/>
                      <a:pt x="9798" y="5892"/>
                      <a:pt x="9798" y="5671"/>
                    </a:cubicBezTo>
                    <a:lnTo>
                      <a:pt x="9798" y="4002"/>
                    </a:lnTo>
                    <a:cubicBezTo>
                      <a:pt x="9798" y="3781"/>
                      <a:pt x="9987" y="3560"/>
                      <a:pt x="10239" y="3560"/>
                    </a:cubicBezTo>
                    <a:close/>
                    <a:moveTo>
                      <a:pt x="5230" y="9357"/>
                    </a:moveTo>
                    <a:cubicBezTo>
                      <a:pt x="5450" y="9357"/>
                      <a:pt x="5608" y="9578"/>
                      <a:pt x="5608" y="9767"/>
                    </a:cubicBezTo>
                    <a:cubicBezTo>
                      <a:pt x="5608" y="9987"/>
                      <a:pt x="5419" y="10208"/>
                      <a:pt x="5230" y="10208"/>
                    </a:cubicBezTo>
                    <a:cubicBezTo>
                      <a:pt x="5041" y="10208"/>
                      <a:pt x="4789" y="9987"/>
                      <a:pt x="4789" y="9767"/>
                    </a:cubicBezTo>
                    <a:cubicBezTo>
                      <a:pt x="4820" y="9578"/>
                      <a:pt x="5041" y="9357"/>
                      <a:pt x="5230" y="9357"/>
                    </a:cubicBezTo>
                    <a:close/>
                    <a:moveTo>
                      <a:pt x="9924" y="9357"/>
                    </a:moveTo>
                    <a:cubicBezTo>
                      <a:pt x="10145" y="9357"/>
                      <a:pt x="10302" y="9578"/>
                      <a:pt x="10302" y="9767"/>
                    </a:cubicBezTo>
                    <a:cubicBezTo>
                      <a:pt x="10302" y="9987"/>
                      <a:pt x="10113" y="10208"/>
                      <a:pt x="9924" y="10208"/>
                    </a:cubicBezTo>
                    <a:cubicBezTo>
                      <a:pt x="9704" y="10208"/>
                      <a:pt x="9515" y="9987"/>
                      <a:pt x="9515" y="9767"/>
                    </a:cubicBezTo>
                    <a:cubicBezTo>
                      <a:pt x="9515" y="9578"/>
                      <a:pt x="9704" y="9357"/>
                      <a:pt x="9924" y="9357"/>
                    </a:cubicBezTo>
                    <a:close/>
                    <a:moveTo>
                      <a:pt x="441" y="0"/>
                    </a:moveTo>
                    <a:cubicBezTo>
                      <a:pt x="189" y="0"/>
                      <a:pt x="0" y="189"/>
                      <a:pt x="0" y="378"/>
                    </a:cubicBezTo>
                    <a:cubicBezTo>
                      <a:pt x="0" y="599"/>
                      <a:pt x="347" y="820"/>
                      <a:pt x="536" y="820"/>
                    </a:cubicBezTo>
                    <a:lnTo>
                      <a:pt x="2111" y="820"/>
                    </a:lnTo>
                    <a:cubicBezTo>
                      <a:pt x="2174" y="1103"/>
                      <a:pt x="3245" y="6711"/>
                      <a:pt x="3308" y="6994"/>
                    </a:cubicBezTo>
                    <a:cubicBezTo>
                      <a:pt x="2867" y="7184"/>
                      <a:pt x="2584" y="7625"/>
                      <a:pt x="2584" y="8097"/>
                    </a:cubicBezTo>
                    <a:cubicBezTo>
                      <a:pt x="2584" y="8759"/>
                      <a:pt x="3151" y="9326"/>
                      <a:pt x="3812" y="9326"/>
                    </a:cubicBezTo>
                    <a:lnTo>
                      <a:pt x="4001" y="9326"/>
                    </a:lnTo>
                    <a:cubicBezTo>
                      <a:pt x="3970" y="9452"/>
                      <a:pt x="3938" y="9609"/>
                      <a:pt x="3938" y="9767"/>
                    </a:cubicBezTo>
                    <a:cubicBezTo>
                      <a:pt x="3938" y="10429"/>
                      <a:pt x="4474" y="11027"/>
                      <a:pt x="5167" y="11027"/>
                    </a:cubicBezTo>
                    <a:cubicBezTo>
                      <a:pt x="5829" y="11027"/>
                      <a:pt x="6364" y="10460"/>
                      <a:pt x="6364" y="9767"/>
                    </a:cubicBezTo>
                    <a:cubicBezTo>
                      <a:pt x="6364" y="9609"/>
                      <a:pt x="6333" y="9483"/>
                      <a:pt x="6301" y="9326"/>
                    </a:cubicBezTo>
                    <a:lnTo>
                      <a:pt x="8664" y="9326"/>
                    </a:lnTo>
                    <a:cubicBezTo>
                      <a:pt x="8632" y="9452"/>
                      <a:pt x="8569" y="9609"/>
                      <a:pt x="8569" y="9767"/>
                    </a:cubicBezTo>
                    <a:cubicBezTo>
                      <a:pt x="8569" y="10429"/>
                      <a:pt x="9137" y="11027"/>
                      <a:pt x="9798" y="11027"/>
                    </a:cubicBezTo>
                    <a:cubicBezTo>
                      <a:pt x="10460" y="11027"/>
                      <a:pt x="11027" y="10460"/>
                      <a:pt x="11027" y="9767"/>
                    </a:cubicBezTo>
                    <a:cubicBezTo>
                      <a:pt x="11027" y="9609"/>
                      <a:pt x="10995" y="9483"/>
                      <a:pt x="10932" y="9357"/>
                    </a:cubicBezTo>
                    <a:lnTo>
                      <a:pt x="11562" y="9357"/>
                    </a:lnTo>
                    <a:cubicBezTo>
                      <a:pt x="11814" y="9357"/>
                      <a:pt x="12003" y="9168"/>
                      <a:pt x="12003" y="8979"/>
                    </a:cubicBezTo>
                    <a:cubicBezTo>
                      <a:pt x="12003" y="8727"/>
                      <a:pt x="11814" y="8538"/>
                      <a:pt x="11562" y="8538"/>
                    </a:cubicBezTo>
                    <a:lnTo>
                      <a:pt x="3749" y="8538"/>
                    </a:lnTo>
                    <a:cubicBezTo>
                      <a:pt x="3497" y="8538"/>
                      <a:pt x="3308" y="8349"/>
                      <a:pt x="3308" y="8160"/>
                    </a:cubicBezTo>
                    <a:cubicBezTo>
                      <a:pt x="3308" y="7940"/>
                      <a:pt x="3497" y="7719"/>
                      <a:pt x="3749" y="7719"/>
                    </a:cubicBezTo>
                    <a:lnTo>
                      <a:pt x="11468" y="7719"/>
                    </a:lnTo>
                    <a:cubicBezTo>
                      <a:pt x="11657" y="7719"/>
                      <a:pt x="11846" y="7562"/>
                      <a:pt x="11846" y="7373"/>
                    </a:cubicBezTo>
                    <a:lnTo>
                      <a:pt x="12665" y="2395"/>
                    </a:lnTo>
                    <a:cubicBezTo>
                      <a:pt x="12728" y="2143"/>
                      <a:pt x="12508" y="1922"/>
                      <a:pt x="12287" y="1922"/>
                    </a:cubicBezTo>
                    <a:lnTo>
                      <a:pt x="3056" y="1922"/>
                    </a:lnTo>
                    <a:lnTo>
                      <a:pt x="2741" y="347"/>
                    </a:lnTo>
                    <a:cubicBezTo>
                      <a:pt x="2710" y="158"/>
                      <a:pt x="2552" y="0"/>
                      <a:pt x="23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42" name="Google Shape;5777;p89">
              <a:extLst>
                <a:ext uri="{FF2B5EF4-FFF2-40B4-BE49-F238E27FC236}">
                  <a16:creationId xmlns:a16="http://schemas.microsoft.com/office/drawing/2014/main" id="{8F688F9E-FA65-A134-4015-76962638C362}"/>
                </a:ext>
              </a:extLst>
            </p:cNvPr>
            <p:cNvGrpSpPr/>
            <p:nvPr/>
          </p:nvGrpSpPr>
          <p:grpSpPr>
            <a:xfrm>
              <a:off x="4973144" y="6149699"/>
              <a:ext cx="496544" cy="533754"/>
              <a:chOff x="-62151950" y="4111775"/>
              <a:chExt cx="318225" cy="316650"/>
            </a:xfrm>
            <a:grpFill/>
          </p:grpSpPr>
          <p:sp>
            <p:nvSpPr>
              <p:cNvPr id="878" name="Google Shape;5778;p89">
                <a:extLst>
                  <a:ext uri="{FF2B5EF4-FFF2-40B4-BE49-F238E27FC236}">
                    <a16:creationId xmlns:a16="http://schemas.microsoft.com/office/drawing/2014/main" id="{B0E49511-0A02-5D00-0150-2828605BA017}"/>
                  </a:ext>
                </a:extLst>
              </p:cNvPr>
              <p:cNvSpPr/>
              <p:nvPr/>
            </p:nvSpPr>
            <p:spPr>
              <a:xfrm>
                <a:off x="-62151950" y="4407925"/>
                <a:ext cx="31822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441"/>
                    </a:cubicBezTo>
                    <a:cubicBezTo>
                      <a:pt x="1" y="662"/>
                      <a:pt x="221" y="819"/>
                      <a:pt x="442" y="819"/>
                    </a:cubicBezTo>
                    <a:lnTo>
                      <a:pt x="12288" y="819"/>
                    </a:lnTo>
                    <a:cubicBezTo>
                      <a:pt x="12540" y="819"/>
                      <a:pt x="12697" y="630"/>
                      <a:pt x="12697" y="441"/>
                    </a:cubicBezTo>
                    <a:cubicBezTo>
                      <a:pt x="12729" y="158"/>
                      <a:pt x="12540" y="0"/>
                      <a:pt x="122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9" name="Google Shape;5779;p89">
                <a:extLst>
                  <a:ext uri="{FF2B5EF4-FFF2-40B4-BE49-F238E27FC236}">
                    <a16:creationId xmlns:a16="http://schemas.microsoft.com/office/drawing/2014/main" id="{4570F5BF-CCFB-CDFC-4BB2-E692E80C6D87}"/>
                  </a:ext>
                </a:extLst>
              </p:cNvPr>
              <p:cNvSpPr/>
              <p:nvPr/>
            </p:nvSpPr>
            <p:spPr>
              <a:xfrm>
                <a:off x="-62151950" y="4283475"/>
                <a:ext cx="843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160" extrusionOk="0">
                    <a:moveTo>
                      <a:pt x="1009" y="0"/>
                    </a:moveTo>
                    <a:cubicBezTo>
                      <a:pt x="442" y="0"/>
                      <a:pt x="1" y="442"/>
                      <a:pt x="1" y="1009"/>
                    </a:cubicBezTo>
                    <a:lnTo>
                      <a:pt x="1" y="3214"/>
                    </a:lnTo>
                    <a:cubicBezTo>
                      <a:pt x="64" y="3718"/>
                      <a:pt x="473" y="4159"/>
                      <a:pt x="1009" y="4159"/>
                    </a:cubicBezTo>
                    <a:lnTo>
                      <a:pt x="2363" y="4159"/>
                    </a:lnTo>
                    <a:cubicBezTo>
                      <a:pt x="2931" y="4159"/>
                      <a:pt x="3372" y="3718"/>
                      <a:pt x="3372" y="3214"/>
                    </a:cubicBezTo>
                    <a:lnTo>
                      <a:pt x="3372" y="1009"/>
                    </a:lnTo>
                    <a:cubicBezTo>
                      <a:pt x="3372" y="442"/>
                      <a:pt x="2931" y="0"/>
                      <a:pt x="23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0" name="Google Shape;5780;p89">
                <a:extLst>
                  <a:ext uri="{FF2B5EF4-FFF2-40B4-BE49-F238E27FC236}">
                    <a16:creationId xmlns:a16="http://schemas.microsoft.com/office/drawing/2014/main" id="{BFD1F8E4-76CA-B124-B55E-88CBDD8BEB90}"/>
                  </a:ext>
                </a:extLst>
              </p:cNvPr>
              <p:cNvSpPr/>
              <p:nvPr/>
            </p:nvSpPr>
            <p:spPr>
              <a:xfrm>
                <a:off x="-62033800" y="4111775"/>
                <a:ext cx="8272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11028" extrusionOk="0">
                    <a:moveTo>
                      <a:pt x="946" y="0"/>
                    </a:moveTo>
                    <a:cubicBezTo>
                      <a:pt x="410" y="0"/>
                      <a:pt x="0" y="410"/>
                      <a:pt x="0" y="977"/>
                    </a:cubicBezTo>
                    <a:lnTo>
                      <a:pt x="0" y="10082"/>
                    </a:lnTo>
                    <a:cubicBezTo>
                      <a:pt x="0" y="10618"/>
                      <a:pt x="441" y="11027"/>
                      <a:pt x="946" y="11027"/>
                    </a:cubicBezTo>
                    <a:lnTo>
                      <a:pt x="2332" y="11027"/>
                    </a:lnTo>
                    <a:cubicBezTo>
                      <a:pt x="2899" y="11027"/>
                      <a:pt x="3308" y="10586"/>
                      <a:pt x="3308" y="10082"/>
                    </a:cubicBezTo>
                    <a:lnTo>
                      <a:pt x="3308" y="977"/>
                    </a:lnTo>
                    <a:cubicBezTo>
                      <a:pt x="3308" y="410"/>
                      <a:pt x="2899" y="0"/>
                      <a:pt x="23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81" name="Google Shape;5781;p89">
                <a:extLst>
                  <a:ext uri="{FF2B5EF4-FFF2-40B4-BE49-F238E27FC236}">
                    <a16:creationId xmlns:a16="http://schemas.microsoft.com/office/drawing/2014/main" id="{1C01EDCB-B4BC-5542-E4C4-E6C3CF3528CB}"/>
                  </a:ext>
                </a:extLst>
              </p:cNvPr>
              <p:cNvSpPr/>
              <p:nvPr/>
            </p:nvSpPr>
            <p:spPr>
              <a:xfrm>
                <a:off x="-61916450" y="4200775"/>
                <a:ext cx="82725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7468" extrusionOk="0">
                    <a:moveTo>
                      <a:pt x="946" y="0"/>
                    </a:moveTo>
                    <a:cubicBezTo>
                      <a:pt x="410" y="0"/>
                      <a:pt x="1" y="442"/>
                      <a:pt x="1" y="1009"/>
                    </a:cubicBezTo>
                    <a:lnTo>
                      <a:pt x="1" y="6522"/>
                    </a:lnTo>
                    <a:cubicBezTo>
                      <a:pt x="1" y="7058"/>
                      <a:pt x="442" y="7467"/>
                      <a:pt x="946" y="7467"/>
                    </a:cubicBezTo>
                    <a:lnTo>
                      <a:pt x="2332" y="7467"/>
                    </a:lnTo>
                    <a:cubicBezTo>
                      <a:pt x="2868" y="7467"/>
                      <a:pt x="3309" y="7026"/>
                      <a:pt x="3309" y="6522"/>
                    </a:cubicBezTo>
                    <a:lnTo>
                      <a:pt x="3309" y="1009"/>
                    </a:lnTo>
                    <a:cubicBezTo>
                      <a:pt x="3309" y="442"/>
                      <a:pt x="2868" y="0"/>
                      <a:pt x="23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43" name="Google Shape;5787;p89">
              <a:extLst>
                <a:ext uri="{FF2B5EF4-FFF2-40B4-BE49-F238E27FC236}">
                  <a16:creationId xmlns:a16="http://schemas.microsoft.com/office/drawing/2014/main" id="{A9791C74-C69D-4C73-B4F4-486924FFF86C}"/>
                </a:ext>
              </a:extLst>
            </p:cNvPr>
            <p:cNvGrpSpPr/>
            <p:nvPr/>
          </p:nvGrpSpPr>
          <p:grpSpPr>
            <a:xfrm>
              <a:off x="7966438" y="5481774"/>
              <a:ext cx="494086" cy="533585"/>
              <a:chOff x="-60255350" y="3733825"/>
              <a:chExt cx="316650" cy="316550"/>
            </a:xfrm>
            <a:grpFill/>
          </p:grpSpPr>
          <p:sp>
            <p:nvSpPr>
              <p:cNvPr id="871" name="Google Shape;5788;p89">
                <a:extLst>
                  <a:ext uri="{FF2B5EF4-FFF2-40B4-BE49-F238E27FC236}">
                    <a16:creationId xmlns:a16="http://schemas.microsoft.com/office/drawing/2014/main" id="{337F5771-2FB5-0B61-9CCA-B1AE91E10837}"/>
                  </a:ext>
                </a:extLst>
              </p:cNvPr>
              <p:cNvSpPr/>
              <p:nvPr/>
            </p:nvSpPr>
            <p:spPr>
              <a:xfrm>
                <a:off x="-60218325" y="3733825"/>
                <a:ext cx="235525" cy="31655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62" extrusionOk="0">
                    <a:moveTo>
                      <a:pt x="4821" y="1666"/>
                    </a:moveTo>
                    <a:cubicBezTo>
                      <a:pt x="5073" y="1666"/>
                      <a:pt x="5262" y="1886"/>
                      <a:pt x="5262" y="2075"/>
                    </a:cubicBezTo>
                    <a:lnTo>
                      <a:pt x="5262" y="2359"/>
                    </a:lnTo>
                    <a:cubicBezTo>
                      <a:pt x="5734" y="2485"/>
                      <a:pt x="6081" y="2989"/>
                      <a:pt x="6081" y="3525"/>
                    </a:cubicBezTo>
                    <a:cubicBezTo>
                      <a:pt x="6081" y="3777"/>
                      <a:pt x="5892" y="3934"/>
                      <a:pt x="5640" y="3934"/>
                    </a:cubicBezTo>
                    <a:cubicBezTo>
                      <a:pt x="5419" y="3934"/>
                      <a:pt x="5262" y="3714"/>
                      <a:pt x="5262" y="3525"/>
                    </a:cubicBezTo>
                    <a:cubicBezTo>
                      <a:pt x="5262" y="3273"/>
                      <a:pt x="5073" y="3084"/>
                      <a:pt x="4821" y="3084"/>
                    </a:cubicBezTo>
                    <a:cubicBezTo>
                      <a:pt x="4569" y="3084"/>
                      <a:pt x="4411" y="3273"/>
                      <a:pt x="4411" y="3525"/>
                    </a:cubicBezTo>
                    <a:cubicBezTo>
                      <a:pt x="4411" y="3777"/>
                      <a:pt x="4789" y="3997"/>
                      <a:pt x="5104" y="4249"/>
                    </a:cubicBezTo>
                    <a:cubicBezTo>
                      <a:pt x="5514" y="4564"/>
                      <a:pt x="6081" y="4942"/>
                      <a:pt x="6081" y="5604"/>
                    </a:cubicBezTo>
                    <a:cubicBezTo>
                      <a:pt x="6081" y="6171"/>
                      <a:pt x="5734" y="6612"/>
                      <a:pt x="5262" y="6801"/>
                    </a:cubicBezTo>
                    <a:lnTo>
                      <a:pt x="5262" y="7085"/>
                    </a:lnTo>
                    <a:cubicBezTo>
                      <a:pt x="5262" y="7305"/>
                      <a:pt x="5041" y="7463"/>
                      <a:pt x="4821" y="7463"/>
                    </a:cubicBezTo>
                    <a:cubicBezTo>
                      <a:pt x="4569" y="7463"/>
                      <a:pt x="4411" y="7274"/>
                      <a:pt x="4411" y="7085"/>
                    </a:cubicBezTo>
                    <a:lnTo>
                      <a:pt x="4411" y="6801"/>
                    </a:lnTo>
                    <a:cubicBezTo>
                      <a:pt x="3938" y="6644"/>
                      <a:pt x="3592" y="6171"/>
                      <a:pt x="3592" y="5604"/>
                    </a:cubicBezTo>
                    <a:cubicBezTo>
                      <a:pt x="3592" y="5383"/>
                      <a:pt x="3781" y="5194"/>
                      <a:pt x="4033" y="5194"/>
                    </a:cubicBezTo>
                    <a:cubicBezTo>
                      <a:pt x="4253" y="5194"/>
                      <a:pt x="4411" y="5383"/>
                      <a:pt x="4411" y="5604"/>
                    </a:cubicBezTo>
                    <a:cubicBezTo>
                      <a:pt x="4411" y="5856"/>
                      <a:pt x="4632" y="6014"/>
                      <a:pt x="4821" y="6014"/>
                    </a:cubicBezTo>
                    <a:cubicBezTo>
                      <a:pt x="5041" y="6014"/>
                      <a:pt x="5262" y="5824"/>
                      <a:pt x="5262" y="5604"/>
                    </a:cubicBezTo>
                    <a:cubicBezTo>
                      <a:pt x="5262" y="5383"/>
                      <a:pt x="4947" y="5131"/>
                      <a:pt x="4569" y="4911"/>
                    </a:cubicBezTo>
                    <a:cubicBezTo>
                      <a:pt x="4159" y="4596"/>
                      <a:pt x="3592" y="4186"/>
                      <a:pt x="3592" y="3525"/>
                    </a:cubicBezTo>
                    <a:cubicBezTo>
                      <a:pt x="3592" y="2989"/>
                      <a:pt x="3938" y="2548"/>
                      <a:pt x="4411" y="2359"/>
                    </a:cubicBezTo>
                    <a:lnTo>
                      <a:pt x="4411" y="2075"/>
                    </a:lnTo>
                    <a:cubicBezTo>
                      <a:pt x="4411" y="1823"/>
                      <a:pt x="4632" y="1666"/>
                      <a:pt x="4821" y="1666"/>
                    </a:cubicBezTo>
                    <a:close/>
                    <a:moveTo>
                      <a:pt x="6081" y="9385"/>
                    </a:moveTo>
                    <a:lnTo>
                      <a:pt x="6081" y="10235"/>
                    </a:lnTo>
                    <a:lnTo>
                      <a:pt x="3592" y="10235"/>
                    </a:lnTo>
                    <a:lnTo>
                      <a:pt x="3592" y="9385"/>
                    </a:lnTo>
                    <a:close/>
                    <a:moveTo>
                      <a:pt x="4801" y="0"/>
                    </a:moveTo>
                    <a:cubicBezTo>
                      <a:pt x="4498" y="0"/>
                      <a:pt x="4188" y="29"/>
                      <a:pt x="3875" y="91"/>
                    </a:cubicBezTo>
                    <a:cubicBezTo>
                      <a:pt x="2111" y="500"/>
                      <a:pt x="693" y="1949"/>
                      <a:pt x="378" y="3714"/>
                    </a:cubicBezTo>
                    <a:cubicBezTo>
                      <a:pt x="0" y="5698"/>
                      <a:pt x="1008" y="7652"/>
                      <a:pt x="2773" y="8565"/>
                    </a:cubicBezTo>
                    <a:lnTo>
                      <a:pt x="2773" y="10582"/>
                    </a:lnTo>
                    <a:cubicBezTo>
                      <a:pt x="2773" y="11716"/>
                      <a:pt x="3718" y="12661"/>
                      <a:pt x="4852" y="12661"/>
                    </a:cubicBezTo>
                    <a:cubicBezTo>
                      <a:pt x="5986" y="12661"/>
                      <a:pt x="6963" y="11716"/>
                      <a:pt x="6963" y="10582"/>
                    </a:cubicBezTo>
                    <a:lnTo>
                      <a:pt x="6963" y="8565"/>
                    </a:lnTo>
                    <a:cubicBezTo>
                      <a:pt x="8444" y="7778"/>
                      <a:pt x="9420" y="6234"/>
                      <a:pt x="9420" y="4501"/>
                    </a:cubicBezTo>
                    <a:cubicBezTo>
                      <a:pt x="9392" y="2000"/>
                      <a:pt x="7308" y="0"/>
                      <a:pt x="48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2" name="Google Shape;5789;p89">
                <a:extLst>
                  <a:ext uri="{FF2B5EF4-FFF2-40B4-BE49-F238E27FC236}">
                    <a16:creationId xmlns:a16="http://schemas.microsoft.com/office/drawing/2014/main" id="{2C9D496D-00EF-966D-26E9-7AB73A9AC715}"/>
                  </a:ext>
                </a:extLst>
              </p:cNvPr>
              <p:cNvSpPr/>
              <p:nvPr/>
            </p:nvSpPr>
            <p:spPr>
              <a:xfrm>
                <a:off x="-60255350" y="3844775"/>
                <a:ext cx="346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820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630"/>
                      <a:pt x="190" y="819"/>
                      <a:pt x="379" y="819"/>
                    </a:cubicBezTo>
                    <a:lnTo>
                      <a:pt x="946" y="819"/>
                    </a:lnTo>
                    <a:cubicBezTo>
                      <a:pt x="1166" y="819"/>
                      <a:pt x="1387" y="630"/>
                      <a:pt x="1387" y="378"/>
                    </a:cubicBezTo>
                    <a:cubicBezTo>
                      <a:pt x="1387" y="158"/>
                      <a:pt x="1166" y="0"/>
                      <a:pt x="9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3" name="Google Shape;5790;p89">
                <a:extLst>
                  <a:ext uri="{FF2B5EF4-FFF2-40B4-BE49-F238E27FC236}">
                    <a16:creationId xmlns:a16="http://schemas.microsoft.com/office/drawing/2014/main" id="{F1D7FC3B-8B2E-A8C0-C5F2-D78C406EB08C}"/>
                  </a:ext>
                </a:extLst>
              </p:cNvPr>
              <p:cNvSpPr/>
              <p:nvPr/>
            </p:nvSpPr>
            <p:spPr>
              <a:xfrm>
                <a:off x="-59974175" y="3844775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58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4" name="Google Shape;5791;p89">
                <a:extLst>
                  <a:ext uri="{FF2B5EF4-FFF2-40B4-BE49-F238E27FC236}">
                    <a16:creationId xmlns:a16="http://schemas.microsoft.com/office/drawing/2014/main" id="{1FEBE6AB-D028-D3BE-AF35-5EC0F95D5D18}"/>
                  </a:ext>
                </a:extLst>
              </p:cNvPr>
              <p:cNvSpPr/>
              <p:nvPr/>
            </p:nvSpPr>
            <p:spPr>
              <a:xfrm>
                <a:off x="-60212825" y="39394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836" y="1"/>
                    </a:moveTo>
                    <a:cubicBezTo>
                      <a:pt x="725" y="1"/>
                      <a:pt x="615" y="40"/>
                      <a:pt x="536" y="119"/>
                    </a:cubicBezTo>
                    <a:lnTo>
                      <a:pt x="158" y="497"/>
                    </a:lnTo>
                    <a:cubicBezTo>
                      <a:pt x="1" y="654"/>
                      <a:pt x="1" y="938"/>
                      <a:pt x="158" y="1096"/>
                    </a:cubicBezTo>
                    <a:cubicBezTo>
                      <a:pt x="237" y="1174"/>
                      <a:pt x="340" y="1214"/>
                      <a:pt x="442" y="1214"/>
                    </a:cubicBezTo>
                    <a:cubicBezTo>
                      <a:pt x="544" y="1214"/>
                      <a:pt x="647" y="1174"/>
                      <a:pt x="725" y="1096"/>
                    </a:cubicBezTo>
                    <a:lnTo>
                      <a:pt x="1135" y="686"/>
                    </a:lnTo>
                    <a:cubicBezTo>
                      <a:pt x="1293" y="528"/>
                      <a:pt x="1293" y="245"/>
                      <a:pt x="1135" y="119"/>
                    </a:cubicBezTo>
                    <a:cubicBezTo>
                      <a:pt x="1056" y="40"/>
                      <a:pt x="946" y="1"/>
                      <a:pt x="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5" name="Google Shape;5792;p89">
                <a:extLst>
                  <a:ext uri="{FF2B5EF4-FFF2-40B4-BE49-F238E27FC236}">
                    <a16:creationId xmlns:a16="http://schemas.microsoft.com/office/drawing/2014/main" id="{6270BB17-645F-F1F4-5B1C-22C1766F7F9F}"/>
                  </a:ext>
                </a:extLst>
              </p:cNvPr>
              <p:cNvSpPr/>
              <p:nvPr/>
            </p:nvSpPr>
            <p:spPr>
              <a:xfrm>
                <a:off x="-60012750" y="373942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497"/>
                    </a:lnTo>
                    <a:cubicBezTo>
                      <a:pt x="0" y="654"/>
                      <a:pt x="0" y="938"/>
                      <a:pt x="126" y="1095"/>
                    </a:cubicBezTo>
                    <a:cubicBezTo>
                      <a:pt x="205" y="1174"/>
                      <a:pt x="315" y="1213"/>
                      <a:pt x="425" y="1213"/>
                    </a:cubicBezTo>
                    <a:cubicBezTo>
                      <a:pt x="536" y="1213"/>
                      <a:pt x="646" y="1174"/>
                      <a:pt x="725" y="1095"/>
                    </a:cubicBezTo>
                    <a:lnTo>
                      <a:pt x="1134" y="686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6" name="Google Shape;5793;p89">
                <a:extLst>
                  <a:ext uri="{FF2B5EF4-FFF2-40B4-BE49-F238E27FC236}">
                    <a16:creationId xmlns:a16="http://schemas.microsoft.com/office/drawing/2014/main" id="{5EEEE787-02F0-E1B2-F381-D93A452FB959}"/>
                  </a:ext>
                </a:extLst>
              </p:cNvPr>
              <p:cNvSpPr/>
              <p:nvPr/>
            </p:nvSpPr>
            <p:spPr>
              <a:xfrm>
                <a:off x="-60012750" y="39394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425" y="1"/>
                    </a:moveTo>
                    <a:cubicBezTo>
                      <a:pt x="315" y="1"/>
                      <a:pt x="205" y="40"/>
                      <a:pt x="126" y="119"/>
                    </a:cubicBezTo>
                    <a:cubicBezTo>
                      <a:pt x="0" y="245"/>
                      <a:pt x="0" y="528"/>
                      <a:pt x="126" y="686"/>
                    </a:cubicBezTo>
                    <a:lnTo>
                      <a:pt x="536" y="1096"/>
                    </a:lnTo>
                    <a:cubicBezTo>
                      <a:pt x="614" y="1174"/>
                      <a:pt x="725" y="1214"/>
                      <a:pt x="835" y="1214"/>
                    </a:cubicBezTo>
                    <a:cubicBezTo>
                      <a:pt x="945" y="1214"/>
                      <a:pt x="1056" y="1174"/>
                      <a:pt x="1134" y="1096"/>
                    </a:cubicBezTo>
                    <a:cubicBezTo>
                      <a:pt x="1292" y="938"/>
                      <a:pt x="1292" y="654"/>
                      <a:pt x="1134" y="497"/>
                    </a:cubicBezTo>
                    <a:lnTo>
                      <a:pt x="725" y="119"/>
                    </a:lnTo>
                    <a:cubicBezTo>
                      <a:pt x="646" y="40"/>
                      <a:pt x="536" y="1"/>
                      <a:pt x="4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7" name="Google Shape;5794;p89">
                <a:extLst>
                  <a:ext uri="{FF2B5EF4-FFF2-40B4-BE49-F238E27FC236}">
                    <a16:creationId xmlns:a16="http://schemas.microsoft.com/office/drawing/2014/main" id="{0F6B147C-2FD9-15BC-2796-4BA1A4A36EA1}"/>
                  </a:ext>
                </a:extLst>
              </p:cNvPr>
              <p:cNvSpPr/>
              <p:nvPr/>
            </p:nvSpPr>
            <p:spPr>
              <a:xfrm>
                <a:off x="-60212825" y="373942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686"/>
                    </a:cubicBezTo>
                    <a:lnTo>
                      <a:pt x="536" y="1095"/>
                    </a:lnTo>
                    <a:cubicBezTo>
                      <a:pt x="615" y="1174"/>
                      <a:pt x="725" y="1213"/>
                      <a:pt x="836" y="1213"/>
                    </a:cubicBezTo>
                    <a:cubicBezTo>
                      <a:pt x="946" y="1213"/>
                      <a:pt x="1056" y="1174"/>
                      <a:pt x="1135" y="1095"/>
                    </a:cubicBezTo>
                    <a:cubicBezTo>
                      <a:pt x="1293" y="938"/>
                      <a:pt x="1293" y="654"/>
                      <a:pt x="1135" y="497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44" name="Google Shape;5798;p89">
              <a:extLst>
                <a:ext uri="{FF2B5EF4-FFF2-40B4-BE49-F238E27FC236}">
                  <a16:creationId xmlns:a16="http://schemas.microsoft.com/office/drawing/2014/main" id="{66D316CD-08D5-9824-3DA3-BED2243331BF}"/>
                </a:ext>
              </a:extLst>
            </p:cNvPr>
            <p:cNvSpPr/>
            <p:nvPr/>
          </p:nvSpPr>
          <p:spPr>
            <a:xfrm>
              <a:off x="7955701" y="4814273"/>
              <a:ext cx="494047" cy="535104"/>
            </a:xfrm>
            <a:custGeom>
              <a:avLst/>
              <a:gdLst/>
              <a:ahLst/>
              <a:cxnLst/>
              <a:rect l="l" t="t" r="r" b="b"/>
              <a:pathLst>
                <a:path w="12665" h="12698" extrusionOk="0">
                  <a:moveTo>
                    <a:pt x="9200" y="883"/>
                  </a:moveTo>
                  <a:lnTo>
                    <a:pt x="9200" y="1702"/>
                  </a:lnTo>
                  <a:lnTo>
                    <a:pt x="3403" y="1702"/>
                  </a:lnTo>
                  <a:lnTo>
                    <a:pt x="3403" y="883"/>
                  </a:lnTo>
                  <a:close/>
                  <a:moveTo>
                    <a:pt x="4222" y="3340"/>
                  </a:moveTo>
                  <a:lnTo>
                    <a:pt x="4222" y="4191"/>
                  </a:lnTo>
                  <a:lnTo>
                    <a:pt x="3403" y="4191"/>
                  </a:lnTo>
                  <a:lnTo>
                    <a:pt x="3403" y="3340"/>
                  </a:lnTo>
                  <a:close/>
                  <a:moveTo>
                    <a:pt x="6711" y="3340"/>
                  </a:moveTo>
                  <a:lnTo>
                    <a:pt x="6711" y="4191"/>
                  </a:lnTo>
                  <a:lnTo>
                    <a:pt x="5892" y="4191"/>
                  </a:lnTo>
                  <a:lnTo>
                    <a:pt x="5892" y="3340"/>
                  </a:lnTo>
                  <a:close/>
                  <a:moveTo>
                    <a:pt x="9200" y="3340"/>
                  </a:moveTo>
                  <a:lnTo>
                    <a:pt x="9200" y="4191"/>
                  </a:lnTo>
                  <a:lnTo>
                    <a:pt x="8349" y="4191"/>
                  </a:lnTo>
                  <a:lnTo>
                    <a:pt x="8349" y="3340"/>
                  </a:lnTo>
                  <a:close/>
                  <a:moveTo>
                    <a:pt x="4222" y="5010"/>
                  </a:moveTo>
                  <a:lnTo>
                    <a:pt x="4222" y="5829"/>
                  </a:lnTo>
                  <a:lnTo>
                    <a:pt x="3403" y="5829"/>
                  </a:lnTo>
                  <a:lnTo>
                    <a:pt x="3403" y="5010"/>
                  </a:lnTo>
                  <a:close/>
                  <a:moveTo>
                    <a:pt x="6711" y="5010"/>
                  </a:moveTo>
                  <a:lnTo>
                    <a:pt x="6711" y="5829"/>
                  </a:lnTo>
                  <a:lnTo>
                    <a:pt x="5892" y="5829"/>
                  </a:lnTo>
                  <a:lnTo>
                    <a:pt x="5892" y="5010"/>
                  </a:lnTo>
                  <a:close/>
                  <a:moveTo>
                    <a:pt x="9200" y="5010"/>
                  </a:moveTo>
                  <a:lnTo>
                    <a:pt x="9200" y="5829"/>
                  </a:lnTo>
                  <a:lnTo>
                    <a:pt x="8349" y="5829"/>
                  </a:lnTo>
                  <a:lnTo>
                    <a:pt x="8349" y="5010"/>
                  </a:lnTo>
                  <a:close/>
                  <a:moveTo>
                    <a:pt x="4222" y="6648"/>
                  </a:moveTo>
                  <a:lnTo>
                    <a:pt x="4222" y="7499"/>
                  </a:lnTo>
                  <a:lnTo>
                    <a:pt x="3403" y="7499"/>
                  </a:lnTo>
                  <a:lnTo>
                    <a:pt x="3403" y="6648"/>
                  </a:lnTo>
                  <a:close/>
                  <a:moveTo>
                    <a:pt x="6711" y="6648"/>
                  </a:moveTo>
                  <a:lnTo>
                    <a:pt x="6711" y="7499"/>
                  </a:lnTo>
                  <a:lnTo>
                    <a:pt x="5892" y="7499"/>
                  </a:lnTo>
                  <a:lnTo>
                    <a:pt x="5892" y="6648"/>
                  </a:lnTo>
                  <a:close/>
                  <a:moveTo>
                    <a:pt x="9200" y="6648"/>
                  </a:moveTo>
                  <a:lnTo>
                    <a:pt x="9200" y="7499"/>
                  </a:lnTo>
                  <a:lnTo>
                    <a:pt x="8349" y="7499"/>
                  </a:lnTo>
                  <a:lnTo>
                    <a:pt x="8349" y="6648"/>
                  </a:lnTo>
                  <a:close/>
                  <a:moveTo>
                    <a:pt x="1733" y="9137"/>
                  </a:moveTo>
                  <a:lnTo>
                    <a:pt x="1733" y="11909"/>
                  </a:lnTo>
                  <a:lnTo>
                    <a:pt x="819" y="11909"/>
                  </a:lnTo>
                  <a:lnTo>
                    <a:pt x="819" y="9137"/>
                  </a:lnTo>
                  <a:close/>
                  <a:moveTo>
                    <a:pt x="5892" y="9137"/>
                  </a:moveTo>
                  <a:lnTo>
                    <a:pt x="5892" y="11909"/>
                  </a:lnTo>
                  <a:lnTo>
                    <a:pt x="4222" y="11909"/>
                  </a:lnTo>
                  <a:lnTo>
                    <a:pt x="4222" y="9137"/>
                  </a:lnTo>
                  <a:close/>
                  <a:moveTo>
                    <a:pt x="8349" y="9137"/>
                  </a:moveTo>
                  <a:lnTo>
                    <a:pt x="8349" y="11909"/>
                  </a:lnTo>
                  <a:lnTo>
                    <a:pt x="6711" y="11909"/>
                  </a:lnTo>
                  <a:lnTo>
                    <a:pt x="6711" y="9137"/>
                  </a:lnTo>
                  <a:close/>
                  <a:moveTo>
                    <a:pt x="11783" y="9137"/>
                  </a:moveTo>
                  <a:lnTo>
                    <a:pt x="11783" y="11909"/>
                  </a:lnTo>
                  <a:lnTo>
                    <a:pt x="10806" y="11909"/>
                  </a:lnTo>
                  <a:lnTo>
                    <a:pt x="10806" y="9137"/>
                  </a:lnTo>
                  <a:close/>
                  <a:moveTo>
                    <a:pt x="2993" y="1"/>
                  </a:moveTo>
                  <a:cubicBezTo>
                    <a:pt x="2773" y="1"/>
                    <a:pt x="2615" y="190"/>
                    <a:pt x="2615" y="410"/>
                  </a:cubicBezTo>
                  <a:lnTo>
                    <a:pt x="2615" y="1670"/>
                  </a:lnTo>
                  <a:lnTo>
                    <a:pt x="2206" y="1670"/>
                  </a:lnTo>
                  <a:cubicBezTo>
                    <a:pt x="1985" y="1670"/>
                    <a:pt x="1796" y="1859"/>
                    <a:pt x="1796" y="2080"/>
                  </a:cubicBezTo>
                  <a:lnTo>
                    <a:pt x="1796" y="8318"/>
                  </a:lnTo>
                  <a:lnTo>
                    <a:pt x="410" y="8318"/>
                  </a:lnTo>
                  <a:cubicBezTo>
                    <a:pt x="158" y="8318"/>
                    <a:pt x="0" y="8507"/>
                    <a:pt x="0" y="8696"/>
                  </a:cubicBezTo>
                  <a:lnTo>
                    <a:pt x="0" y="12287"/>
                  </a:lnTo>
                  <a:cubicBezTo>
                    <a:pt x="0" y="12540"/>
                    <a:pt x="221" y="12697"/>
                    <a:pt x="410" y="12697"/>
                  </a:cubicBezTo>
                  <a:lnTo>
                    <a:pt x="12256" y="12697"/>
                  </a:lnTo>
                  <a:cubicBezTo>
                    <a:pt x="12508" y="12697"/>
                    <a:pt x="12665" y="12477"/>
                    <a:pt x="12665" y="12287"/>
                  </a:cubicBezTo>
                  <a:lnTo>
                    <a:pt x="12665" y="8696"/>
                  </a:lnTo>
                  <a:cubicBezTo>
                    <a:pt x="12602" y="8475"/>
                    <a:pt x="12445" y="8318"/>
                    <a:pt x="12224" y="8318"/>
                  </a:cubicBezTo>
                  <a:lnTo>
                    <a:pt x="10838" y="8318"/>
                  </a:lnTo>
                  <a:lnTo>
                    <a:pt x="10838" y="2080"/>
                  </a:lnTo>
                  <a:cubicBezTo>
                    <a:pt x="10838" y="1859"/>
                    <a:pt x="10649" y="1670"/>
                    <a:pt x="10460" y="1670"/>
                  </a:cubicBezTo>
                  <a:lnTo>
                    <a:pt x="10019" y="1670"/>
                  </a:lnTo>
                  <a:lnTo>
                    <a:pt x="10019" y="410"/>
                  </a:lnTo>
                  <a:cubicBezTo>
                    <a:pt x="10019" y="158"/>
                    <a:pt x="9830" y="1"/>
                    <a:pt x="9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45" name="Google Shape;5799;p89">
              <a:extLst>
                <a:ext uri="{FF2B5EF4-FFF2-40B4-BE49-F238E27FC236}">
                  <a16:creationId xmlns:a16="http://schemas.microsoft.com/office/drawing/2014/main" id="{F8527C0E-0744-7311-D451-394E6CC3F0F4}"/>
                </a:ext>
              </a:extLst>
            </p:cNvPr>
            <p:cNvGrpSpPr/>
            <p:nvPr/>
          </p:nvGrpSpPr>
          <p:grpSpPr>
            <a:xfrm>
              <a:off x="7374119" y="2837123"/>
              <a:ext cx="496544" cy="533754"/>
              <a:chOff x="-63679950" y="3360375"/>
              <a:chExt cx="318225" cy="316650"/>
            </a:xfrm>
            <a:grpFill/>
          </p:grpSpPr>
          <p:sp>
            <p:nvSpPr>
              <p:cNvPr id="867" name="Google Shape;5800;p89">
                <a:extLst>
                  <a:ext uri="{FF2B5EF4-FFF2-40B4-BE49-F238E27FC236}">
                    <a16:creationId xmlns:a16="http://schemas.microsoft.com/office/drawing/2014/main" id="{1951471C-9B9A-0B12-5320-D82C230538FD}"/>
                  </a:ext>
                </a:extLst>
              </p:cNvPr>
              <p:cNvSpPr/>
              <p:nvPr/>
            </p:nvSpPr>
            <p:spPr>
              <a:xfrm>
                <a:off x="-63497200" y="3423400"/>
                <a:ext cx="4097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39" extrusionOk="0">
                    <a:moveTo>
                      <a:pt x="819" y="0"/>
                    </a:moveTo>
                    <a:cubicBezTo>
                      <a:pt x="378" y="0"/>
                      <a:pt x="0" y="378"/>
                      <a:pt x="0" y="819"/>
                    </a:cubicBezTo>
                    <a:cubicBezTo>
                      <a:pt x="0" y="1260"/>
                      <a:pt x="378" y="1638"/>
                      <a:pt x="819" y="1638"/>
                    </a:cubicBezTo>
                    <a:cubicBezTo>
                      <a:pt x="1260" y="1638"/>
                      <a:pt x="1638" y="1260"/>
                      <a:pt x="1638" y="819"/>
                    </a:cubicBezTo>
                    <a:cubicBezTo>
                      <a:pt x="1638" y="378"/>
                      <a:pt x="1260" y="0"/>
                      <a:pt x="8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8" name="Google Shape;5801;p89">
                <a:extLst>
                  <a:ext uri="{FF2B5EF4-FFF2-40B4-BE49-F238E27FC236}">
                    <a16:creationId xmlns:a16="http://schemas.microsoft.com/office/drawing/2014/main" id="{0AE5435D-7614-4A51-354D-21D31D1C91D4}"/>
                  </a:ext>
                </a:extLst>
              </p:cNvPr>
              <p:cNvSpPr/>
              <p:nvPr/>
            </p:nvSpPr>
            <p:spPr>
              <a:xfrm>
                <a:off x="-63516900" y="3485625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04"/>
                      <a:pt x="2395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9" name="Google Shape;5802;p89">
                <a:extLst>
                  <a:ext uri="{FF2B5EF4-FFF2-40B4-BE49-F238E27FC236}">
                    <a16:creationId xmlns:a16="http://schemas.microsoft.com/office/drawing/2014/main" id="{71235A1A-D202-6176-1F75-1D8ACC43781B}"/>
                  </a:ext>
                </a:extLst>
              </p:cNvPr>
              <p:cNvSpPr/>
              <p:nvPr/>
            </p:nvSpPr>
            <p:spPr>
              <a:xfrm>
                <a:off x="-63618500" y="3360375"/>
                <a:ext cx="256775" cy="256600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10264" extrusionOk="0">
                    <a:moveTo>
                      <a:pt x="5703" y="1639"/>
                    </a:moveTo>
                    <a:cubicBezTo>
                      <a:pt x="6616" y="1639"/>
                      <a:pt x="7373" y="2395"/>
                      <a:pt x="7373" y="3309"/>
                    </a:cubicBezTo>
                    <a:cubicBezTo>
                      <a:pt x="7373" y="3750"/>
                      <a:pt x="7215" y="4128"/>
                      <a:pt x="6900" y="4443"/>
                    </a:cubicBezTo>
                    <a:cubicBezTo>
                      <a:pt x="7625" y="4884"/>
                      <a:pt x="8192" y="5672"/>
                      <a:pt x="8192" y="6617"/>
                    </a:cubicBezTo>
                    <a:cubicBezTo>
                      <a:pt x="8160" y="6900"/>
                      <a:pt x="8003" y="7058"/>
                      <a:pt x="7751" y="7058"/>
                    </a:cubicBezTo>
                    <a:lnTo>
                      <a:pt x="3623" y="7058"/>
                    </a:lnTo>
                    <a:cubicBezTo>
                      <a:pt x="3371" y="7058"/>
                      <a:pt x="3214" y="6837"/>
                      <a:pt x="3214" y="6617"/>
                    </a:cubicBezTo>
                    <a:cubicBezTo>
                      <a:pt x="3214" y="5672"/>
                      <a:pt x="3749" y="4884"/>
                      <a:pt x="4537" y="4443"/>
                    </a:cubicBezTo>
                    <a:cubicBezTo>
                      <a:pt x="4254" y="4128"/>
                      <a:pt x="4065" y="3718"/>
                      <a:pt x="4065" y="3309"/>
                    </a:cubicBezTo>
                    <a:cubicBezTo>
                      <a:pt x="4065" y="2395"/>
                      <a:pt x="4789" y="1639"/>
                      <a:pt x="5703" y="1639"/>
                    </a:cubicBezTo>
                    <a:close/>
                    <a:moveTo>
                      <a:pt x="5703" y="1"/>
                    </a:moveTo>
                    <a:cubicBezTo>
                      <a:pt x="3182" y="1"/>
                      <a:pt x="1135" y="2049"/>
                      <a:pt x="1135" y="4569"/>
                    </a:cubicBezTo>
                    <a:cubicBezTo>
                      <a:pt x="1135" y="5609"/>
                      <a:pt x="1481" y="6648"/>
                      <a:pt x="2206" y="7467"/>
                    </a:cubicBezTo>
                    <a:lnTo>
                      <a:pt x="1607" y="8066"/>
                    </a:lnTo>
                    <a:lnTo>
                      <a:pt x="756" y="7184"/>
                    </a:lnTo>
                    <a:cubicBezTo>
                      <a:pt x="678" y="7121"/>
                      <a:pt x="567" y="7089"/>
                      <a:pt x="457" y="7089"/>
                    </a:cubicBezTo>
                    <a:cubicBezTo>
                      <a:pt x="347" y="7089"/>
                      <a:pt x="237" y="7121"/>
                      <a:pt x="158" y="7184"/>
                    </a:cubicBezTo>
                    <a:cubicBezTo>
                      <a:pt x="0" y="7341"/>
                      <a:pt x="0" y="7625"/>
                      <a:pt x="158" y="7783"/>
                    </a:cubicBezTo>
                    <a:lnTo>
                      <a:pt x="1324" y="8980"/>
                    </a:lnTo>
                    <a:lnTo>
                      <a:pt x="2521" y="10145"/>
                    </a:lnTo>
                    <a:cubicBezTo>
                      <a:pt x="2600" y="10224"/>
                      <a:pt x="2710" y="10264"/>
                      <a:pt x="2820" y="10264"/>
                    </a:cubicBezTo>
                    <a:cubicBezTo>
                      <a:pt x="2930" y="10264"/>
                      <a:pt x="3041" y="10224"/>
                      <a:pt x="3119" y="10145"/>
                    </a:cubicBezTo>
                    <a:cubicBezTo>
                      <a:pt x="3277" y="9988"/>
                      <a:pt x="3277" y="9704"/>
                      <a:pt x="3119" y="9547"/>
                    </a:cubicBezTo>
                    <a:lnTo>
                      <a:pt x="2237" y="8696"/>
                    </a:lnTo>
                    <a:lnTo>
                      <a:pt x="2836" y="8098"/>
                    </a:lnTo>
                    <a:cubicBezTo>
                      <a:pt x="3655" y="8759"/>
                      <a:pt x="4695" y="9169"/>
                      <a:pt x="5734" y="9169"/>
                    </a:cubicBezTo>
                    <a:cubicBezTo>
                      <a:pt x="8255" y="9169"/>
                      <a:pt x="10271" y="7121"/>
                      <a:pt x="10271" y="4632"/>
                    </a:cubicBezTo>
                    <a:cubicBezTo>
                      <a:pt x="10239" y="2049"/>
                      <a:pt x="8223" y="1"/>
                      <a:pt x="570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70" name="Google Shape;5803;p89">
                <a:extLst>
                  <a:ext uri="{FF2B5EF4-FFF2-40B4-BE49-F238E27FC236}">
                    <a16:creationId xmlns:a16="http://schemas.microsoft.com/office/drawing/2014/main" id="{14C4530F-743F-C6D6-8990-CC18E0A3B4BA}"/>
                  </a:ext>
                </a:extLst>
              </p:cNvPr>
              <p:cNvSpPr/>
              <p:nvPr/>
            </p:nvSpPr>
            <p:spPr>
              <a:xfrm>
                <a:off x="-63679950" y="3576200"/>
                <a:ext cx="10242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097" h="4033" extrusionOk="0">
                    <a:moveTo>
                      <a:pt x="2332" y="0"/>
                    </a:moveTo>
                    <a:lnTo>
                      <a:pt x="159" y="2142"/>
                    </a:lnTo>
                    <a:cubicBezTo>
                      <a:pt x="1" y="2300"/>
                      <a:pt x="1" y="2584"/>
                      <a:pt x="159" y="2741"/>
                    </a:cubicBezTo>
                    <a:lnTo>
                      <a:pt x="1356" y="3938"/>
                    </a:lnTo>
                    <a:cubicBezTo>
                      <a:pt x="1434" y="4001"/>
                      <a:pt x="1545" y="4033"/>
                      <a:pt x="1655" y="4033"/>
                    </a:cubicBezTo>
                    <a:cubicBezTo>
                      <a:pt x="1765" y="4033"/>
                      <a:pt x="1876" y="4001"/>
                      <a:pt x="1954" y="3938"/>
                    </a:cubicBezTo>
                    <a:lnTo>
                      <a:pt x="4097" y="1764"/>
                    </a:lnTo>
                    <a:lnTo>
                      <a:pt x="2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46" name="Google Shape;5804;p89">
              <a:extLst>
                <a:ext uri="{FF2B5EF4-FFF2-40B4-BE49-F238E27FC236}">
                  <a16:creationId xmlns:a16="http://schemas.microsoft.com/office/drawing/2014/main" id="{A6C92984-02C9-3B9A-EF10-CF8B43E763FE}"/>
                </a:ext>
              </a:extLst>
            </p:cNvPr>
            <p:cNvSpPr/>
            <p:nvPr/>
          </p:nvSpPr>
          <p:spPr>
            <a:xfrm>
              <a:off x="7372726" y="3481513"/>
              <a:ext cx="499002" cy="535736"/>
            </a:xfrm>
            <a:custGeom>
              <a:avLst/>
              <a:gdLst/>
              <a:ahLst/>
              <a:cxnLst/>
              <a:rect l="l" t="t" r="r" b="b"/>
              <a:pathLst>
                <a:path w="12792" h="12713" extrusionOk="0">
                  <a:moveTo>
                    <a:pt x="8633" y="1229"/>
                  </a:moveTo>
                  <a:cubicBezTo>
                    <a:pt x="8854" y="1229"/>
                    <a:pt x="9011" y="1418"/>
                    <a:pt x="9011" y="1607"/>
                  </a:cubicBezTo>
                  <a:lnTo>
                    <a:pt x="9011" y="1890"/>
                  </a:lnTo>
                  <a:cubicBezTo>
                    <a:pt x="9484" y="2048"/>
                    <a:pt x="9831" y="2520"/>
                    <a:pt x="9831" y="3088"/>
                  </a:cubicBezTo>
                  <a:cubicBezTo>
                    <a:pt x="9831" y="3308"/>
                    <a:pt x="9641" y="3497"/>
                    <a:pt x="9452" y="3497"/>
                  </a:cubicBezTo>
                  <a:cubicBezTo>
                    <a:pt x="9200" y="3497"/>
                    <a:pt x="9011" y="3308"/>
                    <a:pt x="9011" y="3088"/>
                  </a:cubicBezTo>
                  <a:cubicBezTo>
                    <a:pt x="9011" y="2835"/>
                    <a:pt x="8822" y="2678"/>
                    <a:pt x="8633" y="2678"/>
                  </a:cubicBezTo>
                  <a:cubicBezTo>
                    <a:pt x="8413" y="2678"/>
                    <a:pt x="8192" y="2867"/>
                    <a:pt x="8192" y="3088"/>
                  </a:cubicBezTo>
                  <a:cubicBezTo>
                    <a:pt x="8224" y="3308"/>
                    <a:pt x="8570" y="3529"/>
                    <a:pt x="8885" y="3781"/>
                  </a:cubicBezTo>
                  <a:cubicBezTo>
                    <a:pt x="9326" y="4096"/>
                    <a:pt x="9894" y="4505"/>
                    <a:pt x="9894" y="5167"/>
                  </a:cubicBezTo>
                  <a:cubicBezTo>
                    <a:pt x="9894" y="5702"/>
                    <a:pt x="9515" y="6143"/>
                    <a:pt x="9043" y="6333"/>
                  </a:cubicBezTo>
                  <a:lnTo>
                    <a:pt x="9043" y="6616"/>
                  </a:lnTo>
                  <a:cubicBezTo>
                    <a:pt x="9043" y="6868"/>
                    <a:pt x="8854" y="7026"/>
                    <a:pt x="8665" y="7026"/>
                  </a:cubicBezTo>
                  <a:cubicBezTo>
                    <a:pt x="8476" y="7026"/>
                    <a:pt x="8224" y="6805"/>
                    <a:pt x="8224" y="6616"/>
                  </a:cubicBezTo>
                  <a:lnTo>
                    <a:pt x="8224" y="6333"/>
                  </a:lnTo>
                  <a:cubicBezTo>
                    <a:pt x="7751" y="6175"/>
                    <a:pt x="7405" y="5702"/>
                    <a:pt x="7405" y="5167"/>
                  </a:cubicBezTo>
                  <a:cubicBezTo>
                    <a:pt x="7405" y="4915"/>
                    <a:pt x="7594" y="4757"/>
                    <a:pt x="7783" y="4757"/>
                  </a:cubicBezTo>
                  <a:cubicBezTo>
                    <a:pt x="8003" y="4757"/>
                    <a:pt x="8192" y="4978"/>
                    <a:pt x="8192" y="5167"/>
                  </a:cubicBezTo>
                  <a:cubicBezTo>
                    <a:pt x="8192" y="5387"/>
                    <a:pt x="8381" y="5608"/>
                    <a:pt x="8633" y="5608"/>
                  </a:cubicBezTo>
                  <a:cubicBezTo>
                    <a:pt x="8854" y="5608"/>
                    <a:pt x="9011" y="5387"/>
                    <a:pt x="9011" y="5167"/>
                  </a:cubicBezTo>
                  <a:cubicBezTo>
                    <a:pt x="9011" y="4915"/>
                    <a:pt x="8696" y="4694"/>
                    <a:pt x="8350" y="4442"/>
                  </a:cubicBezTo>
                  <a:cubicBezTo>
                    <a:pt x="7909" y="4127"/>
                    <a:pt x="7373" y="3749"/>
                    <a:pt x="7373" y="3088"/>
                  </a:cubicBezTo>
                  <a:cubicBezTo>
                    <a:pt x="7373" y="2520"/>
                    <a:pt x="7720" y="2079"/>
                    <a:pt x="8192" y="1890"/>
                  </a:cubicBezTo>
                  <a:lnTo>
                    <a:pt x="8192" y="1607"/>
                  </a:lnTo>
                  <a:cubicBezTo>
                    <a:pt x="8192" y="1386"/>
                    <a:pt x="8381" y="1229"/>
                    <a:pt x="8633" y="1229"/>
                  </a:cubicBezTo>
                  <a:close/>
                  <a:moveTo>
                    <a:pt x="6050" y="6616"/>
                  </a:moveTo>
                  <a:lnTo>
                    <a:pt x="5073" y="10239"/>
                  </a:lnTo>
                  <a:lnTo>
                    <a:pt x="4853" y="9388"/>
                  </a:lnTo>
                  <a:cubicBezTo>
                    <a:pt x="4793" y="9168"/>
                    <a:pt x="4617" y="9049"/>
                    <a:pt x="4433" y="9049"/>
                  </a:cubicBezTo>
                  <a:cubicBezTo>
                    <a:pt x="4328" y="9049"/>
                    <a:pt x="4220" y="9088"/>
                    <a:pt x="4128" y="9168"/>
                  </a:cubicBezTo>
                  <a:lnTo>
                    <a:pt x="1450" y="11846"/>
                  </a:lnTo>
                  <a:lnTo>
                    <a:pt x="852" y="11279"/>
                  </a:lnTo>
                  <a:lnTo>
                    <a:pt x="3530" y="8601"/>
                  </a:lnTo>
                  <a:cubicBezTo>
                    <a:pt x="3782" y="8349"/>
                    <a:pt x="3656" y="7939"/>
                    <a:pt x="3341" y="7876"/>
                  </a:cubicBezTo>
                  <a:lnTo>
                    <a:pt x="2490" y="7624"/>
                  </a:lnTo>
                  <a:lnTo>
                    <a:pt x="6050" y="6616"/>
                  </a:lnTo>
                  <a:close/>
                  <a:moveTo>
                    <a:pt x="8665" y="0"/>
                  </a:moveTo>
                  <a:cubicBezTo>
                    <a:pt x="6365" y="0"/>
                    <a:pt x="4538" y="1859"/>
                    <a:pt x="4538" y="4127"/>
                  </a:cubicBezTo>
                  <a:cubicBezTo>
                    <a:pt x="4538" y="4852"/>
                    <a:pt x="4695" y="5513"/>
                    <a:pt x="5042" y="6112"/>
                  </a:cubicBezTo>
                  <a:lnTo>
                    <a:pt x="820" y="7341"/>
                  </a:lnTo>
                  <a:cubicBezTo>
                    <a:pt x="442" y="7435"/>
                    <a:pt x="442" y="8034"/>
                    <a:pt x="820" y="8128"/>
                  </a:cubicBezTo>
                  <a:lnTo>
                    <a:pt x="2490" y="8538"/>
                  </a:lnTo>
                  <a:lnTo>
                    <a:pt x="316" y="10712"/>
                  </a:lnTo>
                  <a:cubicBezTo>
                    <a:pt x="1" y="11027"/>
                    <a:pt x="1" y="11594"/>
                    <a:pt x="316" y="11909"/>
                  </a:cubicBezTo>
                  <a:lnTo>
                    <a:pt x="915" y="12476"/>
                  </a:lnTo>
                  <a:cubicBezTo>
                    <a:pt x="1072" y="12633"/>
                    <a:pt x="1285" y="12712"/>
                    <a:pt x="1497" y="12712"/>
                  </a:cubicBezTo>
                  <a:cubicBezTo>
                    <a:pt x="1710" y="12712"/>
                    <a:pt x="1923" y="12633"/>
                    <a:pt x="2080" y="12476"/>
                  </a:cubicBezTo>
                  <a:lnTo>
                    <a:pt x="4254" y="10334"/>
                  </a:lnTo>
                  <a:lnTo>
                    <a:pt x="4695" y="11972"/>
                  </a:lnTo>
                  <a:cubicBezTo>
                    <a:pt x="4759" y="12180"/>
                    <a:pt x="4930" y="12291"/>
                    <a:pt x="5098" y="12291"/>
                  </a:cubicBezTo>
                  <a:cubicBezTo>
                    <a:pt x="5261" y="12291"/>
                    <a:pt x="5421" y="12188"/>
                    <a:pt x="5483" y="11972"/>
                  </a:cubicBezTo>
                  <a:lnTo>
                    <a:pt x="6712" y="7750"/>
                  </a:lnTo>
                  <a:cubicBezTo>
                    <a:pt x="7279" y="8065"/>
                    <a:pt x="7972" y="8286"/>
                    <a:pt x="8665" y="8286"/>
                  </a:cubicBezTo>
                  <a:cubicBezTo>
                    <a:pt x="10965" y="8286"/>
                    <a:pt x="12792" y="6427"/>
                    <a:pt x="12792" y="4127"/>
                  </a:cubicBezTo>
                  <a:cubicBezTo>
                    <a:pt x="12760" y="1859"/>
                    <a:pt x="10902" y="0"/>
                    <a:pt x="86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47" name="Google Shape;5805;p89">
              <a:extLst>
                <a:ext uri="{FF2B5EF4-FFF2-40B4-BE49-F238E27FC236}">
                  <a16:creationId xmlns:a16="http://schemas.microsoft.com/office/drawing/2014/main" id="{DF812467-42EE-811A-ED45-5FD2B4B7FB42}"/>
                </a:ext>
              </a:extLst>
            </p:cNvPr>
            <p:cNvGrpSpPr/>
            <p:nvPr/>
          </p:nvGrpSpPr>
          <p:grpSpPr>
            <a:xfrm>
              <a:off x="7372268" y="4106571"/>
              <a:ext cx="500250" cy="535440"/>
              <a:chOff x="-63679950" y="4093450"/>
              <a:chExt cx="320600" cy="317650"/>
            </a:xfrm>
            <a:grpFill/>
          </p:grpSpPr>
          <p:sp>
            <p:nvSpPr>
              <p:cNvPr id="864" name="Google Shape;5806;p89">
                <a:extLst>
                  <a:ext uri="{FF2B5EF4-FFF2-40B4-BE49-F238E27FC236}">
                    <a16:creationId xmlns:a16="http://schemas.microsoft.com/office/drawing/2014/main" id="{353E9167-DBC4-E492-BA97-8B0C580C0EB3}"/>
                  </a:ext>
                </a:extLst>
              </p:cNvPr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5" name="Google Shape;5807;p89">
                <a:extLst>
                  <a:ext uri="{FF2B5EF4-FFF2-40B4-BE49-F238E27FC236}">
                    <a16:creationId xmlns:a16="http://schemas.microsoft.com/office/drawing/2014/main" id="{C532A434-108C-EB22-C12C-5405BCD21F14}"/>
                  </a:ext>
                </a:extLst>
              </p:cNvPr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6" name="Google Shape;5808;p89">
                <a:extLst>
                  <a:ext uri="{FF2B5EF4-FFF2-40B4-BE49-F238E27FC236}">
                    <a16:creationId xmlns:a16="http://schemas.microsoft.com/office/drawing/2014/main" id="{F3D9BCD8-A083-CFA0-F8C2-30C5C9731185}"/>
                  </a:ext>
                </a:extLst>
              </p:cNvPr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48" name="Google Shape;5809;p89">
              <a:extLst>
                <a:ext uri="{FF2B5EF4-FFF2-40B4-BE49-F238E27FC236}">
                  <a16:creationId xmlns:a16="http://schemas.microsoft.com/office/drawing/2014/main" id="{2E51E354-3BB2-B7E2-E676-9F19178570BD}"/>
                </a:ext>
              </a:extLst>
            </p:cNvPr>
            <p:cNvGrpSpPr/>
            <p:nvPr/>
          </p:nvGrpSpPr>
          <p:grpSpPr>
            <a:xfrm>
              <a:off x="5565272" y="4824824"/>
              <a:ext cx="494086" cy="535104"/>
              <a:chOff x="-61784125" y="3377700"/>
              <a:chExt cx="316650" cy="317450"/>
            </a:xfrm>
            <a:grpFill/>
          </p:grpSpPr>
          <p:sp>
            <p:nvSpPr>
              <p:cNvPr id="857" name="Google Shape;5810;p89">
                <a:extLst>
                  <a:ext uri="{FF2B5EF4-FFF2-40B4-BE49-F238E27FC236}">
                    <a16:creationId xmlns:a16="http://schemas.microsoft.com/office/drawing/2014/main" id="{62310F96-0B25-D110-B7A8-A01875CAE575}"/>
                  </a:ext>
                </a:extLst>
              </p:cNvPr>
              <p:cNvSpPr/>
              <p:nvPr/>
            </p:nvSpPr>
            <p:spPr>
              <a:xfrm>
                <a:off x="-61688025" y="3460400"/>
                <a:ext cx="1244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4978" h="2049" extrusionOk="0">
                    <a:moveTo>
                      <a:pt x="630" y="1"/>
                    </a:moveTo>
                    <a:cubicBezTo>
                      <a:pt x="252" y="442"/>
                      <a:pt x="0" y="1041"/>
                      <a:pt x="0" y="1671"/>
                    </a:cubicBezTo>
                    <a:cubicBezTo>
                      <a:pt x="0" y="1891"/>
                      <a:pt x="189" y="2049"/>
                      <a:pt x="441" y="2049"/>
                    </a:cubicBezTo>
                    <a:lnTo>
                      <a:pt x="4568" y="2049"/>
                    </a:lnTo>
                    <a:cubicBezTo>
                      <a:pt x="4820" y="2049"/>
                      <a:pt x="4978" y="1860"/>
                      <a:pt x="4978" y="1671"/>
                    </a:cubicBezTo>
                    <a:cubicBezTo>
                      <a:pt x="4978" y="1041"/>
                      <a:pt x="4726" y="442"/>
                      <a:pt x="4348" y="1"/>
                    </a:cubicBezTo>
                    <a:cubicBezTo>
                      <a:pt x="3875" y="568"/>
                      <a:pt x="3182" y="852"/>
                      <a:pt x="2489" y="852"/>
                    </a:cubicBezTo>
                    <a:cubicBezTo>
                      <a:pt x="1827" y="852"/>
                      <a:pt x="1134" y="568"/>
                      <a:pt x="6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8" name="Google Shape;5811;p89">
                <a:extLst>
                  <a:ext uri="{FF2B5EF4-FFF2-40B4-BE49-F238E27FC236}">
                    <a16:creationId xmlns:a16="http://schemas.microsoft.com/office/drawing/2014/main" id="{4777D62A-0AA3-8EF8-D19D-28D8C964417D}"/>
                  </a:ext>
                </a:extLst>
              </p:cNvPr>
              <p:cNvSpPr/>
              <p:nvPr/>
            </p:nvSpPr>
            <p:spPr>
              <a:xfrm>
                <a:off x="-61677800" y="3518900"/>
                <a:ext cx="104775" cy="61850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474" extrusionOk="0">
                    <a:moveTo>
                      <a:pt x="2096" y="0"/>
                    </a:moveTo>
                    <a:cubicBezTo>
                      <a:pt x="1985" y="0"/>
                      <a:pt x="1875" y="40"/>
                      <a:pt x="1796" y="118"/>
                    </a:cubicBezTo>
                    <a:lnTo>
                      <a:pt x="158" y="1757"/>
                    </a:lnTo>
                    <a:cubicBezTo>
                      <a:pt x="1" y="1914"/>
                      <a:pt x="1" y="2198"/>
                      <a:pt x="158" y="2355"/>
                    </a:cubicBezTo>
                    <a:cubicBezTo>
                      <a:pt x="237" y="2434"/>
                      <a:pt x="339" y="2473"/>
                      <a:pt x="442" y="2473"/>
                    </a:cubicBezTo>
                    <a:cubicBezTo>
                      <a:pt x="544" y="2473"/>
                      <a:pt x="646" y="2434"/>
                      <a:pt x="725" y="2355"/>
                    </a:cubicBezTo>
                    <a:lnTo>
                      <a:pt x="2111" y="969"/>
                    </a:lnTo>
                    <a:lnTo>
                      <a:pt x="3498" y="2355"/>
                    </a:lnTo>
                    <a:cubicBezTo>
                      <a:pt x="3576" y="2434"/>
                      <a:pt x="3687" y="2473"/>
                      <a:pt x="3797" y="2473"/>
                    </a:cubicBezTo>
                    <a:cubicBezTo>
                      <a:pt x="3907" y="2473"/>
                      <a:pt x="4017" y="2434"/>
                      <a:pt x="4096" y="2355"/>
                    </a:cubicBezTo>
                    <a:cubicBezTo>
                      <a:pt x="4191" y="2198"/>
                      <a:pt x="4191" y="1914"/>
                      <a:pt x="4033" y="1757"/>
                    </a:cubicBezTo>
                    <a:lnTo>
                      <a:pt x="2395" y="118"/>
                    </a:lnTo>
                    <a:cubicBezTo>
                      <a:pt x="2316" y="40"/>
                      <a:pt x="2206" y="0"/>
                      <a:pt x="20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9" name="Google Shape;5812;p89">
                <a:extLst>
                  <a:ext uri="{FF2B5EF4-FFF2-40B4-BE49-F238E27FC236}">
                    <a16:creationId xmlns:a16="http://schemas.microsoft.com/office/drawing/2014/main" id="{8CF9B532-6ED8-56D3-4166-1164D07075AD}"/>
                  </a:ext>
                </a:extLst>
              </p:cNvPr>
              <p:cNvSpPr/>
              <p:nvPr/>
            </p:nvSpPr>
            <p:spPr>
              <a:xfrm>
                <a:off x="-61667550" y="3377700"/>
                <a:ext cx="827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3309" extrusionOk="0">
                    <a:moveTo>
                      <a:pt x="1670" y="1"/>
                    </a:moveTo>
                    <a:cubicBezTo>
                      <a:pt x="756" y="1"/>
                      <a:pt x="0" y="757"/>
                      <a:pt x="0" y="1671"/>
                    </a:cubicBezTo>
                    <a:cubicBezTo>
                      <a:pt x="0" y="2584"/>
                      <a:pt x="756" y="3309"/>
                      <a:pt x="1670" y="3309"/>
                    </a:cubicBezTo>
                    <a:cubicBezTo>
                      <a:pt x="2584" y="3309"/>
                      <a:pt x="3308" y="2584"/>
                      <a:pt x="3308" y="1671"/>
                    </a:cubicBezTo>
                    <a:cubicBezTo>
                      <a:pt x="3308" y="757"/>
                      <a:pt x="2584" y="1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0" name="Google Shape;5813;p89">
                <a:extLst>
                  <a:ext uri="{FF2B5EF4-FFF2-40B4-BE49-F238E27FC236}">
                    <a16:creationId xmlns:a16="http://schemas.microsoft.com/office/drawing/2014/main" id="{85348D9A-BA87-E5F6-AB82-CF0C59DA15FC}"/>
                  </a:ext>
                </a:extLst>
              </p:cNvPr>
              <p:cNvSpPr/>
              <p:nvPr/>
            </p:nvSpPr>
            <p:spPr>
              <a:xfrm>
                <a:off x="-61591150" y="3643150"/>
                <a:ext cx="12367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4947" h="2048" extrusionOk="0">
                    <a:moveTo>
                      <a:pt x="630" y="0"/>
                    </a:moveTo>
                    <a:cubicBezTo>
                      <a:pt x="221" y="410"/>
                      <a:pt x="0" y="1008"/>
                      <a:pt x="0" y="1638"/>
                    </a:cubicBezTo>
                    <a:cubicBezTo>
                      <a:pt x="0" y="1890"/>
                      <a:pt x="189" y="2048"/>
                      <a:pt x="378" y="2048"/>
                    </a:cubicBezTo>
                    <a:lnTo>
                      <a:pt x="4505" y="2048"/>
                    </a:lnTo>
                    <a:cubicBezTo>
                      <a:pt x="4757" y="2048"/>
                      <a:pt x="4946" y="1827"/>
                      <a:pt x="4946" y="1638"/>
                    </a:cubicBezTo>
                    <a:cubicBezTo>
                      <a:pt x="4946" y="1008"/>
                      <a:pt x="4726" y="410"/>
                      <a:pt x="4316" y="0"/>
                    </a:cubicBezTo>
                    <a:cubicBezTo>
                      <a:pt x="3844" y="536"/>
                      <a:pt x="3182" y="819"/>
                      <a:pt x="2458" y="819"/>
                    </a:cubicBezTo>
                    <a:cubicBezTo>
                      <a:pt x="1796" y="819"/>
                      <a:pt x="1134" y="536"/>
                      <a:pt x="6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1" name="Google Shape;5814;p89">
                <a:extLst>
                  <a:ext uri="{FF2B5EF4-FFF2-40B4-BE49-F238E27FC236}">
                    <a16:creationId xmlns:a16="http://schemas.microsoft.com/office/drawing/2014/main" id="{414F3662-3BCD-0C73-F441-75134CD0A032}"/>
                  </a:ext>
                </a:extLst>
              </p:cNvPr>
              <p:cNvSpPr/>
              <p:nvPr/>
            </p:nvSpPr>
            <p:spPr>
              <a:xfrm>
                <a:off x="-61570675" y="3560450"/>
                <a:ext cx="8272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3309" extrusionOk="0">
                    <a:moveTo>
                      <a:pt x="1670" y="0"/>
                    </a:moveTo>
                    <a:cubicBezTo>
                      <a:pt x="756" y="0"/>
                      <a:pt x="0" y="725"/>
                      <a:pt x="0" y="1638"/>
                    </a:cubicBezTo>
                    <a:cubicBezTo>
                      <a:pt x="0" y="2552"/>
                      <a:pt x="756" y="3308"/>
                      <a:pt x="1670" y="3308"/>
                    </a:cubicBezTo>
                    <a:cubicBezTo>
                      <a:pt x="2552" y="3308"/>
                      <a:pt x="3308" y="2552"/>
                      <a:pt x="3308" y="1638"/>
                    </a:cubicBezTo>
                    <a:cubicBezTo>
                      <a:pt x="3308" y="725"/>
                      <a:pt x="2552" y="0"/>
                      <a:pt x="16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2" name="Google Shape;5815;p89">
                <a:extLst>
                  <a:ext uri="{FF2B5EF4-FFF2-40B4-BE49-F238E27FC236}">
                    <a16:creationId xmlns:a16="http://schemas.microsoft.com/office/drawing/2014/main" id="{B27B78EF-AB4F-A0DA-A4F8-E7B3747E8C12}"/>
                  </a:ext>
                </a:extLst>
              </p:cNvPr>
              <p:cNvSpPr/>
              <p:nvPr/>
            </p:nvSpPr>
            <p:spPr>
              <a:xfrm>
                <a:off x="-61784125" y="3643925"/>
                <a:ext cx="1244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4978" h="2049" extrusionOk="0">
                    <a:moveTo>
                      <a:pt x="662" y="1"/>
                    </a:moveTo>
                    <a:cubicBezTo>
                      <a:pt x="252" y="442"/>
                      <a:pt x="32" y="1009"/>
                      <a:pt x="32" y="1639"/>
                    </a:cubicBezTo>
                    <a:cubicBezTo>
                      <a:pt x="0" y="1859"/>
                      <a:pt x="189" y="2048"/>
                      <a:pt x="410" y="2048"/>
                    </a:cubicBezTo>
                    <a:lnTo>
                      <a:pt x="4569" y="2048"/>
                    </a:lnTo>
                    <a:cubicBezTo>
                      <a:pt x="4789" y="2048"/>
                      <a:pt x="4978" y="1859"/>
                      <a:pt x="4978" y="1639"/>
                    </a:cubicBezTo>
                    <a:cubicBezTo>
                      <a:pt x="4978" y="1009"/>
                      <a:pt x="4758" y="442"/>
                      <a:pt x="4348" y="1"/>
                    </a:cubicBezTo>
                    <a:cubicBezTo>
                      <a:pt x="3876" y="536"/>
                      <a:pt x="3214" y="820"/>
                      <a:pt x="2521" y="820"/>
                    </a:cubicBezTo>
                    <a:cubicBezTo>
                      <a:pt x="1828" y="820"/>
                      <a:pt x="1166" y="536"/>
                      <a:pt x="6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63" name="Google Shape;5816;p89">
                <a:extLst>
                  <a:ext uri="{FF2B5EF4-FFF2-40B4-BE49-F238E27FC236}">
                    <a16:creationId xmlns:a16="http://schemas.microsoft.com/office/drawing/2014/main" id="{72C143BA-0E93-2944-8F13-8946BB7AE520}"/>
                  </a:ext>
                </a:extLst>
              </p:cNvPr>
              <p:cNvSpPr/>
              <p:nvPr/>
            </p:nvSpPr>
            <p:spPr>
              <a:xfrm>
                <a:off x="-61763650" y="3560450"/>
                <a:ext cx="8272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309" h="3309" extrusionOk="0">
                    <a:moveTo>
                      <a:pt x="1670" y="0"/>
                    </a:moveTo>
                    <a:cubicBezTo>
                      <a:pt x="757" y="0"/>
                      <a:pt x="1" y="725"/>
                      <a:pt x="1" y="1638"/>
                    </a:cubicBezTo>
                    <a:cubicBezTo>
                      <a:pt x="1" y="2552"/>
                      <a:pt x="757" y="3308"/>
                      <a:pt x="1670" y="3308"/>
                    </a:cubicBezTo>
                    <a:cubicBezTo>
                      <a:pt x="2552" y="3308"/>
                      <a:pt x="3309" y="2552"/>
                      <a:pt x="3309" y="1638"/>
                    </a:cubicBezTo>
                    <a:cubicBezTo>
                      <a:pt x="3309" y="725"/>
                      <a:pt x="2552" y="0"/>
                      <a:pt x="16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49" name="Google Shape;5817;p89">
              <a:extLst>
                <a:ext uri="{FF2B5EF4-FFF2-40B4-BE49-F238E27FC236}">
                  <a16:creationId xmlns:a16="http://schemas.microsoft.com/office/drawing/2014/main" id="{2524D792-53E4-0F80-2DFE-B5D2BFB2AD8F}"/>
                </a:ext>
              </a:extLst>
            </p:cNvPr>
            <p:cNvGrpSpPr/>
            <p:nvPr/>
          </p:nvGrpSpPr>
          <p:grpSpPr>
            <a:xfrm>
              <a:off x="5565272" y="5481013"/>
              <a:ext cx="494086" cy="535104"/>
              <a:chOff x="-61783350" y="3743950"/>
              <a:chExt cx="316650" cy="317450"/>
            </a:xfrm>
            <a:grpFill/>
          </p:grpSpPr>
          <p:sp>
            <p:nvSpPr>
              <p:cNvPr id="855" name="Google Shape;5818;p89">
                <a:extLst>
                  <a:ext uri="{FF2B5EF4-FFF2-40B4-BE49-F238E27FC236}">
                    <a16:creationId xmlns:a16="http://schemas.microsoft.com/office/drawing/2014/main" id="{8833FB1D-E763-5752-AABC-DD86A2587241}"/>
                  </a:ext>
                </a:extLst>
              </p:cNvPr>
              <p:cNvSpPr/>
              <p:nvPr/>
            </p:nvSpPr>
            <p:spPr>
              <a:xfrm>
                <a:off x="-61783350" y="3743950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379" y="1"/>
                    </a:moveTo>
                    <a:cubicBezTo>
                      <a:pt x="158" y="1"/>
                      <a:pt x="1" y="190"/>
                      <a:pt x="1" y="410"/>
                    </a:cubicBezTo>
                    <a:lnTo>
                      <a:pt x="1" y="12256"/>
                    </a:lnTo>
                    <a:cubicBezTo>
                      <a:pt x="1" y="12508"/>
                      <a:pt x="190" y="12697"/>
                      <a:pt x="379" y="12697"/>
                    </a:cubicBezTo>
                    <a:lnTo>
                      <a:pt x="12256" y="12697"/>
                    </a:lnTo>
                    <a:cubicBezTo>
                      <a:pt x="12477" y="12697"/>
                      <a:pt x="12666" y="12508"/>
                      <a:pt x="12666" y="12256"/>
                    </a:cubicBezTo>
                    <a:cubicBezTo>
                      <a:pt x="12634" y="12067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10"/>
                    </a:lnTo>
                    <a:cubicBezTo>
                      <a:pt x="820" y="158"/>
                      <a:pt x="631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6" name="Google Shape;5819;p89">
                <a:extLst>
                  <a:ext uri="{FF2B5EF4-FFF2-40B4-BE49-F238E27FC236}">
                    <a16:creationId xmlns:a16="http://schemas.microsoft.com/office/drawing/2014/main" id="{07D2F58B-079E-440A-50A0-24EFD1AA4B48}"/>
                  </a:ext>
                </a:extLst>
              </p:cNvPr>
              <p:cNvSpPr/>
              <p:nvPr/>
            </p:nvSpPr>
            <p:spPr>
              <a:xfrm>
                <a:off x="-61739225" y="3833750"/>
                <a:ext cx="272525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10901" h="5987" extrusionOk="0">
                    <a:moveTo>
                      <a:pt x="9641" y="0"/>
                    </a:moveTo>
                    <a:cubicBezTo>
                      <a:pt x="8979" y="0"/>
                      <a:pt x="8444" y="536"/>
                      <a:pt x="8444" y="1229"/>
                    </a:cubicBezTo>
                    <a:cubicBezTo>
                      <a:pt x="8444" y="1418"/>
                      <a:pt x="8475" y="1575"/>
                      <a:pt x="8538" y="1733"/>
                    </a:cubicBezTo>
                    <a:lnTo>
                      <a:pt x="6900" y="3403"/>
                    </a:lnTo>
                    <a:cubicBezTo>
                      <a:pt x="6742" y="3308"/>
                      <a:pt x="6553" y="3277"/>
                      <a:pt x="6396" y="3277"/>
                    </a:cubicBezTo>
                    <a:cubicBezTo>
                      <a:pt x="6238" y="3277"/>
                      <a:pt x="6018" y="3308"/>
                      <a:pt x="5860" y="3403"/>
                    </a:cubicBezTo>
                    <a:lnTo>
                      <a:pt x="5041" y="2552"/>
                    </a:lnTo>
                    <a:cubicBezTo>
                      <a:pt x="5136" y="2395"/>
                      <a:pt x="5167" y="2206"/>
                      <a:pt x="5167" y="2048"/>
                    </a:cubicBezTo>
                    <a:cubicBezTo>
                      <a:pt x="5167" y="1386"/>
                      <a:pt x="4600" y="819"/>
                      <a:pt x="3938" y="819"/>
                    </a:cubicBezTo>
                    <a:cubicBezTo>
                      <a:pt x="3277" y="819"/>
                      <a:pt x="2710" y="1386"/>
                      <a:pt x="2710" y="2048"/>
                    </a:cubicBezTo>
                    <a:cubicBezTo>
                      <a:pt x="2710" y="2237"/>
                      <a:pt x="2773" y="2395"/>
                      <a:pt x="2836" y="2552"/>
                    </a:cubicBezTo>
                    <a:lnTo>
                      <a:pt x="1733" y="3655"/>
                    </a:lnTo>
                    <a:cubicBezTo>
                      <a:pt x="1575" y="3592"/>
                      <a:pt x="1386" y="3560"/>
                      <a:pt x="1229" y="3560"/>
                    </a:cubicBezTo>
                    <a:cubicBezTo>
                      <a:pt x="567" y="3560"/>
                      <a:pt x="0" y="4096"/>
                      <a:pt x="0" y="4757"/>
                    </a:cubicBezTo>
                    <a:cubicBezTo>
                      <a:pt x="0" y="5451"/>
                      <a:pt x="567" y="5986"/>
                      <a:pt x="1229" y="5986"/>
                    </a:cubicBezTo>
                    <a:cubicBezTo>
                      <a:pt x="1891" y="5986"/>
                      <a:pt x="2458" y="5451"/>
                      <a:pt x="2458" y="4757"/>
                    </a:cubicBezTo>
                    <a:cubicBezTo>
                      <a:pt x="2458" y="4568"/>
                      <a:pt x="2395" y="4411"/>
                      <a:pt x="2332" y="4253"/>
                    </a:cubicBezTo>
                    <a:lnTo>
                      <a:pt x="3434" y="3151"/>
                    </a:lnTo>
                    <a:cubicBezTo>
                      <a:pt x="3592" y="3214"/>
                      <a:pt x="3781" y="3277"/>
                      <a:pt x="3938" y="3277"/>
                    </a:cubicBezTo>
                    <a:cubicBezTo>
                      <a:pt x="4096" y="3277"/>
                      <a:pt x="4285" y="3214"/>
                      <a:pt x="4442" y="3151"/>
                    </a:cubicBezTo>
                    <a:lnTo>
                      <a:pt x="5293" y="3970"/>
                    </a:lnTo>
                    <a:cubicBezTo>
                      <a:pt x="5199" y="4127"/>
                      <a:pt x="5167" y="4348"/>
                      <a:pt x="5167" y="4505"/>
                    </a:cubicBezTo>
                    <a:cubicBezTo>
                      <a:pt x="5167" y="5167"/>
                      <a:pt x="5703" y="5703"/>
                      <a:pt x="6396" y="5703"/>
                    </a:cubicBezTo>
                    <a:cubicBezTo>
                      <a:pt x="7057" y="5703"/>
                      <a:pt x="7593" y="5167"/>
                      <a:pt x="7593" y="4505"/>
                    </a:cubicBezTo>
                    <a:cubicBezTo>
                      <a:pt x="7593" y="4285"/>
                      <a:pt x="7561" y="4127"/>
                      <a:pt x="7498" y="3970"/>
                    </a:cubicBezTo>
                    <a:lnTo>
                      <a:pt x="9137" y="2332"/>
                    </a:lnTo>
                    <a:cubicBezTo>
                      <a:pt x="9294" y="2395"/>
                      <a:pt x="9483" y="2458"/>
                      <a:pt x="9641" y="2458"/>
                    </a:cubicBezTo>
                    <a:cubicBezTo>
                      <a:pt x="10334" y="2458"/>
                      <a:pt x="10901" y="1890"/>
                      <a:pt x="10901" y="1229"/>
                    </a:cubicBezTo>
                    <a:cubicBezTo>
                      <a:pt x="10901" y="536"/>
                      <a:pt x="10334" y="0"/>
                      <a:pt x="96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50" name="Google Shape;5820;p89">
              <a:extLst>
                <a:ext uri="{FF2B5EF4-FFF2-40B4-BE49-F238E27FC236}">
                  <a16:creationId xmlns:a16="http://schemas.microsoft.com/office/drawing/2014/main" id="{741E832A-3C50-04A8-FF90-F144435890DC}"/>
                </a:ext>
              </a:extLst>
            </p:cNvPr>
            <p:cNvSpPr/>
            <p:nvPr/>
          </p:nvSpPr>
          <p:spPr>
            <a:xfrm>
              <a:off x="5565112" y="6149439"/>
              <a:ext cx="494086" cy="534218"/>
            </a:xfrm>
            <a:custGeom>
              <a:avLst/>
              <a:gdLst/>
              <a:ahLst/>
              <a:cxnLst/>
              <a:rect l="l" t="t" r="r" b="b"/>
              <a:pathLst>
                <a:path w="12666" h="12677" extrusionOk="0">
                  <a:moveTo>
                    <a:pt x="8916" y="1639"/>
                  </a:moveTo>
                  <a:cubicBezTo>
                    <a:pt x="9137" y="1639"/>
                    <a:pt x="9294" y="1828"/>
                    <a:pt x="9294" y="2048"/>
                  </a:cubicBezTo>
                  <a:cubicBezTo>
                    <a:pt x="9294" y="2269"/>
                    <a:pt x="9105" y="2458"/>
                    <a:pt x="8916" y="2458"/>
                  </a:cubicBezTo>
                  <a:lnTo>
                    <a:pt x="3655" y="2458"/>
                  </a:lnTo>
                  <a:cubicBezTo>
                    <a:pt x="3434" y="2458"/>
                    <a:pt x="3245" y="2269"/>
                    <a:pt x="3245" y="2048"/>
                  </a:cubicBezTo>
                  <a:cubicBezTo>
                    <a:pt x="3245" y="1796"/>
                    <a:pt x="3434" y="1639"/>
                    <a:pt x="3655" y="1639"/>
                  </a:cubicBezTo>
                  <a:close/>
                  <a:moveTo>
                    <a:pt x="10555" y="3245"/>
                  </a:moveTo>
                  <a:cubicBezTo>
                    <a:pt x="10807" y="3245"/>
                    <a:pt x="10964" y="3434"/>
                    <a:pt x="10964" y="3686"/>
                  </a:cubicBezTo>
                  <a:cubicBezTo>
                    <a:pt x="10964" y="3939"/>
                    <a:pt x="10807" y="4128"/>
                    <a:pt x="10555" y="4128"/>
                  </a:cubicBezTo>
                  <a:lnTo>
                    <a:pt x="2017" y="4128"/>
                  </a:lnTo>
                  <a:cubicBezTo>
                    <a:pt x="1765" y="4128"/>
                    <a:pt x="1607" y="3939"/>
                    <a:pt x="1607" y="3686"/>
                  </a:cubicBezTo>
                  <a:cubicBezTo>
                    <a:pt x="1607" y="3434"/>
                    <a:pt x="1828" y="3245"/>
                    <a:pt x="2017" y="3245"/>
                  </a:cubicBezTo>
                  <a:close/>
                  <a:moveTo>
                    <a:pt x="6711" y="5766"/>
                  </a:moveTo>
                  <a:cubicBezTo>
                    <a:pt x="7593" y="5766"/>
                    <a:pt x="8349" y="6522"/>
                    <a:pt x="8349" y="7436"/>
                  </a:cubicBezTo>
                  <a:cubicBezTo>
                    <a:pt x="8349" y="8349"/>
                    <a:pt x="7593" y="9074"/>
                    <a:pt x="6711" y="9074"/>
                  </a:cubicBezTo>
                  <a:cubicBezTo>
                    <a:pt x="5797" y="9074"/>
                    <a:pt x="5041" y="8349"/>
                    <a:pt x="5041" y="7436"/>
                  </a:cubicBezTo>
                  <a:cubicBezTo>
                    <a:pt x="5041" y="6522"/>
                    <a:pt x="5797" y="5766"/>
                    <a:pt x="6711" y="5766"/>
                  </a:cubicBezTo>
                  <a:close/>
                  <a:moveTo>
                    <a:pt x="2048" y="0"/>
                  </a:moveTo>
                  <a:cubicBezTo>
                    <a:pt x="1828" y="0"/>
                    <a:pt x="1670" y="189"/>
                    <a:pt x="1670" y="378"/>
                  </a:cubicBezTo>
                  <a:cubicBezTo>
                    <a:pt x="1670" y="1040"/>
                    <a:pt x="1103" y="1639"/>
                    <a:pt x="410" y="1639"/>
                  </a:cubicBezTo>
                  <a:cubicBezTo>
                    <a:pt x="158" y="1639"/>
                    <a:pt x="0" y="1828"/>
                    <a:pt x="0" y="2048"/>
                  </a:cubicBezTo>
                  <a:lnTo>
                    <a:pt x="0" y="6994"/>
                  </a:lnTo>
                  <a:cubicBezTo>
                    <a:pt x="0" y="7247"/>
                    <a:pt x="189" y="7404"/>
                    <a:pt x="410" y="7404"/>
                  </a:cubicBezTo>
                  <a:cubicBezTo>
                    <a:pt x="1072" y="7404"/>
                    <a:pt x="1670" y="7940"/>
                    <a:pt x="1670" y="8601"/>
                  </a:cubicBezTo>
                  <a:cubicBezTo>
                    <a:pt x="1670" y="8853"/>
                    <a:pt x="1859" y="9042"/>
                    <a:pt x="2048" y="9042"/>
                  </a:cubicBezTo>
                  <a:lnTo>
                    <a:pt x="4884" y="9042"/>
                  </a:lnTo>
                  <a:lnTo>
                    <a:pt x="5073" y="9231"/>
                  </a:lnTo>
                  <a:lnTo>
                    <a:pt x="5073" y="12224"/>
                  </a:lnTo>
                  <a:cubicBezTo>
                    <a:pt x="5073" y="12468"/>
                    <a:pt x="5298" y="12654"/>
                    <a:pt x="5517" y="12654"/>
                  </a:cubicBezTo>
                  <a:cubicBezTo>
                    <a:pt x="5581" y="12654"/>
                    <a:pt x="5645" y="12638"/>
                    <a:pt x="5703" y="12602"/>
                  </a:cubicBezTo>
                  <a:lnTo>
                    <a:pt x="6743" y="11909"/>
                  </a:lnTo>
                  <a:lnTo>
                    <a:pt x="7782" y="12602"/>
                  </a:lnTo>
                  <a:cubicBezTo>
                    <a:pt x="7850" y="12653"/>
                    <a:pt x="7926" y="12676"/>
                    <a:pt x="8002" y="12676"/>
                  </a:cubicBezTo>
                  <a:cubicBezTo>
                    <a:pt x="8210" y="12676"/>
                    <a:pt x="8412" y="12501"/>
                    <a:pt x="8412" y="12224"/>
                  </a:cubicBezTo>
                  <a:lnTo>
                    <a:pt x="8412" y="9231"/>
                  </a:lnTo>
                  <a:lnTo>
                    <a:pt x="8601" y="9042"/>
                  </a:lnTo>
                  <a:lnTo>
                    <a:pt x="10618" y="9042"/>
                  </a:lnTo>
                  <a:cubicBezTo>
                    <a:pt x="10838" y="9042"/>
                    <a:pt x="10996" y="8853"/>
                    <a:pt x="10996" y="8601"/>
                  </a:cubicBezTo>
                  <a:cubicBezTo>
                    <a:pt x="10996" y="7940"/>
                    <a:pt x="11563" y="7404"/>
                    <a:pt x="12224" y="7404"/>
                  </a:cubicBezTo>
                  <a:cubicBezTo>
                    <a:pt x="12445" y="7404"/>
                    <a:pt x="12665" y="7184"/>
                    <a:pt x="12665" y="6994"/>
                  </a:cubicBezTo>
                  <a:lnTo>
                    <a:pt x="12665" y="2048"/>
                  </a:lnTo>
                  <a:cubicBezTo>
                    <a:pt x="12602" y="1796"/>
                    <a:pt x="12445" y="1639"/>
                    <a:pt x="12224" y="1639"/>
                  </a:cubicBezTo>
                  <a:cubicBezTo>
                    <a:pt x="11531" y="1639"/>
                    <a:pt x="10996" y="1103"/>
                    <a:pt x="10996" y="378"/>
                  </a:cubicBezTo>
                  <a:cubicBezTo>
                    <a:pt x="10996" y="158"/>
                    <a:pt x="10807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51" name="Google Shape;5821;p89">
              <a:extLst>
                <a:ext uri="{FF2B5EF4-FFF2-40B4-BE49-F238E27FC236}">
                  <a16:creationId xmlns:a16="http://schemas.microsoft.com/office/drawing/2014/main" id="{D47F224E-1763-9BAB-9BD3-FBB4487F1124}"/>
                </a:ext>
              </a:extLst>
            </p:cNvPr>
            <p:cNvSpPr/>
            <p:nvPr/>
          </p:nvSpPr>
          <p:spPr>
            <a:xfrm>
              <a:off x="8562831" y="4839173"/>
              <a:ext cx="494086" cy="506363"/>
            </a:xfrm>
            <a:custGeom>
              <a:avLst/>
              <a:gdLst/>
              <a:ahLst/>
              <a:cxnLst/>
              <a:rect l="l" t="t" r="r" b="b"/>
              <a:pathLst>
                <a:path w="12666" h="12016" extrusionOk="0">
                  <a:moveTo>
                    <a:pt x="3844" y="5105"/>
                  </a:moveTo>
                  <a:cubicBezTo>
                    <a:pt x="4096" y="5105"/>
                    <a:pt x="4285" y="5325"/>
                    <a:pt x="4285" y="5514"/>
                  </a:cubicBezTo>
                  <a:lnTo>
                    <a:pt x="4285" y="7153"/>
                  </a:lnTo>
                  <a:cubicBezTo>
                    <a:pt x="4285" y="7405"/>
                    <a:pt x="4096" y="7562"/>
                    <a:pt x="3844" y="7562"/>
                  </a:cubicBezTo>
                  <a:lnTo>
                    <a:pt x="2206" y="7562"/>
                  </a:lnTo>
                  <a:cubicBezTo>
                    <a:pt x="1954" y="7562"/>
                    <a:pt x="1765" y="7342"/>
                    <a:pt x="1765" y="7153"/>
                  </a:cubicBezTo>
                  <a:lnTo>
                    <a:pt x="1765" y="5514"/>
                  </a:lnTo>
                  <a:cubicBezTo>
                    <a:pt x="1765" y="5262"/>
                    <a:pt x="1954" y="5105"/>
                    <a:pt x="2206" y="5105"/>
                  </a:cubicBezTo>
                  <a:close/>
                  <a:moveTo>
                    <a:pt x="7215" y="1765"/>
                  </a:moveTo>
                  <a:cubicBezTo>
                    <a:pt x="7436" y="1765"/>
                    <a:pt x="7593" y="1954"/>
                    <a:pt x="7593" y="2206"/>
                  </a:cubicBezTo>
                  <a:lnTo>
                    <a:pt x="7593" y="7153"/>
                  </a:lnTo>
                  <a:cubicBezTo>
                    <a:pt x="7593" y="7405"/>
                    <a:pt x="7404" y="7562"/>
                    <a:pt x="7215" y="7562"/>
                  </a:cubicBezTo>
                  <a:lnTo>
                    <a:pt x="5545" y="7562"/>
                  </a:lnTo>
                  <a:cubicBezTo>
                    <a:pt x="5325" y="7562"/>
                    <a:pt x="5167" y="7342"/>
                    <a:pt x="5167" y="7153"/>
                  </a:cubicBezTo>
                  <a:lnTo>
                    <a:pt x="5167" y="2206"/>
                  </a:lnTo>
                  <a:cubicBezTo>
                    <a:pt x="5167" y="1954"/>
                    <a:pt x="5356" y="1765"/>
                    <a:pt x="5545" y="1765"/>
                  </a:cubicBezTo>
                  <a:close/>
                  <a:moveTo>
                    <a:pt x="10523" y="4286"/>
                  </a:moveTo>
                  <a:cubicBezTo>
                    <a:pt x="10744" y="4286"/>
                    <a:pt x="10901" y="4475"/>
                    <a:pt x="10901" y="4664"/>
                  </a:cubicBezTo>
                  <a:lnTo>
                    <a:pt x="10901" y="7153"/>
                  </a:lnTo>
                  <a:cubicBezTo>
                    <a:pt x="10901" y="7405"/>
                    <a:pt x="10712" y="7562"/>
                    <a:pt x="10523" y="7562"/>
                  </a:cubicBezTo>
                  <a:lnTo>
                    <a:pt x="8853" y="7562"/>
                  </a:lnTo>
                  <a:cubicBezTo>
                    <a:pt x="8633" y="7562"/>
                    <a:pt x="8475" y="7342"/>
                    <a:pt x="8475" y="7153"/>
                  </a:cubicBezTo>
                  <a:lnTo>
                    <a:pt x="8475" y="4664"/>
                  </a:lnTo>
                  <a:cubicBezTo>
                    <a:pt x="8475" y="4443"/>
                    <a:pt x="8664" y="4286"/>
                    <a:pt x="8853" y="4286"/>
                  </a:cubicBezTo>
                  <a:close/>
                  <a:moveTo>
                    <a:pt x="6333" y="1"/>
                  </a:moveTo>
                  <a:cubicBezTo>
                    <a:pt x="2836" y="1"/>
                    <a:pt x="0" y="2490"/>
                    <a:pt x="0" y="5514"/>
                  </a:cubicBezTo>
                  <a:cubicBezTo>
                    <a:pt x="0" y="6900"/>
                    <a:pt x="599" y="8224"/>
                    <a:pt x="1639" y="9200"/>
                  </a:cubicBezTo>
                  <a:lnTo>
                    <a:pt x="1639" y="11626"/>
                  </a:lnTo>
                  <a:cubicBezTo>
                    <a:pt x="1639" y="11856"/>
                    <a:pt x="1832" y="12016"/>
                    <a:pt x="2045" y="12016"/>
                  </a:cubicBezTo>
                  <a:cubicBezTo>
                    <a:pt x="2153" y="12016"/>
                    <a:pt x="2267" y="11974"/>
                    <a:pt x="2363" y="11878"/>
                  </a:cubicBezTo>
                  <a:lnTo>
                    <a:pt x="3749" y="10492"/>
                  </a:lnTo>
                  <a:cubicBezTo>
                    <a:pt x="4569" y="10839"/>
                    <a:pt x="5419" y="10965"/>
                    <a:pt x="6333" y="10965"/>
                  </a:cubicBezTo>
                  <a:cubicBezTo>
                    <a:pt x="9830" y="10965"/>
                    <a:pt x="12665" y="8507"/>
                    <a:pt x="12665" y="5451"/>
                  </a:cubicBezTo>
                  <a:cubicBezTo>
                    <a:pt x="12665" y="2427"/>
                    <a:pt x="9830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52" name="Google Shape;5822;p89">
              <a:extLst>
                <a:ext uri="{FF2B5EF4-FFF2-40B4-BE49-F238E27FC236}">
                  <a16:creationId xmlns:a16="http://schemas.microsoft.com/office/drawing/2014/main" id="{79B4270D-9BBA-5377-9357-1FFE87C09987}"/>
                </a:ext>
              </a:extLst>
            </p:cNvPr>
            <p:cNvSpPr/>
            <p:nvPr/>
          </p:nvSpPr>
          <p:spPr>
            <a:xfrm>
              <a:off x="8561602" y="5539417"/>
              <a:ext cx="496544" cy="418247"/>
            </a:xfrm>
            <a:custGeom>
              <a:avLst/>
              <a:gdLst/>
              <a:ahLst/>
              <a:cxnLst/>
              <a:rect l="l" t="t" r="r" b="b"/>
              <a:pathLst>
                <a:path w="12729" h="9925" extrusionOk="0">
                  <a:moveTo>
                    <a:pt x="925" y="3644"/>
                  </a:moveTo>
                  <a:cubicBezTo>
                    <a:pt x="944" y="3644"/>
                    <a:pt x="963" y="3648"/>
                    <a:pt x="978" y="3655"/>
                  </a:cubicBezTo>
                  <a:lnTo>
                    <a:pt x="1608" y="3970"/>
                  </a:lnTo>
                  <a:lnTo>
                    <a:pt x="1608" y="5924"/>
                  </a:lnTo>
                  <a:lnTo>
                    <a:pt x="978" y="6239"/>
                  </a:lnTo>
                  <a:cubicBezTo>
                    <a:pt x="960" y="6256"/>
                    <a:pt x="937" y="6264"/>
                    <a:pt x="914" y="6264"/>
                  </a:cubicBezTo>
                  <a:cubicBezTo>
                    <a:pt x="854" y="6264"/>
                    <a:pt x="788" y="6212"/>
                    <a:pt x="788" y="6144"/>
                  </a:cubicBezTo>
                  <a:lnTo>
                    <a:pt x="788" y="3781"/>
                  </a:lnTo>
                  <a:cubicBezTo>
                    <a:pt x="788" y="3685"/>
                    <a:pt x="862" y="3644"/>
                    <a:pt x="925" y="3644"/>
                  </a:cubicBezTo>
                  <a:close/>
                  <a:moveTo>
                    <a:pt x="4128" y="7184"/>
                  </a:moveTo>
                  <a:lnTo>
                    <a:pt x="6963" y="8035"/>
                  </a:lnTo>
                  <a:cubicBezTo>
                    <a:pt x="6648" y="8507"/>
                    <a:pt x="6176" y="8759"/>
                    <a:pt x="5640" y="8759"/>
                  </a:cubicBezTo>
                  <a:cubicBezTo>
                    <a:pt x="4821" y="8759"/>
                    <a:pt x="4097" y="8066"/>
                    <a:pt x="4128" y="7184"/>
                  </a:cubicBezTo>
                  <a:close/>
                  <a:moveTo>
                    <a:pt x="11374" y="820"/>
                  </a:moveTo>
                  <a:cubicBezTo>
                    <a:pt x="11626" y="820"/>
                    <a:pt x="11815" y="1009"/>
                    <a:pt x="11815" y="1198"/>
                  </a:cubicBezTo>
                  <a:lnTo>
                    <a:pt x="11815" y="8665"/>
                  </a:lnTo>
                  <a:cubicBezTo>
                    <a:pt x="11815" y="8885"/>
                    <a:pt x="11626" y="9043"/>
                    <a:pt x="11374" y="9043"/>
                  </a:cubicBezTo>
                  <a:cubicBezTo>
                    <a:pt x="11154" y="9043"/>
                    <a:pt x="10996" y="8854"/>
                    <a:pt x="10996" y="8665"/>
                  </a:cubicBezTo>
                  <a:lnTo>
                    <a:pt x="10996" y="1198"/>
                  </a:lnTo>
                  <a:cubicBezTo>
                    <a:pt x="10996" y="977"/>
                    <a:pt x="11185" y="820"/>
                    <a:pt x="11374" y="820"/>
                  </a:cubicBezTo>
                  <a:close/>
                  <a:moveTo>
                    <a:pt x="11437" y="1"/>
                  </a:moveTo>
                  <a:cubicBezTo>
                    <a:pt x="10870" y="1"/>
                    <a:pt x="10366" y="379"/>
                    <a:pt x="10240" y="883"/>
                  </a:cubicBezTo>
                  <a:lnTo>
                    <a:pt x="2080" y="3246"/>
                  </a:lnTo>
                  <a:lnTo>
                    <a:pt x="1387" y="2899"/>
                  </a:lnTo>
                  <a:cubicBezTo>
                    <a:pt x="1251" y="2831"/>
                    <a:pt x="1109" y="2800"/>
                    <a:pt x="970" y="2800"/>
                  </a:cubicBezTo>
                  <a:cubicBezTo>
                    <a:pt x="466" y="2800"/>
                    <a:pt x="1" y="3213"/>
                    <a:pt x="1" y="3781"/>
                  </a:cubicBezTo>
                  <a:lnTo>
                    <a:pt x="1" y="6144"/>
                  </a:lnTo>
                  <a:cubicBezTo>
                    <a:pt x="1" y="6687"/>
                    <a:pt x="465" y="7095"/>
                    <a:pt x="983" y="7095"/>
                  </a:cubicBezTo>
                  <a:cubicBezTo>
                    <a:pt x="1127" y="7095"/>
                    <a:pt x="1275" y="7063"/>
                    <a:pt x="1419" y="6995"/>
                  </a:cubicBezTo>
                  <a:lnTo>
                    <a:pt x="2143" y="6648"/>
                  </a:lnTo>
                  <a:lnTo>
                    <a:pt x="3340" y="6995"/>
                  </a:lnTo>
                  <a:cubicBezTo>
                    <a:pt x="3151" y="8444"/>
                    <a:pt x="4286" y="9641"/>
                    <a:pt x="5672" y="9641"/>
                  </a:cubicBezTo>
                  <a:cubicBezTo>
                    <a:pt x="6585" y="9641"/>
                    <a:pt x="7405" y="9074"/>
                    <a:pt x="7814" y="8287"/>
                  </a:cubicBezTo>
                  <a:lnTo>
                    <a:pt x="10271" y="9011"/>
                  </a:lnTo>
                  <a:cubicBezTo>
                    <a:pt x="10429" y="9515"/>
                    <a:pt x="10902" y="9925"/>
                    <a:pt x="11469" y="9925"/>
                  </a:cubicBezTo>
                  <a:cubicBezTo>
                    <a:pt x="12130" y="9925"/>
                    <a:pt x="12729" y="9358"/>
                    <a:pt x="12729" y="8696"/>
                  </a:cubicBezTo>
                  <a:lnTo>
                    <a:pt x="12729" y="1261"/>
                  </a:lnTo>
                  <a:cubicBezTo>
                    <a:pt x="12634" y="536"/>
                    <a:pt x="12099" y="1"/>
                    <a:pt x="11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53" name="Google Shape;5823;p89">
              <a:extLst>
                <a:ext uri="{FF2B5EF4-FFF2-40B4-BE49-F238E27FC236}">
                  <a16:creationId xmlns:a16="http://schemas.microsoft.com/office/drawing/2014/main" id="{3FA39671-2F41-CA18-8623-79952C504EE1}"/>
                </a:ext>
              </a:extLst>
            </p:cNvPr>
            <p:cNvGrpSpPr/>
            <p:nvPr/>
          </p:nvGrpSpPr>
          <p:grpSpPr>
            <a:xfrm>
              <a:off x="8561133" y="6150942"/>
              <a:ext cx="497792" cy="531268"/>
              <a:chOff x="-59869425" y="4102225"/>
              <a:chExt cx="319025" cy="315175"/>
            </a:xfrm>
            <a:grpFill/>
          </p:grpSpPr>
          <p:sp>
            <p:nvSpPr>
              <p:cNvPr id="851" name="Google Shape;5824;p89">
                <a:extLst>
                  <a:ext uri="{FF2B5EF4-FFF2-40B4-BE49-F238E27FC236}">
                    <a16:creationId xmlns:a16="http://schemas.microsoft.com/office/drawing/2014/main" id="{CE2604D7-C849-0F3A-4B5C-1C7F0E641869}"/>
                  </a:ext>
                </a:extLst>
              </p:cNvPr>
              <p:cNvSpPr/>
              <p:nvPr/>
            </p:nvSpPr>
            <p:spPr>
              <a:xfrm>
                <a:off x="-59869425" y="4102225"/>
                <a:ext cx="149675" cy="2568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73" extrusionOk="0">
                    <a:moveTo>
                      <a:pt x="5532" y="1"/>
                    </a:moveTo>
                    <a:cubicBezTo>
                      <a:pt x="5515" y="1"/>
                      <a:pt x="5499" y="2"/>
                      <a:pt x="5483" y="4"/>
                    </a:cubicBezTo>
                    <a:cubicBezTo>
                      <a:pt x="2364" y="445"/>
                      <a:pt x="1" y="3123"/>
                      <a:pt x="1" y="6274"/>
                    </a:cubicBezTo>
                    <a:cubicBezTo>
                      <a:pt x="1" y="7692"/>
                      <a:pt x="442" y="8983"/>
                      <a:pt x="1293" y="10086"/>
                    </a:cubicBezTo>
                    <a:cubicBezTo>
                      <a:pt x="1381" y="10209"/>
                      <a:pt x="1507" y="10273"/>
                      <a:pt x="1635" y="10273"/>
                    </a:cubicBezTo>
                    <a:cubicBezTo>
                      <a:pt x="1737" y="10273"/>
                      <a:pt x="1839" y="10233"/>
                      <a:pt x="1923" y="10149"/>
                    </a:cubicBezTo>
                    <a:lnTo>
                      <a:pt x="3719" y="8353"/>
                    </a:lnTo>
                    <a:cubicBezTo>
                      <a:pt x="3813" y="8259"/>
                      <a:pt x="3845" y="8007"/>
                      <a:pt x="3782" y="7849"/>
                    </a:cubicBezTo>
                    <a:cubicBezTo>
                      <a:pt x="3498" y="7376"/>
                      <a:pt x="3341" y="6809"/>
                      <a:pt x="3341" y="6274"/>
                    </a:cubicBezTo>
                    <a:cubicBezTo>
                      <a:pt x="3341" y="4888"/>
                      <a:pt x="4286" y="3659"/>
                      <a:pt x="5672" y="3312"/>
                    </a:cubicBezTo>
                    <a:cubicBezTo>
                      <a:pt x="5861" y="3281"/>
                      <a:pt x="5987" y="3123"/>
                      <a:pt x="5987" y="2934"/>
                    </a:cubicBezTo>
                    <a:lnTo>
                      <a:pt x="5987" y="414"/>
                    </a:lnTo>
                    <a:cubicBezTo>
                      <a:pt x="5958" y="180"/>
                      <a:pt x="5739" y="1"/>
                      <a:pt x="5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2" name="Google Shape;5825;p89">
                <a:extLst>
                  <a:ext uri="{FF2B5EF4-FFF2-40B4-BE49-F238E27FC236}">
                    <a16:creationId xmlns:a16="http://schemas.microsoft.com/office/drawing/2014/main" id="{72CE2321-8849-BC68-942B-E4A638D0B9CC}"/>
                  </a:ext>
                </a:extLst>
              </p:cNvPr>
              <p:cNvSpPr/>
              <p:nvPr/>
            </p:nvSpPr>
            <p:spPr>
              <a:xfrm>
                <a:off x="-59811125" y="4322075"/>
                <a:ext cx="20165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3" extrusionOk="0">
                    <a:moveTo>
                      <a:pt x="5758" y="0"/>
                    </a:moveTo>
                    <a:cubicBezTo>
                      <a:pt x="5692" y="0"/>
                      <a:pt x="5629" y="11"/>
                      <a:pt x="5577" y="32"/>
                    </a:cubicBezTo>
                    <a:cubicBezTo>
                      <a:pt x="5091" y="339"/>
                      <a:pt x="4530" y="489"/>
                      <a:pt x="3972" y="489"/>
                    </a:cubicBezTo>
                    <a:cubicBezTo>
                      <a:pt x="3444" y="489"/>
                      <a:pt x="2917" y="355"/>
                      <a:pt x="2458" y="95"/>
                    </a:cubicBezTo>
                    <a:cubicBezTo>
                      <a:pt x="2389" y="53"/>
                      <a:pt x="2314" y="30"/>
                      <a:pt x="2239" y="30"/>
                    </a:cubicBezTo>
                    <a:cubicBezTo>
                      <a:pt x="2141" y="30"/>
                      <a:pt x="2042" y="69"/>
                      <a:pt x="1954" y="158"/>
                    </a:cubicBezTo>
                    <a:lnTo>
                      <a:pt x="189" y="1922"/>
                    </a:lnTo>
                    <a:cubicBezTo>
                      <a:pt x="0" y="2143"/>
                      <a:pt x="32" y="2395"/>
                      <a:pt x="221" y="2552"/>
                    </a:cubicBezTo>
                    <a:cubicBezTo>
                      <a:pt x="1324" y="3403"/>
                      <a:pt x="2615" y="3812"/>
                      <a:pt x="4001" y="3812"/>
                    </a:cubicBezTo>
                    <a:cubicBezTo>
                      <a:pt x="5388" y="3812"/>
                      <a:pt x="6711" y="3403"/>
                      <a:pt x="7814" y="2521"/>
                    </a:cubicBezTo>
                    <a:cubicBezTo>
                      <a:pt x="8034" y="2363"/>
                      <a:pt x="8066" y="2080"/>
                      <a:pt x="7877" y="1890"/>
                    </a:cubicBezTo>
                    <a:lnTo>
                      <a:pt x="6112" y="126"/>
                    </a:lnTo>
                    <a:cubicBezTo>
                      <a:pt x="6028" y="42"/>
                      <a:pt x="5888" y="0"/>
                      <a:pt x="5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3" name="Google Shape;5826;p89">
                <a:extLst>
                  <a:ext uri="{FF2B5EF4-FFF2-40B4-BE49-F238E27FC236}">
                    <a16:creationId xmlns:a16="http://schemas.microsoft.com/office/drawing/2014/main" id="{7C054D01-EBCA-13BD-8120-75FC59C95445}"/>
                  </a:ext>
                </a:extLst>
              </p:cNvPr>
              <p:cNvSpPr/>
              <p:nvPr/>
            </p:nvSpPr>
            <p:spPr>
              <a:xfrm>
                <a:off x="-59700075" y="4102225"/>
                <a:ext cx="149675" cy="2565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61" extrusionOk="0">
                    <a:moveTo>
                      <a:pt x="418" y="1"/>
                    </a:moveTo>
                    <a:cubicBezTo>
                      <a:pt x="190" y="1"/>
                      <a:pt x="1" y="180"/>
                      <a:pt x="1" y="414"/>
                    </a:cubicBezTo>
                    <a:lnTo>
                      <a:pt x="1" y="2934"/>
                    </a:lnTo>
                    <a:cubicBezTo>
                      <a:pt x="1" y="3123"/>
                      <a:pt x="127" y="3281"/>
                      <a:pt x="316" y="3312"/>
                    </a:cubicBezTo>
                    <a:cubicBezTo>
                      <a:pt x="1639" y="3659"/>
                      <a:pt x="2647" y="4856"/>
                      <a:pt x="2647" y="6274"/>
                    </a:cubicBezTo>
                    <a:cubicBezTo>
                      <a:pt x="2647" y="6809"/>
                      <a:pt x="2489" y="7376"/>
                      <a:pt x="2206" y="7849"/>
                    </a:cubicBezTo>
                    <a:cubicBezTo>
                      <a:pt x="2080" y="8007"/>
                      <a:pt x="2111" y="8196"/>
                      <a:pt x="2269" y="8353"/>
                    </a:cubicBezTo>
                    <a:lnTo>
                      <a:pt x="4065" y="10149"/>
                    </a:lnTo>
                    <a:cubicBezTo>
                      <a:pt x="4137" y="10221"/>
                      <a:pt x="4242" y="10260"/>
                      <a:pt x="4350" y="10260"/>
                    </a:cubicBezTo>
                    <a:cubicBezTo>
                      <a:pt x="4478" y="10260"/>
                      <a:pt x="4609" y="10205"/>
                      <a:pt x="4695" y="10086"/>
                    </a:cubicBezTo>
                    <a:cubicBezTo>
                      <a:pt x="5514" y="8983"/>
                      <a:pt x="5987" y="7660"/>
                      <a:pt x="5987" y="6274"/>
                    </a:cubicBezTo>
                    <a:cubicBezTo>
                      <a:pt x="5892" y="3123"/>
                      <a:pt x="3592" y="445"/>
                      <a:pt x="473" y="4"/>
                    </a:cubicBezTo>
                    <a:cubicBezTo>
                      <a:pt x="455" y="2"/>
                      <a:pt x="436" y="1"/>
                      <a:pt x="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54" name="Google Shape;5827;p89">
                <a:extLst>
                  <a:ext uri="{FF2B5EF4-FFF2-40B4-BE49-F238E27FC236}">
                    <a16:creationId xmlns:a16="http://schemas.microsoft.com/office/drawing/2014/main" id="{43AFDDBF-B20A-A81D-5A65-34ADF19F20D6}"/>
                  </a:ext>
                </a:extLst>
              </p:cNvPr>
              <p:cNvSpPr/>
              <p:nvPr/>
            </p:nvSpPr>
            <p:spPr>
              <a:xfrm>
                <a:off x="-59742600" y="4187375"/>
                <a:ext cx="630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798" extrusionOk="0">
                    <a:moveTo>
                      <a:pt x="1260" y="1"/>
                    </a:moveTo>
                    <a:cubicBezTo>
                      <a:pt x="1040" y="1"/>
                      <a:pt x="819" y="190"/>
                      <a:pt x="819" y="379"/>
                    </a:cubicBezTo>
                    <a:lnTo>
                      <a:pt x="819" y="662"/>
                    </a:lnTo>
                    <a:cubicBezTo>
                      <a:pt x="347" y="820"/>
                      <a:pt x="0" y="1293"/>
                      <a:pt x="0" y="1860"/>
                    </a:cubicBezTo>
                    <a:cubicBezTo>
                      <a:pt x="0" y="2521"/>
                      <a:pt x="567" y="2899"/>
                      <a:pt x="977" y="3214"/>
                    </a:cubicBezTo>
                    <a:cubicBezTo>
                      <a:pt x="1292" y="3466"/>
                      <a:pt x="1670" y="3687"/>
                      <a:pt x="1670" y="3939"/>
                    </a:cubicBezTo>
                    <a:cubicBezTo>
                      <a:pt x="1670" y="4160"/>
                      <a:pt x="1450" y="4380"/>
                      <a:pt x="1260" y="4380"/>
                    </a:cubicBezTo>
                    <a:cubicBezTo>
                      <a:pt x="1071" y="4380"/>
                      <a:pt x="819" y="4160"/>
                      <a:pt x="819" y="3939"/>
                    </a:cubicBezTo>
                    <a:cubicBezTo>
                      <a:pt x="819" y="3687"/>
                      <a:pt x="630" y="3529"/>
                      <a:pt x="441" y="3529"/>
                    </a:cubicBezTo>
                    <a:cubicBezTo>
                      <a:pt x="252" y="3529"/>
                      <a:pt x="32" y="3750"/>
                      <a:pt x="32" y="3939"/>
                    </a:cubicBezTo>
                    <a:cubicBezTo>
                      <a:pt x="32" y="4475"/>
                      <a:pt x="410" y="4916"/>
                      <a:pt x="882" y="5105"/>
                    </a:cubicBezTo>
                    <a:lnTo>
                      <a:pt x="882" y="5388"/>
                    </a:lnTo>
                    <a:cubicBezTo>
                      <a:pt x="882" y="5640"/>
                      <a:pt x="1071" y="5798"/>
                      <a:pt x="1292" y="5798"/>
                    </a:cubicBezTo>
                    <a:cubicBezTo>
                      <a:pt x="1544" y="5798"/>
                      <a:pt x="1702" y="5577"/>
                      <a:pt x="1702" y="5388"/>
                    </a:cubicBezTo>
                    <a:lnTo>
                      <a:pt x="1702" y="5073"/>
                    </a:lnTo>
                    <a:cubicBezTo>
                      <a:pt x="2174" y="4916"/>
                      <a:pt x="2521" y="4443"/>
                      <a:pt x="2521" y="3907"/>
                    </a:cubicBezTo>
                    <a:cubicBezTo>
                      <a:pt x="2521" y="3214"/>
                      <a:pt x="1985" y="2836"/>
                      <a:pt x="1544" y="2521"/>
                    </a:cubicBezTo>
                    <a:cubicBezTo>
                      <a:pt x="1229" y="2269"/>
                      <a:pt x="882" y="2049"/>
                      <a:pt x="882" y="1797"/>
                    </a:cubicBezTo>
                    <a:cubicBezTo>
                      <a:pt x="882" y="1576"/>
                      <a:pt x="1071" y="1419"/>
                      <a:pt x="1292" y="1419"/>
                    </a:cubicBezTo>
                    <a:cubicBezTo>
                      <a:pt x="1544" y="1419"/>
                      <a:pt x="1702" y="1608"/>
                      <a:pt x="1702" y="1797"/>
                    </a:cubicBezTo>
                    <a:cubicBezTo>
                      <a:pt x="1702" y="2049"/>
                      <a:pt x="1891" y="2238"/>
                      <a:pt x="2143" y="2238"/>
                    </a:cubicBezTo>
                    <a:cubicBezTo>
                      <a:pt x="2363" y="2238"/>
                      <a:pt x="2521" y="2049"/>
                      <a:pt x="2521" y="1797"/>
                    </a:cubicBezTo>
                    <a:cubicBezTo>
                      <a:pt x="2521" y="1261"/>
                      <a:pt x="2174" y="820"/>
                      <a:pt x="1702" y="631"/>
                    </a:cubicBezTo>
                    <a:lnTo>
                      <a:pt x="1702" y="347"/>
                    </a:lnTo>
                    <a:cubicBezTo>
                      <a:pt x="1702" y="158"/>
                      <a:pt x="1513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4" name="Google Shape;5828;p89">
              <a:extLst>
                <a:ext uri="{FF2B5EF4-FFF2-40B4-BE49-F238E27FC236}">
                  <a16:creationId xmlns:a16="http://schemas.microsoft.com/office/drawing/2014/main" id="{7079C7A2-3BFF-D347-BCBC-EA25373FC76F}"/>
                </a:ext>
              </a:extLst>
            </p:cNvPr>
            <p:cNvGrpSpPr/>
            <p:nvPr/>
          </p:nvGrpSpPr>
          <p:grpSpPr>
            <a:xfrm>
              <a:off x="7936124" y="6125567"/>
              <a:ext cx="494086" cy="532448"/>
              <a:chOff x="-59029025" y="3711650"/>
              <a:chExt cx="316650" cy="315875"/>
            </a:xfrm>
            <a:grpFill/>
          </p:grpSpPr>
          <p:sp>
            <p:nvSpPr>
              <p:cNvPr id="844" name="Google Shape;5829;p89">
                <a:extLst>
                  <a:ext uri="{FF2B5EF4-FFF2-40B4-BE49-F238E27FC236}">
                    <a16:creationId xmlns:a16="http://schemas.microsoft.com/office/drawing/2014/main" id="{E5DED91E-6585-31A9-03DD-C4C84F9139E4}"/>
                  </a:ext>
                </a:extLst>
              </p:cNvPr>
              <p:cNvSpPr/>
              <p:nvPr/>
            </p:nvSpPr>
            <p:spPr>
              <a:xfrm>
                <a:off x="-59029025" y="3712450"/>
                <a:ext cx="70125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5" extrusionOk="0">
                    <a:moveTo>
                      <a:pt x="1229" y="0"/>
                    </a:moveTo>
                    <a:cubicBezTo>
                      <a:pt x="568" y="0"/>
                      <a:pt x="1" y="568"/>
                      <a:pt x="1" y="1229"/>
                    </a:cubicBezTo>
                    <a:cubicBezTo>
                      <a:pt x="1" y="1891"/>
                      <a:pt x="568" y="2458"/>
                      <a:pt x="1229" y="2458"/>
                    </a:cubicBezTo>
                    <a:cubicBezTo>
                      <a:pt x="1419" y="2458"/>
                      <a:pt x="1576" y="2426"/>
                      <a:pt x="1734" y="2332"/>
                    </a:cubicBezTo>
                    <a:lnTo>
                      <a:pt x="2206" y="2804"/>
                    </a:lnTo>
                    <a:cubicBezTo>
                      <a:pt x="2458" y="2489"/>
                      <a:pt x="2584" y="2426"/>
                      <a:pt x="2805" y="2206"/>
                    </a:cubicBezTo>
                    <a:lnTo>
                      <a:pt x="2332" y="1733"/>
                    </a:lnTo>
                    <a:cubicBezTo>
                      <a:pt x="2427" y="1576"/>
                      <a:pt x="2458" y="1387"/>
                      <a:pt x="2458" y="1229"/>
                    </a:cubicBezTo>
                    <a:cubicBezTo>
                      <a:pt x="2458" y="568"/>
                      <a:pt x="1923" y="0"/>
                      <a:pt x="12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5" name="Google Shape;5830;p89">
                <a:extLst>
                  <a:ext uri="{FF2B5EF4-FFF2-40B4-BE49-F238E27FC236}">
                    <a16:creationId xmlns:a16="http://schemas.microsoft.com/office/drawing/2014/main" id="{B68D6A1B-74F4-436A-43B8-F3E8F07C919D}"/>
                  </a:ext>
                </a:extLst>
              </p:cNvPr>
              <p:cNvSpPr/>
              <p:nvPr/>
            </p:nvSpPr>
            <p:spPr>
              <a:xfrm>
                <a:off x="-58782500" y="3958175"/>
                <a:ext cx="70125" cy="69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774" extrusionOk="0">
                    <a:moveTo>
                      <a:pt x="599" y="1"/>
                    </a:moveTo>
                    <a:cubicBezTo>
                      <a:pt x="379" y="222"/>
                      <a:pt x="316" y="316"/>
                      <a:pt x="1" y="568"/>
                    </a:cubicBezTo>
                    <a:lnTo>
                      <a:pt x="473" y="1041"/>
                    </a:lnTo>
                    <a:cubicBezTo>
                      <a:pt x="379" y="1198"/>
                      <a:pt x="347" y="1387"/>
                      <a:pt x="347" y="1576"/>
                    </a:cubicBezTo>
                    <a:cubicBezTo>
                      <a:pt x="347" y="2238"/>
                      <a:pt x="914" y="2773"/>
                      <a:pt x="1576" y="2773"/>
                    </a:cubicBezTo>
                    <a:cubicBezTo>
                      <a:pt x="2238" y="2773"/>
                      <a:pt x="2805" y="2238"/>
                      <a:pt x="2805" y="1576"/>
                    </a:cubicBezTo>
                    <a:cubicBezTo>
                      <a:pt x="2805" y="883"/>
                      <a:pt x="2238" y="348"/>
                      <a:pt x="1576" y="348"/>
                    </a:cubicBezTo>
                    <a:cubicBezTo>
                      <a:pt x="1387" y="348"/>
                      <a:pt x="1230" y="379"/>
                      <a:pt x="1072" y="474"/>
                    </a:cubicBezTo>
                    <a:lnTo>
                      <a:pt x="5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6" name="Google Shape;5831;p89">
                <a:extLst>
                  <a:ext uri="{FF2B5EF4-FFF2-40B4-BE49-F238E27FC236}">
                    <a16:creationId xmlns:a16="http://schemas.microsoft.com/office/drawing/2014/main" id="{4127EF44-3093-9467-EA1F-AA0EFF9E4B5B}"/>
                  </a:ext>
                </a:extLst>
              </p:cNvPr>
              <p:cNvSpPr/>
              <p:nvPr/>
            </p:nvSpPr>
            <p:spPr>
              <a:xfrm>
                <a:off x="-58782500" y="3711650"/>
                <a:ext cx="70125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5" extrusionOk="0">
                    <a:moveTo>
                      <a:pt x="1576" y="1"/>
                    </a:moveTo>
                    <a:cubicBezTo>
                      <a:pt x="914" y="1"/>
                      <a:pt x="347" y="568"/>
                      <a:pt x="347" y="1230"/>
                    </a:cubicBezTo>
                    <a:cubicBezTo>
                      <a:pt x="347" y="1419"/>
                      <a:pt x="379" y="1576"/>
                      <a:pt x="473" y="1734"/>
                    </a:cubicBezTo>
                    <a:lnTo>
                      <a:pt x="1" y="2206"/>
                    </a:lnTo>
                    <a:cubicBezTo>
                      <a:pt x="284" y="2458"/>
                      <a:pt x="347" y="2521"/>
                      <a:pt x="599" y="2805"/>
                    </a:cubicBezTo>
                    <a:lnTo>
                      <a:pt x="1072" y="2332"/>
                    </a:lnTo>
                    <a:cubicBezTo>
                      <a:pt x="1230" y="2395"/>
                      <a:pt x="1419" y="2458"/>
                      <a:pt x="1576" y="2458"/>
                    </a:cubicBezTo>
                    <a:cubicBezTo>
                      <a:pt x="2238" y="2458"/>
                      <a:pt x="2805" y="1891"/>
                      <a:pt x="2805" y="1230"/>
                    </a:cubicBezTo>
                    <a:cubicBezTo>
                      <a:pt x="2805" y="568"/>
                      <a:pt x="2238" y="1"/>
                      <a:pt x="157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7" name="Google Shape;5832;p89">
                <a:extLst>
                  <a:ext uri="{FF2B5EF4-FFF2-40B4-BE49-F238E27FC236}">
                    <a16:creationId xmlns:a16="http://schemas.microsoft.com/office/drawing/2014/main" id="{729AAA86-2032-C04F-30FD-1EAC00977E62}"/>
                  </a:ext>
                </a:extLst>
              </p:cNvPr>
              <p:cNvSpPr/>
              <p:nvPr/>
            </p:nvSpPr>
            <p:spPr>
              <a:xfrm>
                <a:off x="-58911650" y="3880200"/>
                <a:ext cx="795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3182" h="1230" extrusionOk="0">
                    <a:moveTo>
                      <a:pt x="1607" y="1"/>
                    </a:moveTo>
                    <a:cubicBezTo>
                      <a:pt x="819" y="1"/>
                      <a:pt x="189" y="505"/>
                      <a:pt x="0" y="1230"/>
                    </a:cubicBezTo>
                    <a:lnTo>
                      <a:pt x="3182" y="1230"/>
                    </a:lnTo>
                    <a:cubicBezTo>
                      <a:pt x="3025" y="537"/>
                      <a:pt x="2394" y="1"/>
                      <a:pt x="16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8" name="Google Shape;5833;p89">
                <a:extLst>
                  <a:ext uri="{FF2B5EF4-FFF2-40B4-BE49-F238E27FC236}">
                    <a16:creationId xmlns:a16="http://schemas.microsoft.com/office/drawing/2014/main" id="{79382DE4-7C40-696A-B05B-0267E0189D23}"/>
                  </a:ext>
                </a:extLst>
              </p:cNvPr>
              <p:cNvSpPr/>
              <p:nvPr/>
            </p:nvSpPr>
            <p:spPr>
              <a:xfrm>
                <a:off x="-58891975" y="3818000"/>
                <a:ext cx="41775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70" extrusionOk="0">
                    <a:moveTo>
                      <a:pt x="851" y="0"/>
                    </a:moveTo>
                    <a:cubicBezTo>
                      <a:pt x="379" y="0"/>
                      <a:pt x="1" y="378"/>
                      <a:pt x="1" y="819"/>
                    </a:cubicBezTo>
                    <a:cubicBezTo>
                      <a:pt x="1" y="1292"/>
                      <a:pt x="379" y="1670"/>
                      <a:pt x="851" y="1670"/>
                    </a:cubicBezTo>
                    <a:cubicBezTo>
                      <a:pt x="1292" y="1670"/>
                      <a:pt x="1670" y="1292"/>
                      <a:pt x="1670" y="819"/>
                    </a:cubicBezTo>
                    <a:cubicBezTo>
                      <a:pt x="1670" y="378"/>
                      <a:pt x="1292" y="0"/>
                      <a:pt x="8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9" name="Google Shape;5834;p89">
                <a:extLst>
                  <a:ext uri="{FF2B5EF4-FFF2-40B4-BE49-F238E27FC236}">
                    <a16:creationId xmlns:a16="http://schemas.microsoft.com/office/drawing/2014/main" id="{3A3F701F-530D-E5BF-3573-098F923F791A}"/>
                  </a:ext>
                </a:extLst>
              </p:cNvPr>
              <p:cNvSpPr/>
              <p:nvPr/>
            </p:nvSpPr>
            <p:spPr>
              <a:xfrm>
                <a:off x="-58983325" y="3755775"/>
                <a:ext cx="227625" cy="226850"/>
              </a:xfrm>
              <a:custGeom>
                <a:avLst/>
                <a:gdLst/>
                <a:ahLst/>
                <a:cxnLst/>
                <a:rect l="l" t="t" r="r" b="b"/>
                <a:pathLst>
                  <a:path w="9105" h="9074" extrusionOk="0">
                    <a:moveTo>
                      <a:pt x="4537" y="1701"/>
                    </a:moveTo>
                    <a:cubicBezTo>
                      <a:pt x="5419" y="1701"/>
                      <a:pt x="6175" y="2458"/>
                      <a:pt x="6175" y="3371"/>
                    </a:cubicBezTo>
                    <a:cubicBezTo>
                      <a:pt x="6175" y="3781"/>
                      <a:pt x="6018" y="4190"/>
                      <a:pt x="5702" y="4505"/>
                    </a:cubicBezTo>
                    <a:cubicBezTo>
                      <a:pt x="6459" y="4946"/>
                      <a:pt x="6994" y="5734"/>
                      <a:pt x="6994" y="6679"/>
                    </a:cubicBezTo>
                    <a:cubicBezTo>
                      <a:pt x="6963" y="6868"/>
                      <a:pt x="6805" y="7057"/>
                      <a:pt x="6585" y="7057"/>
                    </a:cubicBezTo>
                    <a:lnTo>
                      <a:pt x="2426" y="7057"/>
                    </a:lnTo>
                    <a:cubicBezTo>
                      <a:pt x="2205" y="7057"/>
                      <a:pt x="2048" y="6868"/>
                      <a:pt x="2048" y="6679"/>
                    </a:cubicBezTo>
                    <a:cubicBezTo>
                      <a:pt x="2048" y="5734"/>
                      <a:pt x="2552" y="4946"/>
                      <a:pt x="3340" y="4505"/>
                    </a:cubicBezTo>
                    <a:cubicBezTo>
                      <a:pt x="3056" y="4190"/>
                      <a:pt x="2867" y="3781"/>
                      <a:pt x="2867" y="3371"/>
                    </a:cubicBezTo>
                    <a:cubicBezTo>
                      <a:pt x="2867" y="2458"/>
                      <a:pt x="3623" y="1701"/>
                      <a:pt x="4537" y="1701"/>
                    </a:cubicBezTo>
                    <a:close/>
                    <a:moveTo>
                      <a:pt x="4537" y="0"/>
                    </a:moveTo>
                    <a:cubicBezTo>
                      <a:pt x="2016" y="0"/>
                      <a:pt x="0" y="2048"/>
                      <a:pt x="0" y="4537"/>
                    </a:cubicBezTo>
                    <a:cubicBezTo>
                      <a:pt x="0" y="7057"/>
                      <a:pt x="2048" y="9074"/>
                      <a:pt x="4537" y="9074"/>
                    </a:cubicBezTo>
                    <a:cubicBezTo>
                      <a:pt x="7057" y="9074"/>
                      <a:pt x="9042" y="7026"/>
                      <a:pt x="9042" y="4537"/>
                    </a:cubicBezTo>
                    <a:cubicBezTo>
                      <a:pt x="9105" y="2017"/>
                      <a:pt x="7057" y="0"/>
                      <a:pt x="45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850" name="Google Shape;5835;p89">
                <a:extLst>
                  <a:ext uri="{FF2B5EF4-FFF2-40B4-BE49-F238E27FC236}">
                    <a16:creationId xmlns:a16="http://schemas.microsoft.com/office/drawing/2014/main" id="{424AC95A-0F1D-08F5-75BC-9B2F51915E9A}"/>
                  </a:ext>
                </a:extLst>
              </p:cNvPr>
              <p:cNvSpPr/>
              <p:nvPr/>
            </p:nvSpPr>
            <p:spPr>
              <a:xfrm>
                <a:off x="-59029025" y="3956600"/>
                <a:ext cx="70900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837" extrusionOk="0">
                    <a:moveTo>
                      <a:pt x="2269" y="1"/>
                    </a:moveTo>
                    <a:lnTo>
                      <a:pt x="1734" y="537"/>
                    </a:lnTo>
                    <a:cubicBezTo>
                      <a:pt x="1576" y="442"/>
                      <a:pt x="1387" y="411"/>
                      <a:pt x="1229" y="411"/>
                    </a:cubicBezTo>
                    <a:cubicBezTo>
                      <a:pt x="568" y="411"/>
                      <a:pt x="1" y="946"/>
                      <a:pt x="1" y="1639"/>
                    </a:cubicBezTo>
                    <a:cubicBezTo>
                      <a:pt x="1" y="2301"/>
                      <a:pt x="568" y="2836"/>
                      <a:pt x="1229" y="2836"/>
                    </a:cubicBezTo>
                    <a:cubicBezTo>
                      <a:pt x="1891" y="2836"/>
                      <a:pt x="2458" y="2301"/>
                      <a:pt x="2458" y="1639"/>
                    </a:cubicBezTo>
                    <a:cubicBezTo>
                      <a:pt x="2458" y="1419"/>
                      <a:pt x="2427" y="1261"/>
                      <a:pt x="2332" y="1104"/>
                    </a:cubicBezTo>
                    <a:lnTo>
                      <a:pt x="2836" y="600"/>
                    </a:lnTo>
                    <a:cubicBezTo>
                      <a:pt x="2584" y="379"/>
                      <a:pt x="2490" y="285"/>
                      <a:pt x="22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5" name="Google Shape;5836;p89">
              <a:extLst>
                <a:ext uri="{FF2B5EF4-FFF2-40B4-BE49-F238E27FC236}">
                  <a16:creationId xmlns:a16="http://schemas.microsoft.com/office/drawing/2014/main" id="{F9473AFF-DFF1-1BD5-DDFD-C7B621D93504}"/>
                </a:ext>
              </a:extLst>
            </p:cNvPr>
            <p:cNvGrpSpPr/>
            <p:nvPr/>
          </p:nvGrpSpPr>
          <p:grpSpPr>
            <a:xfrm>
              <a:off x="10387561" y="2867601"/>
              <a:ext cx="474634" cy="507274"/>
              <a:chOff x="581525" y="3254850"/>
              <a:chExt cx="297750" cy="294575"/>
            </a:xfrm>
            <a:grpFill/>
          </p:grpSpPr>
          <p:sp>
            <p:nvSpPr>
              <p:cNvPr id="841" name="Google Shape;5837;p89">
                <a:extLst>
                  <a:ext uri="{FF2B5EF4-FFF2-40B4-BE49-F238E27FC236}">
                    <a16:creationId xmlns:a16="http://schemas.microsoft.com/office/drawing/2014/main" id="{E17213DF-6D20-7EB2-E980-63F044249D9A}"/>
                  </a:ext>
                </a:extLst>
              </p:cNvPr>
              <p:cNvSpPr/>
              <p:nvPr/>
            </p:nvSpPr>
            <p:spPr>
              <a:xfrm>
                <a:off x="616950" y="3358025"/>
                <a:ext cx="89025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66" extrusionOk="0">
                    <a:moveTo>
                      <a:pt x="1797" y="0"/>
                    </a:moveTo>
                    <a:cubicBezTo>
                      <a:pt x="789" y="0"/>
                      <a:pt x="1" y="788"/>
                      <a:pt x="1" y="1733"/>
                    </a:cubicBezTo>
                    <a:cubicBezTo>
                      <a:pt x="1" y="2710"/>
                      <a:pt x="789" y="3466"/>
                      <a:pt x="1797" y="3466"/>
                    </a:cubicBezTo>
                    <a:cubicBezTo>
                      <a:pt x="2773" y="3466"/>
                      <a:pt x="3561" y="2710"/>
                      <a:pt x="3561" y="1733"/>
                    </a:cubicBezTo>
                    <a:cubicBezTo>
                      <a:pt x="3561" y="788"/>
                      <a:pt x="2773" y="0"/>
                      <a:pt x="17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2" name="Google Shape;5838;p89">
                <a:extLst>
                  <a:ext uri="{FF2B5EF4-FFF2-40B4-BE49-F238E27FC236}">
                    <a16:creationId xmlns:a16="http://schemas.microsoft.com/office/drawing/2014/main" id="{A50D631C-C089-198A-D291-76391948E6D1}"/>
                  </a:ext>
                </a:extLst>
              </p:cNvPr>
              <p:cNvSpPr/>
              <p:nvPr/>
            </p:nvSpPr>
            <p:spPr>
              <a:xfrm>
                <a:off x="721725" y="3254850"/>
                <a:ext cx="15755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6239" extrusionOk="0">
                    <a:moveTo>
                      <a:pt x="3151" y="1355"/>
                    </a:moveTo>
                    <a:cubicBezTo>
                      <a:pt x="3749" y="1355"/>
                      <a:pt x="4159" y="1827"/>
                      <a:pt x="4159" y="2363"/>
                    </a:cubicBezTo>
                    <a:cubicBezTo>
                      <a:pt x="4159" y="2773"/>
                      <a:pt x="3970" y="3119"/>
                      <a:pt x="3623" y="3277"/>
                    </a:cubicBezTo>
                    <a:cubicBezTo>
                      <a:pt x="3529" y="3308"/>
                      <a:pt x="3497" y="3434"/>
                      <a:pt x="3497" y="3560"/>
                    </a:cubicBezTo>
                    <a:cubicBezTo>
                      <a:pt x="3497" y="3749"/>
                      <a:pt x="3340" y="3907"/>
                      <a:pt x="3151" y="3907"/>
                    </a:cubicBezTo>
                    <a:cubicBezTo>
                      <a:pt x="2962" y="3907"/>
                      <a:pt x="2804" y="3749"/>
                      <a:pt x="2804" y="3560"/>
                    </a:cubicBezTo>
                    <a:cubicBezTo>
                      <a:pt x="2804" y="3151"/>
                      <a:pt x="2993" y="2836"/>
                      <a:pt x="3308" y="2647"/>
                    </a:cubicBezTo>
                    <a:cubicBezTo>
                      <a:pt x="3434" y="2552"/>
                      <a:pt x="3497" y="2458"/>
                      <a:pt x="3497" y="2332"/>
                    </a:cubicBezTo>
                    <a:cubicBezTo>
                      <a:pt x="3497" y="2143"/>
                      <a:pt x="3340" y="1953"/>
                      <a:pt x="3151" y="1953"/>
                    </a:cubicBezTo>
                    <a:cubicBezTo>
                      <a:pt x="2962" y="1953"/>
                      <a:pt x="2804" y="2143"/>
                      <a:pt x="2804" y="2332"/>
                    </a:cubicBezTo>
                    <a:cubicBezTo>
                      <a:pt x="2804" y="2521"/>
                      <a:pt x="2646" y="2678"/>
                      <a:pt x="2426" y="2678"/>
                    </a:cubicBezTo>
                    <a:cubicBezTo>
                      <a:pt x="2237" y="2678"/>
                      <a:pt x="2079" y="2521"/>
                      <a:pt x="2079" y="2332"/>
                    </a:cubicBezTo>
                    <a:cubicBezTo>
                      <a:pt x="2079" y="1827"/>
                      <a:pt x="2552" y="1355"/>
                      <a:pt x="3151" y="1355"/>
                    </a:cubicBezTo>
                    <a:close/>
                    <a:moveTo>
                      <a:pt x="3151" y="4096"/>
                    </a:moveTo>
                    <a:cubicBezTo>
                      <a:pt x="3340" y="4096"/>
                      <a:pt x="3497" y="4253"/>
                      <a:pt x="3497" y="4442"/>
                    </a:cubicBezTo>
                    <a:cubicBezTo>
                      <a:pt x="3497" y="4663"/>
                      <a:pt x="3340" y="4820"/>
                      <a:pt x="3151" y="4820"/>
                    </a:cubicBezTo>
                    <a:cubicBezTo>
                      <a:pt x="2962" y="4820"/>
                      <a:pt x="2804" y="4663"/>
                      <a:pt x="2804" y="4442"/>
                    </a:cubicBezTo>
                    <a:cubicBezTo>
                      <a:pt x="2804" y="4253"/>
                      <a:pt x="2962" y="4096"/>
                      <a:pt x="3151" y="4096"/>
                    </a:cubicBezTo>
                    <a:close/>
                    <a:moveTo>
                      <a:pt x="3182" y="0"/>
                    </a:moveTo>
                    <a:cubicBezTo>
                      <a:pt x="1481" y="0"/>
                      <a:pt x="63" y="1418"/>
                      <a:pt x="63" y="3119"/>
                    </a:cubicBezTo>
                    <a:cubicBezTo>
                      <a:pt x="63" y="3655"/>
                      <a:pt x="189" y="4159"/>
                      <a:pt x="473" y="4663"/>
                    </a:cubicBezTo>
                    <a:lnTo>
                      <a:pt x="32" y="5766"/>
                    </a:lnTo>
                    <a:cubicBezTo>
                      <a:pt x="0" y="5860"/>
                      <a:pt x="32" y="5986"/>
                      <a:pt x="126" y="6112"/>
                    </a:cubicBezTo>
                    <a:cubicBezTo>
                      <a:pt x="189" y="6175"/>
                      <a:pt x="347" y="6238"/>
                      <a:pt x="473" y="6238"/>
                    </a:cubicBezTo>
                    <a:lnTo>
                      <a:pt x="1764" y="5892"/>
                    </a:lnTo>
                    <a:cubicBezTo>
                      <a:pt x="2205" y="6144"/>
                      <a:pt x="2678" y="6238"/>
                      <a:pt x="3182" y="6238"/>
                    </a:cubicBezTo>
                    <a:cubicBezTo>
                      <a:pt x="4915" y="6238"/>
                      <a:pt x="6301" y="4789"/>
                      <a:pt x="6301" y="3119"/>
                    </a:cubicBezTo>
                    <a:cubicBezTo>
                      <a:pt x="6301" y="1386"/>
                      <a:pt x="4883" y="0"/>
                      <a:pt x="31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3" name="Google Shape;5839;p89">
                <a:extLst>
                  <a:ext uri="{FF2B5EF4-FFF2-40B4-BE49-F238E27FC236}">
                    <a16:creationId xmlns:a16="http://schemas.microsoft.com/office/drawing/2014/main" id="{CCB39F69-8B3A-EB28-D75F-4EAFB1F9D414}"/>
                  </a:ext>
                </a:extLst>
              </p:cNvPr>
              <p:cNvSpPr/>
              <p:nvPr/>
            </p:nvSpPr>
            <p:spPr>
              <a:xfrm>
                <a:off x="581525" y="3440725"/>
                <a:ext cx="1575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4348" extrusionOk="0">
                    <a:moveTo>
                      <a:pt x="1355" y="0"/>
                    </a:moveTo>
                    <a:cubicBezTo>
                      <a:pt x="567" y="567"/>
                      <a:pt x="0" y="1513"/>
                      <a:pt x="0" y="2584"/>
                    </a:cubicBezTo>
                    <a:lnTo>
                      <a:pt x="0" y="4001"/>
                    </a:lnTo>
                    <a:cubicBezTo>
                      <a:pt x="63" y="4190"/>
                      <a:pt x="221" y="4348"/>
                      <a:pt x="410" y="4348"/>
                    </a:cubicBezTo>
                    <a:lnTo>
                      <a:pt x="5955" y="4348"/>
                    </a:lnTo>
                    <a:cubicBezTo>
                      <a:pt x="6144" y="4348"/>
                      <a:pt x="6301" y="4190"/>
                      <a:pt x="6301" y="4001"/>
                    </a:cubicBezTo>
                    <a:lnTo>
                      <a:pt x="6301" y="2584"/>
                    </a:lnTo>
                    <a:cubicBezTo>
                      <a:pt x="6301" y="1513"/>
                      <a:pt x="5797" y="599"/>
                      <a:pt x="4978" y="0"/>
                    </a:cubicBezTo>
                    <a:cubicBezTo>
                      <a:pt x="4537" y="536"/>
                      <a:pt x="3875" y="851"/>
                      <a:pt x="3151" y="851"/>
                    </a:cubicBezTo>
                    <a:cubicBezTo>
                      <a:pt x="2458" y="851"/>
                      <a:pt x="1796" y="536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6" name="Google Shape;5840;p89">
              <a:extLst>
                <a:ext uri="{FF2B5EF4-FFF2-40B4-BE49-F238E27FC236}">
                  <a16:creationId xmlns:a16="http://schemas.microsoft.com/office/drawing/2014/main" id="{D3129CE9-9E7D-5EB1-6D92-E08F4504634D}"/>
                </a:ext>
              </a:extLst>
            </p:cNvPr>
            <p:cNvGrpSpPr/>
            <p:nvPr/>
          </p:nvGrpSpPr>
          <p:grpSpPr>
            <a:xfrm>
              <a:off x="10386309" y="3507089"/>
              <a:ext cx="477145" cy="512095"/>
              <a:chOff x="580725" y="3617925"/>
              <a:chExt cx="299325" cy="297375"/>
            </a:xfrm>
            <a:grpFill/>
          </p:grpSpPr>
          <p:sp>
            <p:nvSpPr>
              <p:cNvPr id="836" name="Google Shape;5841;p89">
                <a:extLst>
                  <a:ext uri="{FF2B5EF4-FFF2-40B4-BE49-F238E27FC236}">
                    <a16:creationId xmlns:a16="http://schemas.microsoft.com/office/drawing/2014/main" id="{FC99B7AE-7E0F-49BF-AB33-0E0D5404CA93}"/>
                  </a:ext>
                </a:extLst>
              </p:cNvPr>
              <p:cNvSpPr/>
              <p:nvPr/>
            </p:nvSpPr>
            <p:spPr>
              <a:xfrm>
                <a:off x="609075" y="3662050"/>
                <a:ext cx="5122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048" extrusionOk="0">
                    <a:moveTo>
                      <a:pt x="1041" y="0"/>
                    </a:moveTo>
                    <a:cubicBezTo>
                      <a:pt x="473" y="0"/>
                      <a:pt x="1" y="473"/>
                      <a:pt x="1" y="1040"/>
                    </a:cubicBezTo>
                    <a:cubicBezTo>
                      <a:pt x="1" y="1607"/>
                      <a:pt x="473" y="2048"/>
                      <a:pt x="1041" y="2048"/>
                    </a:cubicBezTo>
                    <a:cubicBezTo>
                      <a:pt x="1608" y="2048"/>
                      <a:pt x="2049" y="1607"/>
                      <a:pt x="2049" y="1040"/>
                    </a:cubicBezTo>
                    <a:cubicBezTo>
                      <a:pt x="2049" y="473"/>
                      <a:pt x="1608" y="0"/>
                      <a:pt x="10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7" name="Google Shape;5842;p89">
                <a:extLst>
                  <a:ext uri="{FF2B5EF4-FFF2-40B4-BE49-F238E27FC236}">
                    <a16:creationId xmlns:a16="http://schemas.microsoft.com/office/drawing/2014/main" id="{E6ABC45A-8077-1789-5FC1-108540A7ACD2}"/>
                  </a:ext>
                </a:extLst>
              </p:cNvPr>
              <p:cNvSpPr/>
              <p:nvPr/>
            </p:nvSpPr>
            <p:spPr>
              <a:xfrm>
                <a:off x="668950" y="3617925"/>
                <a:ext cx="122875" cy="104475"/>
              </a:xfrm>
              <a:custGeom>
                <a:avLst/>
                <a:gdLst/>
                <a:ahLst/>
                <a:cxnLst/>
                <a:rect l="l" t="t" r="r" b="b"/>
                <a:pathLst>
                  <a:path w="4915" h="4179" extrusionOk="0">
                    <a:moveTo>
                      <a:pt x="1040" y="1"/>
                    </a:moveTo>
                    <a:cubicBezTo>
                      <a:pt x="441" y="1"/>
                      <a:pt x="0" y="473"/>
                      <a:pt x="0" y="1072"/>
                    </a:cubicBezTo>
                    <a:lnTo>
                      <a:pt x="0" y="1797"/>
                    </a:lnTo>
                    <a:cubicBezTo>
                      <a:pt x="0" y="2364"/>
                      <a:pt x="473" y="2805"/>
                      <a:pt x="1040" y="2805"/>
                    </a:cubicBezTo>
                    <a:lnTo>
                      <a:pt x="2300" y="2805"/>
                    </a:lnTo>
                    <a:lnTo>
                      <a:pt x="3592" y="4097"/>
                    </a:lnTo>
                    <a:cubicBezTo>
                      <a:pt x="3672" y="4156"/>
                      <a:pt x="3764" y="4178"/>
                      <a:pt x="3853" y="4178"/>
                    </a:cubicBezTo>
                    <a:cubicBezTo>
                      <a:pt x="3905" y="4178"/>
                      <a:pt x="3955" y="4171"/>
                      <a:pt x="4001" y="4160"/>
                    </a:cubicBezTo>
                    <a:cubicBezTo>
                      <a:pt x="4127" y="4097"/>
                      <a:pt x="4190" y="3939"/>
                      <a:pt x="4190" y="3844"/>
                    </a:cubicBezTo>
                    <a:lnTo>
                      <a:pt x="4190" y="2742"/>
                    </a:lnTo>
                    <a:cubicBezTo>
                      <a:pt x="4600" y="2584"/>
                      <a:pt x="4915" y="2206"/>
                      <a:pt x="4915" y="1734"/>
                    </a:cubicBezTo>
                    <a:lnTo>
                      <a:pt x="4915" y="1072"/>
                    </a:lnTo>
                    <a:cubicBezTo>
                      <a:pt x="4915" y="473"/>
                      <a:pt x="4411" y="1"/>
                      <a:pt x="387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8" name="Google Shape;5843;p89">
                <a:extLst>
                  <a:ext uri="{FF2B5EF4-FFF2-40B4-BE49-F238E27FC236}">
                    <a16:creationId xmlns:a16="http://schemas.microsoft.com/office/drawing/2014/main" id="{12CE6ECA-34D4-64E0-3812-EAD2C2D868D0}"/>
                  </a:ext>
                </a:extLst>
              </p:cNvPr>
              <p:cNvSpPr/>
              <p:nvPr/>
            </p:nvSpPr>
            <p:spPr>
              <a:xfrm>
                <a:off x="580725" y="3721900"/>
                <a:ext cx="141800" cy="192025"/>
              </a:xfrm>
              <a:custGeom>
                <a:avLst/>
                <a:gdLst/>
                <a:ahLst/>
                <a:cxnLst/>
                <a:rect l="l" t="t" r="r" b="b"/>
                <a:pathLst>
                  <a:path w="5672" h="7681" extrusionOk="0">
                    <a:moveTo>
                      <a:pt x="3340" y="4506"/>
                    </a:moveTo>
                    <a:lnTo>
                      <a:pt x="3718" y="5577"/>
                    </a:lnTo>
                    <a:lnTo>
                      <a:pt x="1229" y="5577"/>
                    </a:lnTo>
                    <a:lnTo>
                      <a:pt x="1450" y="4600"/>
                    </a:lnTo>
                    <a:lnTo>
                      <a:pt x="1450" y="4506"/>
                    </a:lnTo>
                    <a:close/>
                    <a:moveTo>
                      <a:pt x="1450" y="1"/>
                    </a:moveTo>
                    <a:cubicBezTo>
                      <a:pt x="1135" y="1"/>
                      <a:pt x="883" y="221"/>
                      <a:pt x="788" y="505"/>
                    </a:cubicBezTo>
                    <a:lnTo>
                      <a:pt x="95" y="3624"/>
                    </a:lnTo>
                    <a:cubicBezTo>
                      <a:pt x="1" y="4096"/>
                      <a:pt x="316" y="4506"/>
                      <a:pt x="757" y="4506"/>
                    </a:cubicBezTo>
                    <a:lnTo>
                      <a:pt x="95" y="7247"/>
                    </a:lnTo>
                    <a:cubicBezTo>
                      <a:pt x="32" y="7436"/>
                      <a:pt x="158" y="7593"/>
                      <a:pt x="316" y="7656"/>
                    </a:cubicBezTo>
                    <a:cubicBezTo>
                      <a:pt x="350" y="7668"/>
                      <a:pt x="383" y="7673"/>
                      <a:pt x="415" y="7673"/>
                    </a:cubicBezTo>
                    <a:cubicBezTo>
                      <a:pt x="559" y="7673"/>
                      <a:pt x="679" y="7565"/>
                      <a:pt x="757" y="7436"/>
                    </a:cubicBezTo>
                    <a:lnTo>
                      <a:pt x="1040" y="6301"/>
                    </a:lnTo>
                    <a:lnTo>
                      <a:pt x="3939" y="6301"/>
                    </a:lnTo>
                    <a:lnTo>
                      <a:pt x="4254" y="7152"/>
                    </a:lnTo>
                    <a:cubicBezTo>
                      <a:pt x="4358" y="7492"/>
                      <a:pt x="4637" y="7680"/>
                      <a:pt x="4908" y="7680"/>
                    </a:cubicBezTo>
                    <a:cubicBezTo>
                      <a:pt x="4964" y="7680"/>
                      <a:pt x="5019" y="7672"/>
                      <a:pt x="5073" y="7656"/>
                    </a:cubicBezTo>
                    <a:cubicBezTo>
                      <a:pt x="5451" y="7593"/>
                      <a:pt x="5672" y="7184"/>
                      <a:pt x="5609" y="6837"/>
                    </a:cubicBezTo>
                    <a:lnTo>
                      <a:pt x="4569" y="3687"/>
                    </a:lnTo>
                    <a:cubicBezTo>
                      <a:pt x="4506" y="3372"/>
                      <a:pt x="4222" y="3183"/>
                      <a:pt x="3907" y="3183"/>
                    </a:cubicBezTo>
                    <a:lnTo>
                      <a:pt x="3183" y="3183"/>
                    </a:lnTo>
                    <a:cubicBezTo>
                      <a:pt x="2994" y="3183"/>
                      <a:pt x="2836" y="3025"/>
                      <a:pt x="2836" y="2836"/>
                    </a:cubicBezTo>
                    <a:cubicBezTo>
                      <a:pt x="2836" y="2615"/>
                      <a:pt x="2994" y="2458"/>
                      <a:pt x="3183" y="2458"/>
                    </a:cubicBezTo>
                    <a:lnTo>
                      <a:pt x="4222" y="2458"/>
                    </a:lnTo>
                    <a:cubicBezTo>
                      <a:pt x="4600" y="2458"/>
                      <a:pt x="4915" y="2143"/>
                      <a:pt x="4915" y="1765"/>
                    </a:cubicBezTo>
                    <a:cubicBezTo>
                      <a:pt x="4915" y="1355"/>
                      <a:pt x="4600" y="1040"/>
                      <a:pt x="4222" y="1040"/>
                    </a:cubicBezTo>
                    <a:lnTo>
                      <a:pt x="2332" y="1040"/>
                    </a:lnTo>
                    <a:lnTo>
                      <a:pt x="2080" y="379"/>
                    </a:lnTo>
                    <a:cubicBezTo>
                      <a:pt x="1985" y="158"/>
                      <a:pt x="1733" y="1"/>
                      <a:pt x="14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9" name="Google Shape;5844;p89">
                <a:extLst>
                  <a:ext uri="{FF2B5EF4-FFF2-40B4-BE49-F238E27FC236}">
                    <a16:creationId xmlns:a16="http://schemas.microsoft.com/office/drawing/2014/main" id="{1F9C6BB0-A4C1-E2D2-95B4-FA7939B8371F}"/>
                  </a:ext>
                </a:extLst>
              </p:cNvPr>
              <p:cNvSpPr/>
              <p:nvPr/>
            </p:nvSpPr>
            <p:spPr>
              <a:xfrm>
                <a:off x="800475" y="3662050"/>
                <a:ext cx="51225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048" extrusionOk="0">
                    <a:moveTo>
                      <a:pt x="1009" y="0"/>
                    </a:moveTo>
                    <a:cubicBezTo>
                      <a:pt x="442" y="0"/>
                      <a:pt x="1" y="473"/>
                      <a:pt x="1" y="1040"/>
                    </a:cubicBezTo>
                    <a:cubicBezTo>
                      <a:pt x="1" y="1607"/>
                      <a:pt x="442" y="2048"/>
                      <a:pt x="1009" y="2048"/>
                    </a:cubicBezTo>
                    <a:cubicBezTo>
                      <a:pt x="1576" y="2048"/>
                      <a:pt x="2048" y="1607"/>
                      <a:pt x="2048" y="1040"/>
                    </a:cubicBezTo>
                    <a:cubicBezTo>
                      <a:pt x="2048" y="473"/>
                      <a:pt x="1576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40" name="Google Shape;5845;p89">
                <a:extLst>
                  <a:ext uri="{FF2B5EF4-FFF2-40B4-BE49-F238E27FC236}">
                    <a16:creationId xmlns:a16="http://schemas.microsoft.com/office/drawing/2014/main" id="{A13014F4-1D0E-6AC2-62C9-D82DEAB9E403}"/>
                  </a:ext>
                </a:extLst>
              </p:cNvPr>
              <p:cNvSpPr/>
              <p:nvPr/>
            </p:nvSpPr>
            <p:spPr>
              <a:xfrm>
                <a:off x="738250" y="3722700"/>
                <a:ext cx="141800" cy="192600"/>
              </a:xfrm>
              <a:custGeom>
                <a:avLst/>
                <a:gdLst/>
                <a:ahLst/>
                <a:cxnLst/>
                <a:rect l="l" t="t" r="r" b="b"/>
                <a:pathLst>
                  <a:path w="5672" h="7704" extrusionOk="0">
                    <a:moveTo>
                      <a:pt x="4222" y="4474"/>
                    </a:moveTo>
                    <a:lnTo>
                      <a:pt x="4222" y="4568"/>
                    </a:lnTo>
                    <a:lnTo>
                      <a:pt x="4443" y="5545"/>
                    </a:lnTo>
                    <a:lnTo>
                      <a:pt x="1985" y="5545"/>
                    </a:lnTo>
                    <a:lnTo>
                      <a:pt x="2332" y="4474"/>
                    </a:lnTo>
                    <a:close/>
                    <a:moveTo>
                      <a:pt x="4222" y="0"/>
                    </a:moveTo>
                    <a:cubicBezTo>
                      <a:pt x="3939" y="0"/>
                      <a:pt x="3718" y="158"/>
                      <a:pt x="3592" y="378"/>
                    </a:cubicBezTo>
                    <a:lnTo>
                      <a:pt x="3340" y="1071"/>
                    </a:lnTo>
                    <a:lnTo>
                      <a:pt x="1450" y="1071"/>
                    </a:lnTo>
                    <a:cubicBezTo>
                      <a:pt x="1072" y="1071"/>
                      <a:pt x="757" y="1386"/>
                      <a:pt x="757" y="1764"/>
                    </a:cubicBezTo>
                    <a:cubicBezTo>
                      <a:pt x="757" y="2174"/>
                      <a:pt x="1072" y="2489"/>
                      <a:pt x="1450" y="2489"/>
                    </a:cubicBezTo>
                    <a:lnTo>
                      <a:pt x="2490" y="2489"/>
                    </a:lnTo>
                    <a:cubicBezTo>
                      <a:pt x="2679" y="2489"/>
                      <a:pt x="2836" y="2646"/>
                      <a:pt x="2836" y="2835"/>
                    </a:cubicBezTo>
                    <a:cubicBezTo>
                      <a:pt x="2836" y="3024"/>
                      <a:pt x="2679" y="3182"/>
                      <a:pt x="2490" y="3182"/>
                    </a:cubicBezTo>
                    <a:lnTo>
                      <a:pt x="1765" y="3182"/>
                    </a:lnTo>
                    <a:cubicBezTo>
                      <a:pt x="1450" y="3182"/>
                      <a:pt x="1198" y="3371"/>
                      <a:pt x="1103" y="3686"/>
                    </a:cubicBezTo>
                    <a:lnTo>
                      <a:pt x="95" y="6837"/>
                    </a:lnTo>
                    <a:cubicBezTo>
                      <a:pt x="1" y="7215"/>
                      <a:pt x="190" y="7593"/>
                      <a:pt x="599" y="7687"/>
                    </a:cubicBezTo>
                    <a:cubicBezTo>
                      <a:pt x="643" y="7696"/>
                      <a:pt x="690" y="7701"/>
                      <a:pt x="738" y="7701"/>
                    </a:cubicBezTo>
                    <a:cubicBezTo>
                      <a:pt x="1030" y="7701"/>
                      <a:pt x="1364" y="7531"/>
                      <a:pt x="1418" y="7152"/>
                    </a:cubicBezTo>
                    <a:lnTo>
                      <a:pt x="1733" y="6301"/>
                    </a:lnTo>
                    <a:lnTo>
                      <a:pt x="4632" y="6301"/>
                    </a:lnTo>
                    <a:lnTo>
                      <a:pt x="4915" y="7435"/>
                    </a:lnTo>
                    <a:cubicBezTo>
                      <a:pt x="4967" y="7591"/>
                      <a:pt x="5104" y="7704"/>
                      <a:pt x="5257" y="7704"/>
                    </a:cubicBezTo>
                    <a:cubicBezTo>
                      <a:pt x="5290" y="7704"/>
                      <a:pt x="5323" y="7698"/>
                      <a:pt x="5356" y="7687"/>
                    </a:cubicBezTo>
                    <a:cubicBezTo>
                      <a:pt x="5546" y="7624"/>
                      <a:pt x="5672" y="7435"/>
                      <a:pt x="5577" y="7246"/>
                    </a:cubicBezTo>
                    <a:lnTo>
                      <a:pt x="4915" y="4537"/>
                    </a:lnTo>
                    <a:cubicBezTo>
                      <a:pt x="5356" y="4474"/>
                      <a:pt x="5672" y="4064"/>
                      <a:pt x="5609" y="3623"/>
                    </a:cubicBezTo>
                    <a:lnTo>
                      <a:pt x="4884" y="504"/>
                    </a:lnTo>
                    <a:cubicBezTo>
                      <a:pt x="4821" y="189"/>
                      <a:pt x="4537" y="0"/>
                      <a:pt x="42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7" name="Google Shape;5846;p89">
              <a:extLst>
                <a:ext uri="{FF2B5EF4-FFF2-40B4-BE49-F238E27FC236}">
                  <a16:creationId xmlns:a16="http://schemas.microsoft.com/office/drawing/2014/main" id="{67C23C80-F116-A228-F412-DE1EBCB99626}"/>
                </a:ext>
              </a:extLst>
            </p:cNvPr>
            <p:cNvGrpSpPr/>
            <p:nvPr/>
          </p:nvGrpSpPr>
          <p:grpSpPr>
            <a:xfrm>
              <a:off x="10388817" y="4158598"/>
              <a:ext cx="472124" cy="510029"/>
              <a:chOff x="583100" y="3982600"/>
              <a:chExt cx="296175" cy="296175"/>
            </a:xfrm>
            <a:grpFill/>
          </p:grpSpPr>
          <p:sp>
            <p:nvSpPr>
              <p:cNvPr id="829" name="Google Shape;5847;p89">
                <a:extLst>
                  <a:ext uri="{FF2B5EF4-FFF2-40B4-BE49-F238E27FC236}">
                    <a16:creationId xmlns:a16="http://schemas.microsoft.com/office/drawing/2014/main" id="{48A30605-B32D-DBAE-9491-645C7085CC05}"/>
                  </a:ext>
                </a:extLst>
              </p:cNvPr>
              <p:cNvSpPr/>
              <p:nvPr/>
            </p:nvSpPr>
            <p:spPr>
              <a:xfrm>
                <a:off x="694925" y="3982600"/>
                <a:ext cx="709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742" extrusionOk="0">
                    <a:moveTo>
                      <a:pt x="1419" y="1"/>
                    </a:moveTo>
                    <a:cubicBezTo>
                      <a:pt x="631" y="1"/>
                      <a:pt x="1" y="599"/>
                      <a:pt x="1" y="1355"/>
                    </a:cubicBezTo>
                    <a:cubicBezTo>
                      <a:pt x="1" y="2143"/>
                      <a:pt x="631" y="2742"/>
                      <a:pt x="1419" y="2742"/>
                    </a:cubicBezTo>
                    <a:cubicBezTo>
                      <a:pt x="2206" y="2742"/>
                      <a:pt x="2836" y="2143"/>
                      <a:pt x="2836" y="1355"/>
                    </a:cubicBezTo>
                    <a:cubicBezTo>
                      <a:pt x="2836" y="599"/>
                      <a:pt x="2206" y="1"/>
                      <a:pt x="14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0" name="Google Shape;5848;p89">
                <a:extLst>
                  <a:ext uri="{FF2B5EF4-FFF2-40B4-BE49-F238E27FC236}">
                    <a16:creationId xmlns:a16="http://schemas.microsoft.com/office/drawing/2014/main" id="{E72BACA2-8586-4377-2350-0C668F8ED779}"/>
                  </a:ext>
                </a:extLst>
              </p:cNvPr>
              <p:cNvSpPr/>
              <p:nvPr/>
            </p:nvSpPr>
            <p:spPr>
              <a:xfrm>
                <a:off x="609075" y="4139350"/>
                <a:ext cx="69350" cy="6852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1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55"/>
                    </a:cubicBezTo>
                    <a:cubicBezTo>
                      <a:pt x="1" y="2111"/>
                      <a:pt x="631" y="2741"/>
                      <a:pt x="1387" y="2741"/>
                    </a:cubicBezTo>
                    <a:cubicBezTo>
                      <a:pt x="2143" y="2741"/>
                      <a:pt x="2773" y="2111"/>
                      <a:pt x="2773" y="1355"/>
                    </a:cubicBezTo>
                    <a:cubicBezTo>
                      <a:pt x="2773" y="630"/>
                      <a:pt x="2143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1" name="Google Shape;5849;p89">
                <a:extLst>
                  <a:ext uri="{FF2B5EF4-FFF2-40B4-BE49-F238E27FC236}">
                    <a16:creationId xmlns:a16="http://schemas.microsoft.com/office/drawing/2014/main" id="{87DCEE59-321D-1734-D868-CA16EF096913}"/>
                  </a:ext>
                </a:extLst>
              </p:cNvPr>
              <p:cNvSpPr/>
              <p:nvPr/>
            </p:nvSpPr>
            <p:spPr>
              <a:xfrm>
                <a:off x="783925" y="4140125"/>
                <a:ext cx="685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742" extrusionOk="0">
                    <a:moveTo>
                      <a:pt x="1356" y="1"/>
                    </a:moveTo>
                    <a:cubicBezTo>
                      <a:pt x="631" y="1"/>
                      <a:pt x="1" y="631"/>
                      <a:pt x="1" y="1387"/>
                    </a:cubicBezTo>
                    <a:cubicBezTo>
                      <a:pt x="1" y="2111"/>
                      <a:pt x="631" y="2741"/>
                      <a:pt x="1356" y="2741"/>
                    </a:cubicBezTo>
                    <a:cubicBezTo>
                      <a:pt x="2112" y="2741"/>
                      <a:pt x="2742" y="2111"/>
                      <a:pt x="2742" y="1387"/>
                    </a:cubicBezTo>
                    <a:cubicBezTo>
                      <a:pt x="2742" y="631"/>
                      <a:pt x="2112" y="1"/>
                      <a:pt x="13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2" name="Google Shape;5850;p89">
                <a:extLst>
                  <a:ext uri="{FF2B5EF4-FFF2-40B4-BE49-F238E27FC236}">
                    <a16:creationId xmlns:a16="http://schemas.microsoft.com/office/drawing/2014/main" id="{31D68C86-5535-2845-6FB1-F007D1088363}"/>
                  </a:ext>
                </a:extLst>
              </p:cNvPr>
              <p:cNvSpPr/>
              <p:nvPr/>
            </p:nvSpPr>
            <p:spPr>
              <a:xfrm>
                <a:off x="583100" y="4207075"/>
                <a:ext cx="122100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68" extrusionOk="0">
                    <a:moveTo>
                      <a:pt x="819" y="0"/>
                    </a:moveTo>
                    <a:cubicBezTo>
                      <a:pt x="347" y="442"/>
                      <a:pt x="0" y="1072"/>
                      <a:pt x="0" y="1796"/>
                    </a:cubicBezTo>
                    <a:lnTo>
                      <a:pt x="0" y="2521"/>
                    </a:lnTo>
                    <a:cubicBezTo>
                      <a:pt x="0" y="2710"/>
                      <a:pt x="158" y="2867"/>
                      <a:pt x="347" y="2867"/>
                    </a:cubicBezTo>
                    <a:lnTo>
                      <a:pt x="4505" y="2867"/>
                    </a:lnTo>
                    <a:cubicBezTo>
                      <a:pt x="4726" y="2867"/>
                      <a:pt x="4883" y="2710"/>
                      <a:pt x="4883" y="2521"/>
                    </a:cubicBezTo>
                    <a:lnTo>
                      <a:pt x="4883" y="1796"/>
                    </a:lnTo>
                    <a:cubicBezTo>
                      <a:pt x="4883" y="1103"/>
                      <a:pt x="4568" y="442"/>
                      <a:pt x="4033" y="0"/>
                    </a:cubicBezTo>
                    <a:cubicBezTo>
                      <a:pt x="3655" y="473"/>
                      <a:pt x="3088" y="788"/>
                      <a:pt x="2426" y="788"/>
                    </a:cubicBezTo>
                    <a:cubicBezTo>
                      <a:pt x="1796" y="788"/>
                      <a:pt x="1197" y="473"/>
                      <a:pt x="8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3" name="Google Shape;5851;p89">
                <a:extLst>
                  <a:ext uri="{FF2B5EF4-FFF2-40B4-BE49-F238E27FC236}">
                    <a16:creationId xmlns:a16="http://schemas.microsoft.com/office/drawing/2014/main" id="{AB71D8A9-3709-A977-6E7D-2439DF2A3125}"/>
                  </a:ext>
                </a:extLst>
              </p:cNvPr>
              <p:cNvSpPr/>
              <p:nvPr/>
            </p:nvSpPr>
            <p:spPr>
              <a:xfrm>
                <a:off x="669725" y="4049550"/>
                <a:ext cx="122900" cy="72475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2899" extrusionOk="0">
                    <a:moveTo>
                      <a:pt x="851" y="1"/>
                    </a:moveTo>
                    <a:cubicBezTo>
                      <a:pt x="347" y="442"/>
                      <a:pt x="1" y="1103"/>
                      <a:pt x="1" y="1796"/>
                    </a:cubicBezTo>
                    <a:lnTo>
                      <a:pt x="1" y="2552"/>
                    </a:lnTo>
                    <a:cubicBezTo>
                      <a:pt x="1" y="2741"/>
                      <a:pt x="158" y="2899"/>
                      <a:pt x="347" y="2899"/>
                    </a:cubicBezTo>
                    <a:lnTo>
                      <a:pt x="4537" y="2899"/>
                    </a:lnTo>
                    <a:cubicBezTo>
                      <a:pt x="4758" y="2899"/>
                      <a:pt x="4915" y="2741"/>
                      <a:pt x="4915" y="2552"/>
                    </a:cubicBezTo>
                    <a:lnTo>
                      <a:pt x="4915" y="1796"/>
                    </a:lnTo>
                    <a:cubicBezTo>
                      <a:pt x="4915" y="1103"/>
                      <a:pt x="4600" y="442"/>
                      <a:pt x="4065" y="1"/>
                    </a:cubicBezTo>
                    <a:cubicBezTo>
                      <a:pt x="3687" y="473"/>
                      <a:pt x="3088" y="788"/>
                      <a:pt x="2458" y="788"/>
                    </a:cubicBezTo>
                    <a:cubicBezTo>
                      <a:pt x="1828" y="788"/>
                      <a:pt x="1198" y="473"/>
                      <a:pt x="8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4" name="Google Shape;5852;p89">
                <a:extLst>
                  <a:ext uri="{FF2B5EF4-FFF2-40B4-BE49-F238E27FC236}">
                    <a16:creationId xmlns:a16="http://schemas.microsoft.com/office/drawing/2014/main" id="{65CA302D-F727-9745-6AFA-8B1BA60164A0}"/>
                  </a:ext>
                </a:extLst>
              </p:cNvPr>
              <p:cNvSpPr/>
              <p:nvPr/>
            </p:nvSpPr>
            <p:spPr>
              <a:xfrm>
                <a:off x="757150" y="4207075"/>
                <a:ext cx="122125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2868" extrusionOk="0">
                    <a:moveTo>
                      <a:pt x="820" y="0"/>
                    </a:moveTo>
                    <a:cubicBezTo>
                      <a:pt x="316" y="442"/>
                      <a:pt x="1" y="1103"/>
                      <a:pt x="1" y="1796"/>
                    </a:cubicBezTo>
                    <a:lnTo>
                      <a:pt x="1" y="2521"/>
                    </a:lnTo>
                    <a:cubicBezTo>
                      <a:pt x="1" y="2710"/>
                      <a:pt x="158" y="2867"/>
                      <a:pt x="347" y="2867"/>
                    </a:cubicBezTo>
                    <a:lnTo>
                      <a:pt x="4506" y="2867"/>
                    </a:lnTo>
                    <a:cubicBezTo>
                      <a:pt x="4727" y="2867"/>
                      <a:pt x="4884" y="2710"/>
                      <a:pt x="4884" y="2521"/>
                    </a:cubicBezTo>
                    <a:lnTo>
                      <a:pt x="4884" y="1796"/>
                    </a:lnTo>
                    <a:cubicBezTo>
                      <a:pt x="4884" y="1103"/>
                      <a:pt x="4569" y="442"/>
                      <a:pt x="4033" y="0"/>
                    </a:cubicBezTo>
                    <a:cubicBezTo>
                      <a:pt x="3655" y="473"/>
                      <a:pt x="3088" y="788"/>
                      <a:pt x="2427" y="788"/>
                    </a:cubicBezTo>
                    <a:cubicBezTo>
                      <a:pt x="1797" y="788"/>
                      <a:pt x="1198" y="473"/>
                      <a:pt x="8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35" name="Google Shape;5853;p89">
                <a:extLst>
                  <a:ext uri="{FF2B5EF4-FFF2-40B4-BE49-F238E27FC236}">
                    <a16:creationId xmlns:a16="http://schemas.microsoft.com/office/drawing/2014/main" id="{75F321CE-F9C5-3ECE-D1F6-CD0F3AA07BA7}"/>
                  </a:ext>
                </a:extLst>
              </p:cNvPr>
              <p:cNvSpPr/>
              <p:nvPr/>
            </p:nvSpPr>
            <p:spPr>
              <a:xfrm>
                <a:off x="691775" y="4139350"/>
                <a:ext cx="772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2584" extrusionOk="0">
                    <a:moveTo>
                      <a:pt x="1198" y="0"/>
                    </a:moveTo>
                    <a:lnTo>
                      <a:pt x="1198" y="882"/>
                    </a:lnTo>
                    <a:lnTo>
                      <a:pt x="1" y="2079"/>
                    </a:lnTo>
                    <a:cubicBezTo>
                      <a:pt x="221" y="2237"/>
                      <a:pt x="284" y="2300"/>
                      <a:pt x="473" y="2583"/>
                    </a:cubicBezTo>
                    <a:lnTo>
                      <a:pt x="1545" y="1575"/>
                    </a:lnTo>
                    <a:lnTo>
                      <a:pt x="2616" y="2583"/>
                    </a:lnTo>
                    <a:cubicBezTo>
                      <a:pt x="2773" y="2394"/>
                      <a:pt x="2931" y="2237"/>
                      <a:pt x="3088" y="2111"/>
                    </a:cubicBezTo>
                    <a:lnTo>
                      <a:pt x="1891" y="882"/>
                    </a:lnTo>
                    <a:lnTo>
                      <a:pt x="189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8" name="Google Shape;5854;p89">
              <a:extLst>
                <a:ext uri="{FF2B5EF4-FFF2-40B4-BE49-F238E27FC236}">
                  <a16:creationId xmlns:a16="http://schemas.microsoft.com/office/drawing/2014/main" id="{59A09E9C-8D7B-E580-0990-7BEAEC8017D1}"/>
                </a:ext>
              </a:extLst>
            </p:cNvPr>
            <p:cNvGrpSpPr/>
            <p:nvPr/>
          </p:nvGrpSpPr>
          <p:grpSpPr>
            <a:xfrm>
              <a:off x="13399768" y="2867240"/>
              <a:ext cx="414338" cy="508005"/>
              <a:chOff x="2423775" y="3226875"/>
              <a:chExt cx="259925" cy="295000"/>
            </a:xfrm>
            <a:grpFill/>
          </p:grpSpPr>
          <p:sp>
            <p:nvSpPr>
              <p:cNvPr id="826" name="Google Shape;5855;p89">
                <a:extLst>
                  <a:ext uri="{FF2B5EF4-FFF2-40B4-BE49-F238E27FC236}">
                    <a16:creationId xmlns:a16="http://schemas.microsoft.com/office/drawing/2014/main" id="{CAC8B45F-9995-C1A2-1BD9-2D66E0DB74E9}"/>
                  </a:ext>
                </a:extLst>
              </p:cNvPr>
              <p:cNvSpPr/>
              <p:nvPr/>
            </p:nvSpPr>
            <p:spPr>
              <a:xfrm>
                <a:off x="2509625" y="3365900"/>
                <a:ext cx="86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080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7" name="Google Shape;5856;p89">
                <a:extLst>
                  <a:ext uri="{FF2B5EF4-FFF2-40B4-BE49-F238E27FC236}">
                    <a16:creationId xmlns:a16="http://schemas.microsoft.com/office/drawing/2014/main" id="{0EBAF921-ADDC-BB87-B251-97FBB06243C3}"/>
                  </a:ext>
                </a:extLst>
              </p:cNvPr>
              <p:cNvSpPr/>
              <p:nvPr/>
            </p:nvSpPr>
            <p:spPr>
              <a:xfrm>
                <a:off x="2534825" y="33139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6" y="0"/>
                      <a:pt x="0" y="315"/>
                      <a:pt x="0" y="725"/>
                    </a:cubicBezTo>
                    <a:cubicBezTo>
                      <a:pt x="0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8" name="Google Shape;5857;p89">
                <a:extLst>
                  <a:ext uri="{FF2B5EF4-FFF2-40B4-BE49-F238E27FC236}">
                    <a16:creationId xmlns:a16="http://schemas.microsoft.com/office/drawing/2014/main" id="{5A55DA3D-A841-A0AE-0F1A-D3DF0E4F2364}"/>
                  </a:ext>
                </a:extLst>
              </p:cNvPr>
              <p:cNvSpPr/>
              <p:nvPr/>
            </p:nvSpPr>
            <p:spPr>
              <a:xfrm>
                <a:off x="2423775" y="3226875"/>
                <a:ext cx="259925" cy="29500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00" extrusionOk="0">
                    <a:moveTo>
                      <a:pt x="5167" y="2757"/>
                    </a:moveTo>
                    <a:cubicBezTo>
                      <a:pt x="5923" y="2757"/>
                      <a:pt x="6553" y="3388"/>
                      <a:pt x="6553" y="4144"/>
                    </a:cubicBezTo>
                    <a:cubicBezTo>
                      <a:pt x="6553" y="4490"/>
                      <a:pt x="6396" y="4805"/>
                      <a:pt x="6175" y="5089"/>
                    </a:cubicBezTo>
                    <a:cubicBezTo>
                      <a:pt x="7026" y="5498"/>
                      <a:pt x="7593" y="6317"/>
                      <a:pt x="7593" y="7294"/>
                    </a:cubicBezTo>
                    <a:lnTo>
                      <a:pt x="7593" y="8019"/>
                    </a:lnTo>
                    <a:cubicBezTo>
                      <a:pt x="7593" y="8208"/>
                      <a:pt x="7435" y="8365"/>
                      <a:pt x="7246" y="8365"/>
                    </a:cubicBezTo>
                    <a:lnTo>
                      <a:pt x="3088" y="8365"/>
                    </a:lnTo>
                    <a:cubicBezTo>
                      <a:pt x="2867" y="8365"/>
                      <a:pt x="2710" y="8208"/>
                      <a:pt x="2710" y="8019"/>
                    </a:cubicBezTo>
                    <a:lnTo>
                      <a:pt x="2710" y="7294"/>
                    </a:lnTo>
                    <a:cubicBezTo>
                      <a:pt x="2710" y="6317"/>
                      <a:pt x="3308" y="5498"/>
                      <a:pt x="4127" y="5089"/>
                    </a:cubicBezTo>
                    <a:cubicBezTo>
                      <a:pt x="3907" y="4868"/>
                      <a:pt x="3781" y="4553"/>
                      <a:pt x="3781" y="4144"/>
                    </a:cubicBezTo>
                    <a:cubicBezTo>
                      <a:pt x="3781" y="3388"/>
                      <a:pt x="4411" y="2757"/>
                      <a:pt x="5167" y="2757"/>
                    </a:cubicBezTo>
                    <a:close/>
                    <a:moveTo>
                      <a:pt x="5183" y="1"/>
                    </a:moveTo>
                    <a:cubicBezTo>
                      <a:pt x="5128" y="1"/>
                      <a:pt x="5073" y="17"/>
                      <a:pt x="5010" y="48"/>
                    </a:cubicBezTo>
                    <a:cubicBezTo>
                      <a:pt x="3964" y="646"/>
                      <a:pt x="2946" y="940"/>
                      <a:pt x="1919" y="940"/>
                    </a:cubicBezTo>
                    <a:cubicBezTo>
                      <a:pt x="1430" y="940"/>
                      <a:pt x="939" y="873"/>
                      <a:pt x="441" y="741"/>
                    </a:cubicBezTo>
                    <a:cubicBezTo>
                      <a:pt x="402" y="722"/>
                      <a:pt x="363" y="714"/>
                      <a:pt x="326" y="714"/>
                    </a:cubicBezTo>
                    <a:cubicBezTo>
                      <a:pt x="243" y="714"/>
                      <a:pt x="170" y="751"/>
                      <a:pt x="126" y="773"/>
                    </a:cubicBezTo>
                    <a:cubicBezTo>
                      <a:pt x="32" y="836"/>
                      <a:pt x="0" y="930"/>
                      <a:pt x="0" y="1056"/>
                    </a:cubicBezTo>
                    <a:lnTo>
                      <a:pt x="0" y="5026"/>
                    </a:lnTo>
                    <a:cubicBezTo>
                      <a:pt x="0" y="8145"/>
                      <a:pt x="2080" y="10949"/>
                      <a:pt x="5104" y="11799"/>
                    </a:cubicBezTo>
                    <a:lnTo>
                      <a:pt x="5262" y="11799"/>
                    </a:lnTo>
                    <a:cubicBezTo>
                      <a:pt x="8255" y="10917"/>
                      <a:pt x="10397" y="8145"/>
                      <a:pt x="10397" y="5026"/>
                    </a:cubicBezTo>
                    <a:lnTo>
                      <a:pt x="10397" y="1056"/>
                    </a:lnTo>
                    <a:cubicBezTo>
                      <a:pt x="10397" y="930"/>
                      <a:pt x="10365" y="836"/>
                      <a:pt x="10271" y="773"/>
                    </a:cubicBezTo>
                    <a:cubicBezTo>
                      <a:pt x="10162" y="751"/>
                      <a:pt x="10084" y="714"/>
                      <a:pt x="10014" y="714"/>
                    </a:cubicBezTo>
                    <a:cubicBezTo>
                      <a:pt x="9983" y="714"/>
                      <a:pt x="9954" y="722"/>
                      <a:pt x="9924" y="741"/>
                    </a:cubicBezTo>
                    <a:cubicBezTo>
                      <a:pt x="9414" y="877"/>
                      <a:pt x="8910" y="946"/>
                      <a:pt x="8409" y="946"/>
                    </a:cubicBezTo>
                    <a:cubicBezTo>
                      <a:pt x="7395" y="946"/>
                      <a:pt x="6389" y="660"/>
                      <a:pt x="5356" y="48"/>
                    </a:cubicBezTo>
                    <a:cubicBezTo>
                      <a:pt x="5293" y="17"/>
                      <a:pt x="5238" y="1"/>
                      <a:pt x="5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59" name="Google Shape;5858;p89">
              <a:extLst>
                <a:ext uri="{FF2B5EF4-FFF2-40B4-BE49-F238E27FC236}">
                  <a16:creationId xmlns:a16="http://schemas.microsoft.com/office/drawing/2014/main" id="{BB521876-6771-7977-0A54-591B55899071}"/>
                </a:ext>
              </a:extLst>
            </p:cNvPr>
            <p:cNvGrpSpPr/>
            <p:nvPr/>
          </p:nvGrpSpPr>
          <p:grpSpPr>
            <a:xfrm>
              <a:off x="13369007" y="3510144"/>
              <a:ext cx="475871" cy="505982"/>
              <a:chOff x="2404875" y="3592725"/>
              <a:chExt cx="298525" cy="293825"/>
            </a:xfrm>
            <a:grpFill/>
          </p:grpSpPr>
          <p:sp>
            <p:nvSpPr>
              <p:cNvPr id="823" name="Google Shape;5859;p89">
                <a:extLst>
                  <a:ext uri="{FF2B5EF4-FFF2-40B4-BE49-F238E27FC236}">
                    <a16:creationId xmlns:a16="http://schemas.microsoft.com/office/drawing/2014/main" id="{7F3C688C-A906-E1AA-578F-3B2870789B7D}"/>
                  </a:ext>
                </a:extLst>
              </p:cNvPr>
              <p:cNvSpPr/>
              <p:nvPr/>
            </p:nvSpPr>
            <p:spPr>
              <a:xfrm>
                <a:off x="2404875" y="3747900"/>
                <a:ext cx="52775" cy="138650"/>
              </a:xfrm>
              <a:custGeom>
                <a:avLst/>
                <a:gdLst/>
                <a:ahLst/>
                <a:cxnLst/>
                <a:rect l="l" t="t" r="r" b="b"/>
                <a:pathLst>
                  <a:path w="2111" h="5546" extrusionOk="0">
                    <a:moveTo>
                      <a:pt x="378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5198"/>
                    </a:lnTo>
                    <a:cubicBezTo>
                      <a:pt x="0" y="5419"/>
                      <a:pt x="158" y="5545"/>
                      <a:pt x="378" y="5545"/>
                    </a:cubicBezTo>
                    <a:lnTo>
                      <a:pt x="1071" y="5545"/>
                    </a:lnTo>
                    <a:cubicBezTo>
                      <a:pt x="1670" y="5545"/>
                      <a:pt x="2111" y="5072"/>
                      <a:pt x="2111" y="4537"/>
                    </a:cubicBezTo>
                    <a:lnTo>
                      <a:pt x="2111" y="1040"/>
                    </a:lnTo>
                    <a:cubicBezTo>
                      <a:pt x="2111" y="441"/>
                      <a:pt x="1638" y="0"/>
                      <a:pt x="10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4" name="Google Shape;5860;p89">
                <a:extLst>
                  <a:ext uri="{FF2B5EF4-FFF2-40B4-BE49-F238E27FC236}">
                    <a16:creationId xmlns:a16="http://schemas.microsoft.com/office/drawing/2014/main" id="{2693AD20-DDB5-3F52-9835-9A0A5970C1E1}"/>
                  </a:ext>
                </a:extLst>
              </p:cNvPr>
              <p:cNvSpPr/>
              <p:nvPr/>
            </p:nvSpPr>
            <p:spPr>
              <a:xfrm>
                <a:off x="2458425" y="3592725"/>
                <a:ext cx="190625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7625" h="6428" extrusionOk="0">
                    <a:moveTo>
                      <a:pt x="3781" y="631"/>
                    </a:moveTo>
                    <a:cubicBezTo>
                      <a:pt x="3970" y="631"/>
                      <a:pt x="4128" y="788"/>
                      <a:pt x="4128" y="977"/>
                    </a:cubicBezTo>
                    <a:lnTo>
                      <a:pt x="4128" y="1418"/>
                    </a:lnTo>
                    <a:cubicBezTo>
                      <a:pt x="4380" y="1481"/>
                      <a:pt x="4569" y="1639"/>
                      <a:pt x="4758" y="1860"/>
                    </a:cubicBezTo>
                    <a:cubicBezTo>
                      <a:pt x="4884" y="2017"/>
                      <a:pt x="4884" y="2206"/>
                      <a:pt x="4726" y="2332"/>
                    </a:cubicBezTo>
                    <a:cubicBezTo>
                      <a:pt x="4657" y="2373"/>
                      <a:pt x="4583" y="2397"/>
                      <a:pt x="4510" y="2397"/>
                    </a:cubicBezTo>
                    <a:cubicBezTo>
                      <a:pt x="4416" y="2397"/>
                      <a:pt x="4325" y="2358"/>
                      <a:pt x="4254" y="2269"/>
                    </a:cubicBezTo>
                    <a:cubicBezTo>
                      <a:pt x="4114" y="2106"/>
                      <a:pt x="3957" y="2012"/>
                      <a:pt x="3821" y="2012"/>
                    </a:cubicBezTo>
                    <a:cubicBezTo>
                      <a:pt x="3773" y="2012"/>
                      <a:pt x="3728" y="2024"/>
                      <a:pt x="3687" y="2049"/>
                    </a:cubicBezTo>
                    <a:cubicBezTo>
                      <a:pt x="3592" y="2080"/>
                      <a:pt x="3466" y="2238"/>
                      <a:pt x="3466" y="2364"/>
                    </a:cubicBezTo>
                    <a:cubicBezTo>
                      <a:pt x="3466" y="2553"/>
                      <a:pt x="3624" y="2710"/>
                      <a:pt x="3813" y="2710"/>
                    </a:cubicBezTo>
                    <a:cubicBezTo>
                      <a:pt x="4411" y="2710"/>
                      <a:pt x="4852" y="3183"/>
                      <a:pt x="4852" y="3750"/>
                    </a:cubicBezTo>
                    <a:cubicBezTo>
                      <a:pt x="4852" y="4159"/>
                      <a:pt x="4600" y="4537"/>
                      <a:pt x="4222" y="4663"/>
                    </a:cubicBezTo>
                    <a:lnTo>
                      <a:pt x="4159" y="4663"/>
                    </a:lnTo>
                    <a:lnTo>
                      <a:pt x="4159" y="5073"/>
                    </a:lnTo>
                    <a:cubicBezTo>
                      <a:pt x="4159" y="5262"/>
                      <a:pt x="4002" y="5420"/>
                      <a:pt x="3813" y="5420"/>
                    </a:cubicBezTo>
                    <a:cubicBezTo>
                      <a:pt x="3624" y="5420"/>
                      <a:pt x="3466" y="5262"/>
                      <a:pt x="3466" y="5073"/>
                    </a:cubicBezTo>
                    <a:lnTo>
                      <a:pt x="3466" y="4663"/>
                    </a:lnTo>
                    <a:cubicBezTo>
                      <a:pt x="3277" y="4600"/>
                      <a:pt x="3119" y="4537"/>
                      <a:pt x="2962" y="4348"/>
                    </a:cubicBezTo>
                    <a:cubicBezTo>
                      <a:pt x="2836" y="4254"/>
                      <a:pt x="2804" y="4002"/>
                      <a:pt x="2962" y="3876"/>
                    </a:cubicBezTo>
                    <a:cubicBezTo>
                      <a:pt x="3013" y="3825"/>
                      <a:pt x="3108" y="3793"/>
                      <a:pt x="3206" y="3793"/>
                    </a:cubicBezTo>
                    <a:cubicBezTo>
                      <a:pt x="3290" y="3793"/>
                      <a:pt x="3376" y="3817"/>
                      <a:pt x="3435" y="3876"/>
                    </a:cubicBezTo>
                    <a:cubicBezTo>
                      <a:pt x="3549" y="3990"/>
                      <a:pt x="3679" y="4071"/>
                      <a:pt x="3803" y="4071"/>
                    </a:cubicBezTo>
                    <a:cubicBezTo>
                      <a:pt x="3850" y="4071"/>
                      <a:pt x="3895" y="4059"/>
                      <a:pt x="3939" y="4033"/>
                    </a:cubicBezTo>
                    <a:cubicBezTo>
                      <a:pt x="4065" y="4002"/>
                      <a:pt x="4128" y="3844"/>
                      <a:pt x="4128" y="3718"/>
                    </a:cubicBezTo>
                    <a:cubicBezTo>
                      <a:pt x="4128" y="3529"/>
                      <a:pt x="3970" y="3372"/>
                      <a:pt x="3781" y="3372"/>
                    </a:cubicBezTo>
                    <a:cubicBezTo>
                      <a:pt x="3182" y="3372"/>
                      <a:pt x="2741" y="2899"/>
                      <a:pt x="2741" y="2364"/>
                    </a:cubicBezTo>
                    <a:cubicBezTo>
                      <a:pt x="2741" y="1954"/>
                      <a:pt x="3025" y="1576"/>
                      <a:pt x="3435" y="1418"/>
                    </a:cubicBezTo>
                    <a:lnTo>
                      <a:pt x="3435" y="977"/>
                    </a:lnTo>
                    <a:cubicBezTo>
                      <a:pt x="3435" y="788"/>
                      <a:pt x="3592" y="631"/>
                      <a:pt x="3781" y="631"/>
                    </a:cubicBezTo>
                    <a:close/>
                    <a:moveTo>
                      <a:pt x="3813" y="1"/>
                    </a:moveTo>
                    <a:cubicBezTo>
                      <a:pt x="1733" y="1"/>
                      <a:pt x="0" y="1734"/>
                      <a:pt x="0" y="3813"/>
                    </a:cubicBezTo>
                    <a:cubicBezTo>
                      <a:pt x="0" y="4537"/>
                      <a:pt x="190" y="5231"/>
                      <a:pt x="536" y="5829"/>
                    </a:cubicBezTo>
                    <a:cubicBezTo>
                      <a:pt x="1009" y="5546"/>
                      <a:pt x="1544" y="5420"/>
                      <a:pt x="2080" y="5420"/>
                    </a:cubicBezTo>
                    <a:cubicBezTo>
                      <a:pt x="2146" y="5414"/>
                      <a:pt x="2213" y="5411"/>
                      <a:pt x="2279" y="5411"/>
                    </a:cubicBezTo>
                    <a:cubicBezTo>
                      <a:pt x="2936" y="5411"/>
                      <a:pt x="3587" y="5692"/>
                      <a:pt x="4159" y="6207"/>
                    </a:cubicBezTo>
                    <a:lnTo>
                      <a:pt x="5892" y="6207"/>
                    </a:lnTo>
                    <a:cubicBezTo>
                      <a:pt x="6144" y="6207"/>
                      <a:pt x="6364" y="6302"/>
                      <a:pt x="6585" y="6428"/>
                    </a:cubicBezTo>
                    <a:cubicBezTo>
                      <a:pt x="7215" y="5735"/>
                      <a:pt x="7625" y="4789"/>
                      <a:pt x="7625" y="3813"/>
                    </a:cubicBezTo>
                    <a:cubicBezTo>
                      <a:pt x="7625" y="1734"/>
                      <a:pt x="5892" y="1"/>
                      <a:pt x="381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5" name="Google Shape;5861;p89">
                <a:extLst>
                  <a:ext uri="{FF2B5EF4-FFF2-40B4-BE49-F238E27FC236}">
                    <a16:creationId xmlns:a16="http://schemas.microsoft.com/office/drawing/2014/main" id="{54E590A4-A1B1-1BF5-55D6-A8859936815F}"/>
                  </a:ext>
                </a:extLst>
              </p:cNvPr>
              <p:cNvSpPr/>
              <p:nvPr/>
            </p:nvSpPr>
            <p:spPr>
              <a:xfrm>
                <a:off x="2474975" y="3742775"/>
                <a:ext cx="228425" cy="125650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5026" extrusionOk="0">
                    <a:moveTo>
                      <a:pt x="1422" y="0"/>
                    </a:moveTo>
                    <a:cubicBezTo>
                      <a:pt x="918" y="0"/>
                      <a:pt x="416" y="160"/>
                      <a:pt x="0" y="457"/>
                    </a:cubicBezTo>
                    <a:lnTo>
                      <a:pt x="0" y="5025"/>
                    </a:lnTo>
                    <a:lnTo>
                      <a:pt x="5230" y="5025"/>
                    </a:lnTo>
                    <a:cubicBezTo>
                      <a:pt x="5923" y="5025"/>
                      <a:pt x="6490" y="4679"/>
                      <a:pt x="6900" y="4143"/>
                    </a:cubicBezTo>
                    <a:lnTo>
                      <a:pt x="8916" y="1245"/>
                    </a:lnTo>
                    <a:cubicBezTo>
                      <a:pt x="9137" y="930"/>
                      <a:pt x="9074" y="489"/>
                      <a:pt x="8727" y="268"/>
                    </a:cubicBezTo>
                    <a:cubicBezTo>
                      <a:pt x="8633" y="221"/>
                      <a:pt x="8517" y="196"/>
                      <a:pt x="8398" y="196"/>
                    </a:cubicBezTo>
                    <a:cubicBezTo>
                      <a:pt x="8196" y="196"/>
                      <a:pt x="7983" y="268"/>
                      <a:pt x="7845" y="426"/>
                    </a:cubicBezTo>
                    <a:lnTo>
                      <a:pt x="5955" y="2726"/>
                    </a:lnTo>
                    <a:cubicBezTo>
                      <a:pt x="5829" y="2883"/>
                      <a:pt x="5545" y="2978"/>
                      <a:pt x="5419" y="2978"/>
                    </a:cubicBezTo>
                    <a:lnTo>
                      <a:pt x="3119" y="2978"/>
                    </a:lnTo>
                    <a:cubicBezTo>
                      <a:pt x="2899" y="2978"/>
                      <a:pt x="2741" y="2820"/>
                      <a:pt x="2741" y="2631"/>
                    </a:cubicBezTo>
                    <a:cubicBezTo>
                      <a:pt x="2741" y="2411"/>
                      <a:pt x="2899" y="2253"/>
                      <a:pt x="3119" y="2253"/>
                    </a:cubicBezTo>
                    <a:lnTo>
                      <a:pt x="5198" y="2253"/>
                    </a:lnTo>
                    <a:cubicBezTo>
                      <a:pt x="5576" y="2253"/>
                      <a:pt x="5923" y="1938"/>
                      <a:pt x="5923" y="1560"/>
                    </a:cubicBezTo>
                    <a:cubicBezTo>
                      <a:pt x="5923" y="1150"/>
                      <a:pt x="5576" y="835"/>
                      <a:pt x="5198" y="835"/>
                    </a:cubicBezTo>
                    <a:lnTo>
                      <a:pt x="3340" y="835"/>
                    </a:lnTo>
                    <a:cubicBezTo>
                      <a:pt x="3182" y="835"/>
                      <a:pt x="3088" y="741"/>
                      <a:pt x="2962" y="615"/>
                    </a:cubicBezTo>
                    <a:cubicBezTo>
                      <a:pt x="2773" y="426"/>
                      <a:pt x="2520" y="300"/>
                      <a:pt x="2300" y="174"/>
                    </a:cubicBezTo>
                    <a:cubicBezTo>
                      <a:pt x="2019" y="56"/>
                      <a:pt x="1720" y="0"/>
                      <a:pt x="14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0" name="Google Shape;5862;p89">
              <a:extLst>
                <a:ext uri="{FF2B5EF4-FFF2-40B4-BE49-F238E27FC236}">
                  <a16:creationId xmlns:a16="http://schemas.microsoft.com/office/drawing/2014/main" id="{78EE1AF2-2A4E-FABD-FD5B-7765484044AE}"/>
                </a:ext>
              </a:extLst>
            </p:cNvPr>
            <p:cNvGrpSpPr/>
            <p:nvPr/>
          </p:nvGrpSpPr>
          <p:grpSpPr>
            <a:xfrm>
              <a:off x="13370261" y="4159289"/>
              <a:ext cx="473359" cy="508651"/>
              <a:chOff x="2404875" y="3955825"/>
              <a:chExt cx="296950" cy="295375"/>
            </a:xfrm>
            <a:grpFill/>
          </p:grpSpPr>
          <p:sp>
            <p:nvSpPr>
              <p:cNvPr id="819" name="Google Shape;5863;p89">
                <a:extLst>
                  <a:ext uri="{FF2B5EF4-FFF2-40B4-BE49-F238E27FC236}">
                    <a16:creationId xmlns:a16="http://schemas.microsoft.com/office/drawing/2014/main" id="{60CDDE27-B0E3-0547-1C1B-892976B842E5}"/>
                  </a:ext>
                </a:extLst>
              </p:cNvPr>
              <p:cNvSpPr/>
              <p:nvPr/>
            </p:nvSpPr>
            <p:spPr>
              <a:xfrm>
                <a:off x="2404875" y="3955825"/>
                <a:ext cx="21977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8791" h="8980" extrusionOk="0">
                    <a:moveTo>
                      <a:pt x="4537" y="0"/>
                    </a:moveTo>
                    <a:cubicBezTo>
                      <a:pt x="2048" y="0"/>
                      <a:pt x="0" y="2017"/>
                      <a:pt x="0" y="4506"/>
                    </a:cubicBezTo>
                    <a:cubicBezTo>
                      <a:pt x="0" y="6963"/>
                      <a:pt x="2048" y="8979"/>
                      <a:pt x="4537" y="8979"/>
                    </a:cubicBezTo>
                    <a:cubicBezTo>
                      <a:pt x="6459" y="8979"/>
                      <a:pt x="8160" y="7719"/>
                      <a:pt x="8790" y="5986"/>
                    </a:cubicBezTo>
                    <a:cubicBezTo>
                      <a:pt x="8633" y="5860"/>
                      <a:pt x="8443" y="5640"/>
                      <a:pt x="8286" y="5514"/>
                    </a:cubicBezTo>
                    <a:lnTo>
                      <a:pt x="7498" y="5514"/>
                    </a:lnTo>
                    <a:cubicBezTo>
                      <a:pt x="7057" y="6742"/>
                      <a:pt x="5923" y="7593"/>
                      <a:pt x="4568" y="7593"/>
                    </a:cubicBezTo>
                    <a:cubicBezTo>
                      <a:pt x="2836" y="7593"/>
                      <a:pt x="1481" y="6175"/>
                      <a:pt x="1481" y="4506"/>
                    </a:cubicBezTo>
                    <a:cubicBezTo>
                      <a:pt x="1481" y="2804"/>
                      <a:pt x="2867" y="1387"/>
                      <a:pt x="4568" y="1387"/>
                    </a:cubicBezTo>
                    <a:cubicBezTo>
                      <a:pt x="5923" y="1387"/>
                      <a:pt x="7057" y="2237"/>
                      <a:pt x="7498" y="3466"/>
                    </a:cubicBezTo>
                    <a:lnTo>
                      <a:pt x="8286" y="3466"/>
                    </a:lnTo>
                    <a:cubicBezTo>
                      <a:pt x="8443" y="3308"/>
                      <a:pt x="8633" y="3088"/>
                      <a:pt x="8790" y="2993"/>
                    </a:cubicBezTo>
                    <a:cubicBezTo>
                      <a:pt x="8160" y="1261"/>
                      <a:pt x="6522" y="0"/>
                      <a:pt x="45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0" name="Google Shape;5864;p89">
                <a:extLst>
                  <a:ext uri="{FF2B5EF4-FFF2-40B4-BE49-F238E27FC236}">
                    <a16:creationId xmlns:a16="http://schemas.microsoft.com/office/drawing/2014/main" id="{1C6D02BE-5E52-548B-6B54-0A6F85FB7179}"/>
                  </a:ext>
                </a:extLst>
              </p:cNvPr>
              <p:cNvSpPr/>
              <p:nvPr/>
            </p:nvSpPr>
            <p:spPr>
              <a:xfrm>
                <a:off x="2510400" y="4024075"/>
                <a:ext cx="191425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3503" extrusionOk="0">
                    <a:moveTo>
                      <a:pt x="7260" y="0"/>
                    </a:moveTo>
                    <a:cubicBezTo>
                      <a:pt x="7232" y="0"/>
                      <a:pt x="7206" y="4"/>
                      <a:pt x="7184" y="11"/>
                    </a:cubicBezTo>
                    <a:lnTo>
                      <a:pt x="5073" y="736"/>
                    </a:lnTo>
                    <a:cubicBezTo>
                      <a:pt x="5042" y="736"/>
                      <a:pt x="5010" y="767"/>
                      <a:pt x="4947" y="799"/>
                    </a:cubicBezTo>
                    <a:lnTo>
                      <a:pt x="4380" y="1398"/>
                    </a:lnTo>
                    <a:lnTo>
                      <a:pt x="347" y="1398"/>
                    </a:lnTo>
                    <a:cubicBezTo>
                      <a:pt x="158" y="1398"/>
                      <a:pt x="1" y="1555"/>
                      <a:pt x="1" y="1744"/>
                    </a:cubicBezTo>
                    <a:cubicBezTo>
                      <a:pt x="1" y="1965"/>
                      <a:pt x="158" y="2122"/>
                      <a:pt x="347" y="2122"/>
                    </a:cubicBezTo>
                    <a:lnTo>
                      <a:pt x="4380" y="2122"/>
                    </a:lnTo>
                    <a:lnTo>
                      <a:pt x="4947" y="2689"/>
                    </a:lnTo>
                    <a:cubicBezTo>
                      <a:pt x="5010" y="2752"/>
                      <a:pt x="5042" y="2784"/>
                      <a:pt x="5073" y="2784"/>
                    </a:cubicBezTo>
                    <a:lnTo>
                      <a:pt x="7184" y="3477"/>
                    </a:lnTo>
                    <a:cubicBezTo>
                      <a:pt x="7210" y="3494"/>
                      <a:pt x="7242" y="3502"/>
                      <a:pt x="7275" y="3502"/>
                    </a:cubicBezTo>
                    <a:cubicBezTo>
                      <a:pt x="7362" y="3502"/>
                      <a:pt x="7462" y="3451"/>
                      <a:pt x="7531" y="3382"/>
                    </a:cubicBezTo>
                    <a:cubicBezTo>
                      <a:pt x="7594" y="3256"/>
                      <a:pt x="7657" y="3099"/>
                      <a:pt x="7562" y="2973"/>
                    </a:cubicBezTo>
                    <a:lnTo>
                      <a:pt x="6932" y="1744"/>
                    </a:lnTo>
                    <a:lnTo>
                      <a:pt x="7562" y="547"/>
                    </a:lnTo>
                    <a:cubicBezTo>
                      <a:pt x="7657" y="389"/>
                      <a:pt x="7594" y="232"/>
                      <a:pt x="7531" y="137"/>
                    </a:cubicBezTo>
                    <a:cubicBezTo>
                      <a:pt x="7458" y="41"/>
                      <a:pt x="7349" y="0"/>
                      <a:pt x="72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1" name="Google Shape;5865;p89">
                <a:extLst>
                  <a:ext uri="{FF2B5EF4-FFF2-40B4-BE49-F238E27FC236}">
                    <a16:creationId xmlns:a16="http://schemas.microsoft.com/office/drawing/2014/main" id="{BBDA0C62-44F5-F2E1-FFD4-0CEBE820428C}"/>
                  </a:ext>
                </a:extLst>
              </p:cNvPr>
              <p:cNvSpPr/>
              <p:nvPr/>
            </p:nvSpPr>
            <p:spPr>
              <a:xfrm>
                <a:off x="2424550" y="4188175"/>
                <a:ext cx="189050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2521" extrusionOk="0">
                    <a:moveTo>
                      <a:pt x="1828" y="0"/>
                    </a:moveTo>
                    <a:lnTo>
                      <a:pt x="1482" y="1135"/>
                    </a:lnTo>
                    <a:lnTo>
                      <a:pt x="1040" y="1135"/>
                    </a:lnTo>
                    <a:cubicBezTo>
                      <a:pt x="442" y="1135"/>
                      <a:pt x="1" y="1607"/>
                      <a:pt x="1" y="2174"/>
                    </a:cubicBezTo>
                    <a:cubicBezTo>
                      <a:pt x="1" y="2363"/>
                      <a:pt x="158" y="2521"/>
                      <a:pt x="379" y="2521"/>
                    </a:cubicBezTo>
                    <a:lnTo>
                      <a:pt x="7310" y="2521"/>
                    </a:lnTo>
                    <a:cubicBezTo>
                      <a:pt x="7404" y="2489"/>
                      <a:pt x="7562" y="2363"/>
                      <a:pt x="7562" y="2174"/>
                    </a:cubicBezTo>
                    <a:cubicBezTo>
                      <a:pt x="7562" y="1576"/>
                      <a:pt x="7089" y="1135"/>
                      <a:pt x="6554" y="1135"/>
                    </a:cubicBezTo>
                    <a:lnTo>
                      <a:pt x="6113" y="1135"/>
                    </a:lnTo>
                    <a:lnTo>
                      <a:pt x="5766" y="0"/>
                    </a:lnTo>
                    <a:cubicBezTo>
                      <a:pt x="5168" y="252"/>
                      <a:pt x="4506" y="410"/>
                      <a:pt x="3781" y="410"/>
                    </a:cubicBezTo>
                    <a:cubicBezTo>
                      <a:pt x="3088" y="410"/>
                      <a:pt x="2427" y="252"/>
                      <a:pt x="1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22" name="Google Shape;5866;p89">
                <a:extLst>
                  <a:ext uri="{FF2B5EF4-FFF2-40B4-BE49-F238E27FC236}">
                    <a16:creationId xmlns:a16="http://schemas.microsoft.com/office/drawing/2014/main" id="{27422C13-324F-DC56-85FA-1D78F9E1D03C}"/>
                  </a:ext>
                </a:extLst>
              </p:cNvPr>
              <p:cNvSpPr/>
              <p:nvPr/>
            </p:nvSpPr>
            <p:spPr>
              <a:xfrm>
                <a:off x="2457625" y="4007025"/>
                <a:ext cx="115025" cy="122100"/>
              </a:xfrm>
              <a:custGeom>
                <a:avLst/>
                <a:gdLst/>
                <a:ahLst/>
                <a:cxnLst/>
                <a:rect l="l" t="t" r="r" b="b"/>
                <a:pathLst>
                  <a:path w="4601" h="4884" extrusionOk="0">
                    <a:moveTo>
                      <a:pt x="2427" y="0"/>
                    </a:moveTo>
                    <a:cubicBezTo>
                      <a:pt x="1104" y="0"/>
                      <a:pt x="1" y="1103"/>
                      <a:pt x="1" y="2458"/>
                    </a:cubicBezTo>
                    <a:cubicBezTo>
                      <a:pt x="1" y="3781"/>
                      <a:pt x="1104" y="4884"/>
                      <a:pt x="2427" y="4884"/>
                    </a:cubicBezTo>
                    <a:cubicBezTo>
                      <a:pt x="3404" y="4884"/>
                      <a:pt x="4254" y="4348"/>
                      <a:pt x="4601" y="3497"/>
                    </a:cubicBezTo>
                    <a:lnTo>
                      <a:pt x="2427" y="3497"/>
                    </a:lnTo>
                    <a:cubicBezTo>
                      <a:pt x="1828" y="3497"/>
                      <a:pt x="1419" y="3025"/>
                      <a:pt x="1419" y="2489"/>
                    </a:cubicBezTo>
                    <a:cubicBezTo>
                      <a:pt x="1356" y="1859"/>
                      <a:pt x="1828" y="1386"/>
                      <a:pt x="2427" y="1386"/>
                    </a:cubicBezTo>
                    <a:lnTo>
                      <a:pt x="4601" y="1386"/>
                    </a:lnTo>
                    <a:cubicBezTo>
                      <a:pt x="4191" y="567"/>
                      <a:pt x="3372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1" name="Google Shape;5867;p89">
              <a:extLst>
                <a:ext uri="{FF2B5EF4-FFF2-40B4-BE49-F238E27FC236}">
                  <a16:creationId xmlns:a16="http://schemas.microsoft.com/office/drawing/2014/main" id="{E6C80A19-A81B-0AF6-778E-2E4BF195CD99}"/>
                </a:ext>
              </a:extLst>
            </p:cNvPr>
            <p:cNvGrpSpPr/>
            <p:nvPr/>
          </p:nvGrpSpPr>
          <p:grpSpPr>
            <a:xfrm>
              <a:off x="11608934" y="4835572"/>
              <a:ext cx="470889" cy="510029"/>
              <a:chOff x="4263650" y="3235150"/>
              <a:chExt cx="295400" cy="296175"/>
            </a:xfrm>
            <a:grpFill/>
          </p:grpSpPr>
          <p:sp>
            <p:nvSpPr>
              <p:cNvPr id="814" name="Google Shape;5868;p89">
                <a:extLst>
                  <a:ext uri="{FF2B5EF4-FFF2-40B4-BE49-F238E27FC236}">
                    <a16:creationId xmlns:a16="http://schemas.microsoft.com/office/drawing/2014/main" id="{CEF62054-7D6B-4736-992C-4013187BCDBA}"/>
                  </a:ext>
                </a:extLst>
              </p:cNvPr>
              <p:cNvSpPr/>
              <p:nvPr/>
            </p:nvSpPr>
            <p:spPr>
              <a:xfrm>
                <a:off x="4393625" y="33911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63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5" name="Google Shape;5869;p89">
                <a:extLst>
                  <a:ext uri="{FF2B5EF4-FFF2-40B4-BE49-F238E27FC236}">
                    <a16:creationId xmlns:a16="http://schemas.microsoft.com/office/drawing/2014/main" id="{B629A61D-CDF0-B96E-52DB-4413CCF9986D}"/>
                  </a:ext>
                </a:extLst>
              </p:cNvPr>
              <p:cNvSpPr/>
              <p:nvPr/>
            </p:nvSpPr>
            <p:spPr>
              <a:xfrm>
                <a:off x="4377075" y="3443875"/>
                <a:ext cx="70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805" y="1387"/>
                    </a:lnTo>
                    <a:cubicBezTo>
                      <a:pt x="2805" y="630"/>
                      <a:pt x="2174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6" name="Google Shape;5870;p89">
                <a:extLst>
                  <a:ext uri="{FF2B5EF4-FFF2-40B4-BE49-F238E27FC236}">
                    <a16:creationId xmlns:a16="http://schemas.microsoft.com/office/drawing/2014/main" id="{82D1727F-2BDD-275F-0C17-8FC3C5596409}"/>
                  </a:ext>
                </a:extLst>
              </p:cNvPr>
              <p:cNvSpPr/>
              <p:nvPr/>
            </p:nvSpPr>
            <p:spPr>
              <a:xfrm>
                <a:off x="4333750" y="3357225"/>
                <a:ext cx="156775" cy="1741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64" extrusionOk="0">
                    <a:moveTo>
                      <a:pt x="3088" y="725"/>
                    </a:moveTo>
                    <a:cubicBezTo>
                      <a:pt x="3813" y="725"/>
                      <a:pt x="4506" y="1356"/>
                      <a:pt x="4506" y="2080"/>
                    </a:cubicBezTo>
                    <a:cubicBezTo>
                      <a:pt x="4506" y="2458"/>
                      <a:pt x="4348" y="2805"/>
                      <a:pt x="4096" y="3025"/>
                    </a:cubicBezTo>
                    <a:cubicBezTo>
                      <a:pt x="4727" y="3372"/>
                      <a:pt x="5168" y="4065"/>
                      <a:pt x="5168" y="4853"/>
                    </a:cubicBezTo>
                    <a:lnTo>
                      <a:pt x="5168" y="5199"/>
                    </a:lnTo>
                    <a:cubicBezTo>
                      <a:pt x="5168" y="5388"/>
                      <a:pt x="5010" y="5546"/>
                      <a:pt x="4821" y="5546"/>
                    </a:cubicBezTo>
                    <a:lnTo>
                      <a:pt x="1293" y="5546"/>
                    </a:lnTo>
                    <a:cubicBezTo>
                      <a:pt x="1103" y="5546"/>
                      <a:pt x="946" y="5388"/>
                      <a:pt x="946" y="5199"/>
                    </a:cubicBezTo>
                    <a:lnTo>
                      <a:pt x="946" y="4853"/>
                    </a:lnTo>
                    <a:lnTo>
                      <a:pt x="1040" y="4853"/>
                    </a:lnTo>
                    <a:cubicBezTo>
                      <a:pt x="1040" y="4065"/>
                      <a:pt x="1450" y="3403"/>
                      <a:pt x="2080" y="3025"/>
                    </a:cubicBezTo>
                    <a:cubicBezTo>
                      <a:pt x="1860" y="2805"/>
                      <a:pt x="1702" y="2458"/>
                      <a:pt x="1702" y="2080"/>
                    </a:cubicBezTo>
                    <a:cubicBezTo>
                      <a:pt x="1702" y="1356"/>
                      <a:pt x="2332" y="725"/>
                      <a:pt x="3088" y="725"/>
                    </a:cubicBezTo>
                    <a:close/>
                    <a:moveTo>
                      <a:pt x="1" y="1"/>
                    </a:moveTo>
                    <a:lnTo>
                      <a:pt x="1" y="6617"/>
                    </a:lnTo>
                    <a:cubicBezTo>
                      <a:pt x="1" y="6806"/>
                      <a:pt x="158" y="6963"/>
                      <a:pt x="347" y="6963"/>
                    </a:cubicBezTo>
                    <a:lnTo>
                      <a:pt x="5924" y="6963"/>
                    </a:lnTo>
                    <a:cubicBezTo>
                      <a:pt x="6113" y="6963"/>
                      <a:pt x="6270" y="6806"/>
                      <a:pt x="6270" y="6617"/>
                    </a:cubicBez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7" name="Google Shape;5871;p89">
                <a:extLst>
                  <a:ext uri="{FF2B5EF4-FFF2-40B4-BE49-F238E27FC236}">
                    <a16:creationId xmlns:a16="http://schemas.microsoft.com/office/drawing/2014/main" id="{ADCA96C1-A47C-1BE3-F4F0-EB12E79D03D7}"/>
                  </a:ext>
                </a:extLst>
              </p:cNvPr>
              <p:cNvSpPr/>
              <p:nvPr/>
            </p:nvSpPr>
            <p:spPr>
              <a:xfrm>
                <a:off x="4316425" y="3235150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418"/>
                    </a:lnTo>
                    <a:lnTo>
                      <a:pt x="7625" y="1418"/>
                    </a:lnTo>
                    <a:lnTo>
                      <a:pt x="7625" y="347"/>
                    </a:lnTo>
                    <a:lnTo>
                      <a:pt x="7656" y="347"/>
                    </a:lnTo>
                    <a:cubicBezTo>
                      <a:pt x="7656" y="158"/>
                      <a:pt x="7499" y="1"/>
                      <a:pt x="7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8" name="Google Shape;5872;p89">
                <a:extLst>
                  <a:ext uri="{FF2B5EF4-FFF2-40B4-BE49-F238E27FC236}">
                    <a16:creationId xmlns:a16="http://schemas.microsoft.com/office/drawing/2014/main" id="{454388AD-419C-EB3A-FD5C-207AADF47509}"/>
                  </a:ext>
                </a:extLst>
              </p:cNvPr>
              <p:cNvSpPr/>
              <p:nvPr/>
            </p:nvSpPr>
            <p:spPr>
              <a:xfrm>
                <a:off x="4263650" y="3288700"/>
                <a:ext cx="295400" cy="13787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5515" extrusionOk="0">
                    <a:moveTo>
                      <a:pt x="10082" y="662"/>
                    </a:moveTo>
                    <a:cubicBezTo>
                      <a:pt x="10303" y="662"/>
                      <a:pt x="10461" y="820"/>
                      <a:pt x="10461" y="1009"/>
                    </a:cubicBezTo>
                    <a:cubicBezTo>
                      <a:pt x="10461" y="1198"/>
                      <a:pt x="10303" y="1356"/>
                      <a:pt x="10082" y="1356"/>
                    </a:cubicBezTo>
                    <a:cubicBezTo>
                      <a:pt x="9893" y="1356"/>
                      <a:pt x="9736" y="1198"/>
                      <a:pt x="9736" y="1009"/>
                    </a:cubicBezTo>
                    <a:cubicBezTo>
                      <a:pt x="9767" y="820"/>
                      <a:pt x="9893" y="662"/>
                      <a:pt x="10082" y="662"/>
                    </a:cubicBezTo>
                    <a:close/>
                    <a:moveTo>
                      <a:pt x="1041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4475"/>
                    </a:lnTo>
                    <a:cubicBezTo>
                      <a:pt x="1" y="5073"/>
                      <a:pt x="473" y="5514"/>
                      <a:pt x="1041" y="5514"/>
                    </a:cubicBezTo>
                    <a:lnTo>
                      <a:pt x="2112" y="5514"/>
                    </a:lnTo>
                    <a:lnTo>
                      <a:pt x="2112" y="2395"/>
                    </a:lnTo>
                    <a:cubicBezTo>
                      <a:pt x="2112" y="2206"/>
                      <a:pt x="2269" y="2049"/>
                      <a:pt x="2458" y="2049"/>
                    </a:cubicBezTo>
                    <a:lnTo>
                      <a:pt x="9421" y="2049"/>
                    </a:lnTo>
                    <a:cubicBezTo>
                      <a:pt x="9610" y="2049"/>
                      <a:pt x="9767" y="2206"/>
                      <a:pt x="9767" y="2395"/>
                    </a:cubicBezTo>
                    <a:lnTo>
                      <a:pt x="9767" y="5514"/>
                    </a:lnTo>
                    <a:lnTo>
                      <a:pt x="10807" y="5514"/>
                    </a:lnTo>
                    <a:cubicBezTo>
                      <a:pt x="11406" y="5514"/>
                      <a:pt x="11815" y="5042"/>
                      <a:pt x="11815" y="4475"/>
                    </a:cubicBezTo>
                    <a:lnTo>
                      <a:pt x="11815" y="1009"/>
                    </a:lnTo>
                    <a:cubicBezTo>
                      <a:pt x="11815" y="410"/>
                      <a:pt x="11343" y="1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2" name="Google Shape;5873;p89">
              <a:extLst>
                <a:ext uri="{FF2B5EF4-FFF2-40B4-BE49-F238E27FC236}">
                  <a16:creationId xmlns:a16="http://schemas.microsoft.com/office/drawing/2014/main" id="{35D338A7-36A4-194F-5B45-9DB19DE5262C}"/>
                </a:ext>
              </a:extLst>
            </p:cNvPr>
            <p:cNvGrpSpPr/>
            <p:nvPr/>
          </p:nvGrpSpPr>
          <p:grpSpPr>
            <a:xfrm>
              <a:off x="11605805" y="5504519"/>
              <a:ext cx="477145" cy="477482"/>
              <a:chOff x="4266025" y="3609275"/>
              <a:chExt cx="299325" cy="277275"/>
            </a:xfrm>
            <a:grpFill/>
          </p:grpSpPr>
          <p:sp>
            <p:nvSpPr>
              <p:cNvPr id="812" name="Google Shape;5874;p89">
                <a:extLst>
                  <a:ext uri="{FF2B5EF4-FFF2-40B4-BE49-F238E27FC236}">
                    <a16:creationId xmlns:a16="http://schemas.microsoft.com/office/drawing/2014/main" id="{F9231633-B31E-3DA7-ABA1-D7099EAA6E8C}"/>
                  </a:ext>
                </a:extLst>
              </p:cNvPr>
              <p:cNvSpPr/>
              <p:nvPr/>
            </p:nvSpPr>
            <p:spPr>
              <a:xfrm>
                <a:off x="4266025" y="3609275"/>
                <a:ext cx="2993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8980" extrusionOk="0">
                    <a:moveTo>
                      <a:pt x="2017" y="3749"/>
                    </a:moveTo>
                    <a:lnTo>
                      <a:pt x="3119" y="5514"/>
                    </a:lnTo>
                    <a:lnTo>
                      <a:pt x="914" y="5514"/>
                    </a:lnTo>
                    <a:lnTo>
                      <a:pt x="2017" y="3749"/>
                    </a:lnTo>
                    <a:close/>
                    <a:moveTo>
                      <a:pt x="9641" y="3749"/>
                    </a:moveTo>
                    <a:lnTo>
                      <a:pt x="10744" y="5514"/>
                    </a:lnTo>
                    <a:lnTo>
                      <a:pt x="8538" y="5514"/>
                    </a:lnTo>
                    <a:lnTo>
                      <a:pt x="9641" y="3749"/>
                    </a:lnTo>
                    <a:close/>
                    <a:moveTo>
                      <a:pt x="5892" y="0"/>
                    </a:moveTo>
                    <a:cubicBezTo>
                      <a:pt x="5325" y="0"/>
                      <a:pt x="4852" y="473"/>
                      <a:pt x="4852" y="1040"/>
                    </a:cubicBezTo>
                    <a:lnTo>
                      <a:pt x="4852" y="1166"/>
                    </a:lnTo>
                    <a:lnTo>
                      <a:pt x="4537" y="1324"/>
                    </a:lnTo>
                    <a:cubicBezTo>
                      <a:pt x="3812" y="1733"/>
                      <a:pt x="3529" y="1891"/>
                      <a:pt x="3025" y="1954"/>
                    </a:cubicBezTo>
                    <a:cubicBezTo>
                      <a:pt x="2867" y="1607"/>
                      <a:pt x="2521" y="1324"/>
                      <a:pt x="2080" y="1324"/>
                    </a:cubicBezTo>
                    <a:cubicBezTo>
                      <a:pt x="1702" y="1324"/>
                      <a:pt x="1324" y="1576"/>
                      <a:pt x="1166" y="1922"/>
                    </a:cubicBezTo>
                    <a:cubicBezTo>
                      <a:pt x="946" y="1891"/>
                      <a:pt x="693" y="1796"/>
                      <a:pt x="504" y="1733"/>
                    </a:cubicBezTo>
                    <a:cubicBezTo>
                      <a:pt x="454" y="1708"/>
                      <a:pt x="403" y="1696"/>
                      <a:pt x="355" y="1696"/>
                    </a:cubicBezTo>
                    <a:cubicBezTo>
                      <a:pt x="223" y="1696"/>
                      <a:pt x="110" y="1784"/>
                      <a:pt x="63" y="1922"/>
                    </a:cubicBezTo>
                    <a:cubicBezTo>
                      <a:pt x="0" y="2111"/>
                      <a:pt x="63" y="2332"/>
                      <a:pt x="252" y="2363"/>
                    </a:cubicBezTo>
                    <a:cubicBezTo>
                      <a:pt x="536" y="2489"/>
                      <a:pt x="820" y="2552"/>
                      <a:pt x="1135" y="2615"/>
                    </a:cubicBezTo>
                    <a:cubicBezTo>
                      <a:pt x="1198" y="2867"/>
                      <a:pt x="1387" y="3119"/>
                      <a:pt x="1607" y="3277"/>
                    </a:cubicBezTo>
                    <a:lnTo>
                      <a:pt x="95" y="5671"/>
                    </a:lnTo>
                    <a:cubicBezTo>
                      <a:pt x="95" y="5703"/>
                      <a:pt x="63" y="5829"/>
                      <a:pt x="63" y="5860"/>
                    </a:cubicBezTo>
                    <a:lnTo>
                      <a:pt x="63" y="6238"/>
                    </a:lnTo>
                    <a:cubicBezTo>
                      <a:pt x="63" y="7372"/>
                      <a:pt x="1009" y="8318"/>
                      <a:pt x="2143" y="8318"/>
                    </a:cubicBezTo>
                    <a:cubicBezTo>
                      <a:pt x="3308" y="8318"/>
                      <a:pt x="4254" y="7372"/>
                      <a:pt x="4254" y="6238"/>
                    </a:cubicBezTo>
                    <a:lnTo>
                      <a:pt x="4254" y="5860"/>
                    </a:lnTo>
                    <a:cubicBezTo>
                      <a:pt x="4254" y="5829"/>
                      <a:pt x="4191" y="5703"/>
                      <a:pt x="4191" y="5671"/>
                    </a:cubicBezTo>
                    <a:lnTo>
                      <a:pt x="2710" y="3277"/>
                    </a:lnTo>
                    <a:cubicBezTo>
                      <a:pt x="2930" y="3151"/>
                      <a:pt x="3088" y="2930"/>
                      <a:pt x="3182" y="2647"/>
                    </a:cubicBezTo>
                    <a:cubicBezTo>
                      <a:pt x="3844" y="2521"/>
                      <a:pt x="4191" y="2363"/>
                      <a:pt x="4947" y="1922"/>
                    </a:cubicBezTo>
                    <a:lnTo>
                      <a:pt x="4947" y="8979"/>
                    </a:lnTo>
                    <a:lnTo>
                      <a:pt x="7089" y="8979"/>
                    </a:lnTo>
                    <a:lnTo>
                      <a:pt x="7089" y="1922"/>
                    </a:lnTo>
                    <a:cubicBezTo>
                      <a:pt x="7814" y="2332"/>
                      <a:pt x="8192" y="2521"/>
                      <a:pt x="8853" y="2647"/>
                    </a:cubicBezTo>
                    <a:cubicBezTo>
                      <a:pt x="8916" y="2899"/>
                      <a:pt x="9074" y="3119"/>
                      <a:pt x="9326" y="3277"/>
                    </a:cubicBezTo>
                    <a:lnTo>
                      <a:pt x="7814" y="5671"/>
                    </a:lnTo>
                    <a:cubicBezTo>
                      <a:pt x="7814" y="5703"/>
                      <a:pt x="7782" y="5829"/>
                      <a:pt x="7782" y="5860"/>
                    </a:cubicBezTo>
                    <a:lnTo>
                      <a:pt x="7782" y="6238"/>
                    </a:lnTo>
                    <a:cubicBezTo>
                      <a:pt x="7782" y="7372"/>
                      <a:pt x="8727" y="8318"/>
                      <a:pt x="9861" y="8318"/>
                    </a:cubicBezTo>
                    <a:cubicBezTo>
                      <a:pt x="11027" y="8318"/>
                      <a:pt x="11972" y="7372"/>
                      <a:pt x="11972" y="6238"/>
                    </a:cubicBezTo>
                    <a:lnTo>
                      <a:pt x="11972" y="5860"/>
                    </a:lnTo>
                    <a:cubicBezTo>
                      <a:pt x="11972" y="5829"/>
                      <a:pt x="11909" y="5703"/>
                      <a:pt x="11909" y="5671"/>
                    </a:cubicBezTo>
                    <a:lnTo>
                      <a:pt x="10429" y="3277"/>
                    </a:lnTo>
                    <a:cubicBezTo>
                      <a:pt x="10429" y="3151"/>
                      <a:pt x="10618" y="2930"/>
                      <a:pt x="10681" y="2615"/>
                    </a:cubicBezTo>
                    <a:cubicBezTo>
                      <a:pt x="10933" y="2521"/>
                      <a:pt x="11248" y="2458"/>
                      <a:pt x="11531" y="2363"/>
                    </a:cubicBezTo>
                    <a:cubicBezTo>
                      <a:pt x="11720" y="2300"/>
                      <a:pt x="11815" y="2080"/>
                      <a:pt x="11720" y="1922"/>
                    </a:cubicBezTo>
                    <a:cubicBezTo>
                      <a:pt x="11674" y="1784"/>
                      <a:pt x="11560" y="1696"/>
                      <a:pt x="11429" y="1696"/>
                    </a:cubicBezTo>
                    <a:cubicBezTo>
                      <a:pt x="11380" y="1696"/>
                      <a:pt x="11330" y="1708"/>
                      <a:pt x="11279" y="1733"/>
                    </a:cubicBezTo>
                    <a:cubicBezTo>
                      <a:pt x="11059" y="1796"/>
                      <a:pt x="10870" y="1891"/>
                      <a:pt x="10618" y="1922"/>
                    </a:cubicBezTo>
                    <a:cubicBezTo>
                      <a:pt x="10460" y="1576"/>
                      <a:pt x="10113" y="1324"/>
                      <a:pt x="9704" y="1324"/>
                    </a:cubicBezTo>
                    <a:cubicBezTo>
                      <a:pt x="9294" y="1324"/>
                      <a:pt x="8916" y="1576"/>
                      <a:pt x="8790" y="1954"/>
                    </a:cubicBezTo>
                    <a:cubicBezTo>
                      <a:pt x="8255" y="1891"/>
                      <a:pt x="8003" y="1733"/>
                      <a:pt x="7278" y="1324"/>
                    </a:cubicBezTo>
                    <a:lnTo>
                      <a:pt x="6963" y="1166"/>
                    </a:lnTo>
                    <a:lnTo>
                      <a:pt x="6963" y="1040"/>
                    </a:lnTo>
                    <a:cubicBezTo>
                      <a:pt x="6963" y="441"/>
                      <a:pt x="6490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3" name="Google Shape;5875;p89">
                <a:extLst>
                  <a:ext uri="{FF2B5EF4-FFF2-40B4-BE49-F238E27FC236}">
                    <a16:creationId xmlns:a16="http://schemas.microsoft.com/office/drawing/2014/main" id="{EB75340E-4F65-B985-10E2-F54422F00E37}"/>
                  </a:ext>
                </a:extLst>
              </p:cNvPr>
              <p:cNvSpPr/>
              <p:nvPr/>
            </p:nvSpPr>
            <p:spPr>
              <a:xfrm>
                <a:off x="4332975" y="3851850"/>
                <a:ext cx="1575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1388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1040"/>
                    </a:lnTo>
                    <a:cubicBezTo>
                      <a:pt x="0" y="1261"/>
                      <a:pt x="158" y="1387"/>
                      <a:pt x="347" y="1387"/>
                    </a:cubicBezTo>
                    <a:lnTo>
                      <a:pt x="5955" y="1387"/>
                    </a:lnTo>
                    <a:cubicBezTo>
                      <a:pt x="6144" y="1356"/>
                      <a:pt x="6301" y="1198"/>
                      <a:pt x="6301" y="1040"/>
                    </a:cubicBezTo>
                    <a:lnTo>
                      <a:pt x="6301" y="694"/>
                    </a:lnTo>
                    <a:cubicBezTo>
                      <a:pt x="6301" y="316"/>
                      <a:pt x="5986" y="1"/>
                      <a:pt x="5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3" name="Google Shape;5876;p89">
              <a:extLst>
                <a:ext uri="{FF2B5EF4-FFF2-40B4-BE49-F238E27FC236}">
                  <a16:creationId xmlns:a16="http://schemas.microsoft.com/office/drawing/2014/main" id="{57345655-A3C9-1AD8-70F9-FD3D5BA9595B}"/>
                </a:ext>
              </a:extLst>
            </p:cNvPr>
            <p:cNvGrpSpPr/>
            <p:nvPr/>
          </p:nvGrpSpPr>
          <p:grpSpPr>
            <a:xfrm>
              <a:off x="11606420" y="6182542"/>
              <a:ext cx="475910" cy="508651"/>
              <a:chOff x="4263650" y="3963700"/>
              <a:chExt cx="298550" cy="295375"/>
            </a:xfrm>
            <a:grpFill/>
          </p:grpSpPr>
          <p:sp>
            <p:nvSpPr>
              <p:cNvPr id="805" name="Google Shape;5877;p89">
                <a:extLst>
                  <a:ext uri="{FF2B5EF4-FFF2-40B4-BE49-F238E27FC236}">
                    <a16:creationId xmlns:a16="http://schemas.microsoft.com/office/drawing/2014/main" id="{039CAF57-F9E5-17CE-5235-D3F402D3FB59}"/>
                  </a:ext>
                </a:extLst>
              </p:cNvPr>
              <p:cNvSpPr/>
              <p:nvPr/>
            </p:nvSpPr>
            <p:spPr>
              <a:xfrm>
                <a:off x="4384950" y="3963700"/>
                <a:ext cx="535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049" extrusionOk="0">
                    <a:moveTo>
                      <a:pt x="1072" y="1"/>
                    </a:moveTo>
                    <a:cubicBezTo>
                      <a:pt x="473" y="1"/>
                      <a:pt x="1" y="473"/>
                      <a:pt x="1" y="1040"/>
                    </a:cubicBezTo>
                    <a:cubicBezTo>
                      <a:pt x="1" y="1607"/>
                      <a:pt x="473" y="2048"/>
                      <a:pt x="1072" y="2048"/>
                    </a:cubicBezTo>
                    <a:cubicBezTo>
                      <a:pt x="1670" y="2048"/>
                      <a:pt x="2143" y="1576"/>
                      <a:pt x="2143" y="1040"/>
                    </a:cubicBezTo>
                    <a:cubicBezTo>
                      <a:pt x="2143" y="442"/>
                      <a:pt x="1670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6" name="Google Shape;5878;p89">
                <a:extLst>
                  <a:ext uri="{FF2B5EF4-FFF2-40B4-BE49-F238E27FC236}">
                    <a16:creationId xmlns:a16="http://schemas.microsoft.com/office/drawing/2014/main" id="{56057D39-7368-35C3-E585-037838C1B9F1}"/>
                  </a:ext>
                </a:extLst>
              </p:cNvPr>
              <p:cNvSpPr/>
              <p:nvPr/>
            </p:nvSpPr>
            <p:spPr>
              <a:xfrm>
                <a:off x="4315650" y="4136975"/>
                <a:ext cx="5120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2049" extrusionOk="0">
                    <a:moveTo>
                      <a:pt x="1040" y="1"/>
                    </a:moveTo>
                    <a:cubicBezTo>
                      <a:pt x="473" y="1"/>
                      <a:pt x="0" y="473"/>
                      <a:pt x="0" y="1040"/>
                    </a:cubicBezTo>
                    <a:cubicBezTo>
                      <a:pt x="0" y="1576"/>
                      <a:pt x="473" y="2048"/>
                      <a:pt x="1040" y="2048"/>
                    </a:cubicBezTo>
                    <a:cubicBezTo>
                      <a:pt x="1607" y="2048"/>
                      <a:pt x="2048" y="1576"/>
                      <a:pt x="2048" y="1040"/>
                    </a:cubicBezTo>
                    <a:cubicBezTo>
                      <a:pt x="2048" y="473"/>
                      <a:pt x="1607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7" name="Google Shape;5879;p89">
                <a:extLst>
                  <a:ext uri="{FF2B5EF4-FFF2-40B4-BE49-F238E27FC236}">
                    <a16:creationId xmlns:a16="http://schemas.microsoft.com/office/drawing/2014/main" id="{08ECD0D9-4C1E-FF09-238A-772D125EB19B}"/>
                  </a:ext>
                </a:extLst>
              </p:cNvPr>
              <p:cNvSpPr/>
              <p:nvPr/>
            </p:nvSpPr>
            <p:spPr>
              <a:xfrm>
                <a:off x="4455850" y="4136975"/>
                <a:ext cx="5120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2049" extrusionOk="0">
                    <a:moveTo>
                      <a:pt x="1040" y="1"/>
                    </a:moveTo>
                    <a:cubicBezTo>
                      <a:pt x="473" y="1"/>
                      <a:pt x="0" y="473"/>
                      <a:pt x="0" y="1040"/>
                    </a:cubicBezTo>
                    <a:cubicBezTo>
                      <a:pt x="0" y="1576"/>
                      <a:pt x="473" y="2048"/>
                      <a:pt x="1040" y="2048"/>
                    </a:cubicBezTo>
                    <a:cubicBezTo>
                      <a:pt x="1575" y="2048"/>
                      <a:pt x="2048" y="1576"/>
                      <a:pt x="2048" y="1040"/>
                    </a:cubicBezTo>
                    <a:cubicBezTo>
                      <a:pt x="2048" y="473"/>
                      <a:pt x="1575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8" name="Google Shape;5880;p89">
                <a:extLst>
                  <a:ext uri="{FF2B5EF4-FFF2-40B4-BE49-F238E27FC236}">
                    <a16:creationId xmlns:a16="http://schemas.microsoft.com/office/drawing/2014/main" id="{9790814E-8D34-16E2-0FB2-3A1FFF2F6DAD}"/>
                  </a:ext>
                </a:extLst>
              </p:cNvPr>
              <p:cNvSpPr/>
              <p:nvPr/>
            </p:nvSpPr>
            <p:spPr>
              <a:xfrm>
                <a:off x="4263650" y="4085000"/>
                <a:ext cx="298550" cy="122100"/>
              </a:xfrm>
              <a:custGeom>
                <a:avLst/>
                <a:gdLst/>
                <a:ahLst/>
                <a:cxnLst/>
                <a:rect l="l" t="t" r="r" b="b"/>
                <a:pathLst>
                  <a:path w="11942" h="4884" extrusionOk="0">
                    <a:moveTo>
                      <a:pt x="1545" y="0"/>
                    </a:moveTo>
                    <a:cubicBezTo>
                      <a:pt x="1041" y="0"/>
                      <a:pt x="599" y="347"/>
                      <a:pt x="505" y="851"/>
                    </a:cubicBezTo>
                    <a:lnTo>
                      <a:pt x="64" y="3655"/>
                    </a:lnTo>
                    <a:cubicBezTo>
                      <a:pt x="1" y="3970"/>
                      <a:pt x="95" y="4253"/>
                      <a:pt x="284" y="4474"/>
                    </a:cubicBezTo>
                    <a:cubicBezTo>
                      <a:pt x="410" y="4631"/>
                      <a:pt x="599" y="4757"/>
                      <a:pt x="788" y="4789"/>
                    </a:cubicBezTo>
                    <a:cubicBezTo>
                      <a:pt x="1009" y="4442"/>
                      <a:pt x="1324" y="4127"/>
                      <a:pt x="1639" y="3938"/>
                    </a:cubicBezTo>
                    <a:cubicBezTo>
                      <a:pt x="1513" y="3686"/>
                      <a:pt x="1419" y="3434"/>
                      <a:pt x="1419" y="3151"/>
                    </a:cubicBezTo>
                    <a:cubicBezTo>
                      <a:pt x="1419" y="2206"/>
                      <a:pt x="2206" y="1418"/>
                      <a:pt x="3151" y="1418"/>
                    </a:cubicBezTo>
                    <a:cubicBezTo>
                      <a:pt x="4097" y="1418"/>
                      <a:pt x="4884" y="2206"/>
                      <a:pt x="4884" y="3151"/>
                    </a:cubicBezTo>
                    <a:cubicBezTo>
                      <a:pt x="4884" y="3434"/>
                      <a:pt x="4821" y="3686"/>
                      <a:pt x="4695" y="3938"/>
                    </a:cubicBezTo>
                    <a:cubicBezTo>
                      <a:pt x="5042" y="4159"/>
                      <a:pt x="5325" y="4474"/>
                      <a:pt x="5577" y="4883"/>
                    </a:cubicBezTo>
                    <a:lnTo>
                      <a:pt x="6396" y="4883"/>
                    </a:lnTo>
                    <a:cubicBezTo>
                      <a:pt x="6585" y="4537"/>
                      <a:pt x="6900" y="4159"/>
                      <a:pt x="7247" y="3938"/>
                    </a:cubicBezTo>
                    <a:cubicBezTo>
                      <a:pt x="7152" y="3686"/>
                      <a:pt x="7058" y="3434"/>
                      <a:pt x="7058" y="3151"/>
                    </a:cubicBezTo>
                    <a:cubicBezTo>
                      <a:pt x="7058" y="2206"/>
                      <a:pt x="7846" y="1418"/>
                      <a:pt x="8791" y="1418"/>
                    </a:cubicBezTo>
                    <a:cubicBezTo>
                      <a:pt x="9736" y="1418"/>
                      <a:pt x="10524" y="2206"/>
                      <a:pt x="10524" y="3151"/>
                    </a:cubicBezTo>
                    <a:cubicBezTo>
                      <a:pt x="10524" y="3434"/>
                      <a:pt x="10461" y="3686"/>
                      <a:pt x="10334" y="3938"/>
                    </a:cubicBezTo>
                    <a:cubicBezTo>
                      <a:pt x="10681" y="4159"/>
                      <a:pt x="10965" y="4442"/>
                      <a:pt x="11154" y="4789"/>
                    </a:cubicBezTo>
                    <a:cubicBezTo>
                      <a:pt x="11343" y="4757"/>
                      <a:pt x="11563" y="4631"/>
                      <a:pt x="11658" y="4474"/>
                    </a:cubicBezTo>
                    <a:cubicBezTo>
                      <a:pt x="11878" y="4253"/>
                      <a:pt x="11941" y="3938"/>
                      <a:pt x="11910" y="3655"/>
                    </a:cubicBezTo>
                    <a:lnTo>
                      <a:pt x="11343" y="851"/>
                    </a:lnTo>
                    <a:cubicBezTo>
                      <a:pt x="11280" y="347"/>
                      <a:pt x="10839" y="0"/>
                      <a:pt x="103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9" name="Google Shape;5881;p89">
                <a:extLst>
                  <a:ext uri="{FF2B5EF4-FFF2-40B4-BE49-F238E27FC236}">
                    <a16:creationId xmlns:a16="http://schemas.microsoft.com/office/drawing/2014/main" id="{6321197C-5FAC-F95C-258C-F049CADDDEF8}"/>
                  </a:ext>
                </a:extLst>
              </p:cNvPr>
              <p:cNvSpPr/>
              <p:nvPr/>
            </p:nvSpPr>
            <p:spPr>
              <a:xfrm>
                <a:off x="4431425" y="4196825"/>
                <a:ext cx="1040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490" extrusionOk="0">
                    <a:moveTo>
                      <a:pt x="977" y="1"/>
                    </a:moveTo>
                    <a:cubicBezTo>
                      <a:pt x="536" y="284"/>
                      <a:pt x="189" y="694"/>
                      <a:pt x="63" y="1198"/>
                    </a:cubicBezTo>
                    <a:cubicBezTo>
                      <a:pt x="32" y="1387"/>
                      <a:pt x="0" y="1576"/>
                      <a:pt x="0" y="1797"/>
                    </a:cubicBezTo>
                    <a:lnTo>
                      <a:pt x="0" y="2143"/>
                    </a:lnTo>
                    <a:cubicBezTo>
                      <a:pt x="0" y="2332"/>
                      <a:pt x="158" y="2490"/>
                      <a:pt x="347" y="2490"/>
                    </a:cubicBezTo>
                    <a:lnTo>
                      <a:pt x="3813" y="2490"/>
                    </a:lnTo>
                    <a:cubicBezTo>
                      <a:pt x="4002" y="2490"/>
                      <a:pt x="4159" y="2332"/>
                      <a:pt x="4159" y="2143"/>
                    </a:cubicBezTo>
                    <a:lnTo>
                      <a:pt x="4159" y="1797"/>
                    </a:lnTo>
                    <a:cubicBezTo>
                      <a:pt x="4096" y="1576"/>
                      <a:pt x="4065" y="1356"/>
                      <a:pt x="4002" y="1198"/>
                    </a:cubicBezTo>
                    <a:cubicBezTo>
                      <a:pt x="3844" y="694"/>
                      <a:pt x="3529" y="284"/>
                      <a:pt x="3119" y="1"/>
                    </a:cubicBezTo>
                    <a:cubicBezTo>
                      <a:pt x="2804" y="253"/>
                      <a:pt x="2426" y="410"/>
                      <a:pt x="2048" y="410"/>
                    </a:cubicBezTo>
                    <a:cubicBezTo>
                      <a:pt x="1639" y="410"/>
                      <a:pt x="1261" y="253"/>
                      <a:pt x="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0" name="Google Shape;5882;p89">
                <a:extLst>
                  <a:ext uri="{FF2B5EF4-FFF2-40B4-BE49-F238E27FC236}">
                    <a16:creationId xmlns:a16="http://schemas.microsoft.com/office/drawing/2014/main" id="{E2900568-83C8-2127-F209-165C40288AAC}"/>
                  </a:ext>
                </a:extLst>
              </p:cNvPr>
              <p:cNvSpPr/>
              <p:nvPr/>
            </p:nvSpPr>
            <p:spPr>
              <a:xfrm>
                <a:off x="4359750" y="4022775"/>
                <a:ext cx="10477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1765" extrusionOk="0">
                    <a:moveTo>
                      <a:pt x="1009" y="0"/>
                    </a:moveTo>
                    <a:cubicBezTo>
                      <a:pt x="379" y="347"/>
                      <a:pt x="0" y="1040"/>
                      <a:pt x="0" y="1765"/>
                    </a:cubicBezTo>
                    <a:lnTo>
                      <a:pt x="4191" y="1765"/>
                    </a:lnTo>
                    <a:cubicBezTo>
                      <a:pt x="4191" y="1040"/>
                      <a:pt x="3813" y="347"/>
                      <a:pt x="3214" y="0"/>
                    </a:cubicBezTo>
                    <a:cubicBezTo>
                      <a:pt x="2899" y="252"/>
                      <a:pt x="2521" y="378"/>
                      <a:pt x="2111" y="378"/>
                    </a:cubicBezTo>
                    <a:cubicBezTo>
                      <a:pt x="1733" y="378"/>
                      <a:pt x="1324" y="252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11" name="Google Shape;5883;p89">
                <a:extLst>
                  <a:ext uri="{FF2B5EF4-FFF2-40B4-BE49-F238E27FC236}">
                    <a16:creationId xmlns:a16="http://schemas.microsoft.com/office/drawing/2014/main" id="{D129C8DE-452C-F2F2-67D9-01EA91F0BD10}"/>
                  </a:ext>
                </a:extLst>
              </p:cNvPr>
              <p:cNvSpPr/>
              <p:nvPr/>
            </p:nvSpPr>
            <p:spPr>
              <a:xfrm>
                <a:off x="4291225" y="4196825"/>
                <a:ext cx="10242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4097" h="2490" extrusionOk="0">
                    <a:moveTo>
                      <a:pt x="1009" y="1"/>
                    </a:moveTo>
                    <a:cubicBezTo>
                      <a:pt x="568" y="284"/>
                      <a:pt x="221" y="694"/>
                      <a:pt x="95" y="1198"/>
                    </a:cubicBezTo>
                    <a:cubicBezTo>
                      <a:pt x="64" y="1387"/>
                      <a:pt x="1" y="1576"/>
                      <a:pt x="1" y="1797"/>
                    </a:cubicBezTo>
                    <a:lnTo>
                      <a:pt x="1" y="2143"/>
                    </a:lnTo>
                    <a:cubicBezTo>
                      <a:pt x="1" y="2332"/>
                      <a:pt x="158" y="2490"/>
                      <a:pt x="379" y="2490"/>
                    </a:cubicBezTo>
                    <a:lnTo>
                      <a:pt x="3844" y="2490"/>
                    </a:lnTo>
                    <a:cubicBezTo>
                      <a:pt x="3939" y="2490"/>
                      <a:pt x="4096" y="2332"/>
                      <a:pt x="4096" y="2143"/>
                    </a:cubicBezTo>
                    <a:lnTo>
                      <a:pt x="4096" y="1797"/>
                    </a:lnTo>
                    <a:cubicBezTo>
                      <a:pt x="4096" y="1576"/>
                      <a:pt x="4065" y="1356"/>
                      <a:pt x="4033" y="1198"/>
                    </a:cubicBezTo>
                    <a:cubicBezTo>
                      <a:pt x="3876" y="694"/>
                      <a:pt x="3561" y="284"/>
                      <a:pt x="3120" y="1"/>
                    </a:cubicBezTo>
                    <a:cubicBezTo>
                      <a:pt x="2804" y="253"/>
                      <a:pt x="2458" y="410"/>
                      <a:pt x="2048" y="410"/>
                    </a:cubicBezTo>
                    <a:cubicBezTo>
                      <a:pt x="1670" y="410"/>
                      <a:pt x="1261" y="253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4" name="Google Shape;5884;p89">
              <a:extLst>
                <a:ext uri="{FF2B5EF4-FFF2-40B4-BE49-F238E27FC236}">
                  <a16:creationId xmlns:a16="http://schemas.microsoft.com/office/drawing/2014/main" id="{C3247196-3656-76ED-5662-1B1B2623DE28}"/>
                </a:ext>
              </a:extLst>
            </p:cNvPr>
            <p:cNvGrpSpPr/>
            <p:nvPr/>
          </p:nvGrpSpPr>
          <p:grpSpPr>
            <a:xfrm>
              <a:off x="14679037" y="4835573"/>
              <a:ext cx="305145" cy="510029"/>
              <a:chOff x="6164975" y="3211525"/>
              <a:chExt cx="191425" cy="296175"/>
            </a:xfrm>
            <a:grpFill/>
          </p:grpSpPr>
          <p:sp>
            <p:nvSpPr>
              <p:cNvPr id="798" name="Google Shape;5885;p89">
                <a:extLst>
                  <a:ext uri="{FF2B5EF4-FFF2-40B4-BE49-F238E27FC236}">
                    <a16:creationId xmlns:a16="http://schemas.microsoft.com/office/drawing/2014/main" id="{13128F1A-81DB-4042-4272-986433938F8B}"/>
                  </a:ext>
                </a:extLst>
              </p:cNvPr>
              <p:cNvSpPr/>
              <p:nvPr/>
            </p:nvSpPr>
            <p:spPr>
              <a:xfrm>
                <a:off x="6269750" y="3371400"/>
                <a:ext cx="6852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372" extrusionOk="0">
                    <a:moveTo>
                      <a:pt x="1670" y="1"/>
                    </a:moveTo>
                    <a:cubicBezTo>
                      <a:pt x="1166" y="316"/>
                      <a:pt x="599" y="505"/>
                      <a:pt x="0" y="568"/>
                    </a:cubicBezTo>
                    <a:lnTo>
                      <a:pt x="0" y="1482"/>
                    </a:lnTo>
                    <a:lnTo>
                      <a:pt x="1890" y="3372"/>
                    </a:lnTo>
                    <a:lnTo>
                      <a:pt x="2741" y="3372"/>
                    </a:lnTo>
                    <a:lnTo>
                      <a:pt x="2741" y="3340"/>
                    </a:lnTo>
                    <a:lnTo>
                      <a:pt x="2741" y="2301"/>
                    </a:lnTo>
                    <a:cubicBezTo>
                      <a:pt x="2741" y="1356"/>
                      <a:pt x="2300" y="536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9" name="Google Shape;5886;p89">
                <a:extLst>
                  <a:ext uri="{FF2B5EF4-FFF2-40B4-BE49-F238E27FC236}">
                    <a16:creationId xmlns:a16="http://schemas.microsoft.com/office/drawing/2014/main" id="{122675A2-C117-66C2-7F35-DDD4C981FE23}"/>
                  </a:ext>
                </a:extLst>
              </p:cNvPr>
              <p:cNvSpPr/>
              <p:nvPr/>
            </p:nvSpPr>
            <p:spPr>
              <a:xfrm>
                <a:off x="6228775" y="3424175"/>
                <a:ext cx="622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230" extrusionOk="0">
                    <a:moveTo>
                      <a:pt x="1229" y="1"/>
                    </a:moveTo>
                    <a:lnTo>
                      <a:pt x="1" y="1229"/>
                    </a:lnTo>
                    <a:lnTo>
                      <a:pt x="2490" y="1229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0" name="Google Shape;5887;p89">
                <a:extLst>
                  <a:ext uri="{FF2B5EF4-FFF2-40B4-BE49-F238E27FC236}">
                    <a16:creationId xmlns:a16="http://schemas.microsoft.com/office/drawing/2014/main" id="{77D79FE2-13D5-52EB-AD54-77E3891861CF}"/>
                  </a:ext>
                </a:extLst>
              </p:cNvPr>
              <p:cNvSpPr/>
              <p:nvPr/>
            </p:nvSpPr>
            <p:spPr>
              <a:xfrm>
                <a:off x="6182300" y="3369825"/>
                <a:ext cx="6935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3404" extrusionOk="0">
                    <a:moveTo>
                      <a:pt x="1072" y="1"/>
                    </a:moveTo>
                    <a:cubicBezTo>
                      <a:pt x="411" y="599"/>
                      <a:pt x="1" y="1419"/>
                      <a:pt x="1" y="2332"/>
                    </a:cubicBezTo>
                    <a:lnTo>
                      <a:pt x="1" y="3403"/>
                    </a:lnTo>
                    <a:lnTo>
                      <a:pt x="883" y="3403"/>
                    </a:lnTo>
                    <a:lnTo>
                      <a:pt x="2773" y="1513"/>
                    </a:lnTo>
                    <a:lnTo>
                      <a:pt x="2773" y="599"/>
                    </a:lnTo>
                    <a:cubicBezTo>
                      <a:pt x="2143" y="568"/>
                      <a:pt x="1576" y="316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1" name="Google Shape;5888;p89">
                <a:extLst>
                  <a:ext uri="{FF2B5EF4-FFF2-40B4-BE49-F238E27FC236}">
                    <a16:creationId xmlns:a16="http://schemas.microsoft.com/office/drawing/2014/main" id="{5508E5C3-A8EC-3622-58FF-9D1149149FEB}"/>
                  </a:ext>
                </a:extLst>
              </p:cNvPr>
              <p:cNvSpPr/>
              <p:nvPr/>
            </p:nvSpPr>
            <p:spPr>
              <a:xfrm>
                <a:off x="6164975" y="34722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316"/>
                      <a:pt x="7278" y="1"/>
                      <a:pt x="69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2" name="Google Shape;5889;p89">
                <a:extLst>
                  <a:ext uri="{FF2B5EF4-FFF2-40B4-BE49-F238E27FC236}">
                    <a16:creationId xmlns:a16="http://schemas.microsoft.com/office/drawing/2014/main" id="{E7EFD4DC-7781-7830-39AC-CAAD984A7E91}"/>
                  </a:ext>
                </a:extLst>
              </p:cNvPr>
              <p:cNvSpPr/>
              <p:nvPr/>
            </p:nvSpPr>
            <p:spPr>
              <a:xfrm>
                <a:off x="6164975" y="32115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0"/>
                    </a:moveTo>
                    <a:cubicBezTo>
                      <a:pt x="316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284"/>
                      <a:pt x="7278" y="0"/>
                      <a:pt x="6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3" name="Google Shape;5890;p89">
                <a:extLst>
                  <a:ext uri="{FF2B5EF4-FFF2-40B4-BE49-F238E27FC236}">
                    <a16:creationId xmlns:a16="http://schemas.microsoft.com/office/drawing/2014/main" id="{28AF79AD-CE70-AD3F-1606-1731CBD5E4A7}"/>
                  </a:ext>
                </a:extLst>
              </p:cNvPr>
              <p:cNvSpPr/>
              <p:nvPr/>
            </p:nvSpPr>
            <p:spPr>
              <a:xfrm>
                <a:off x="6183100" y="3262725"/>
                <a:ext cx="15517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1426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568" y="788"/>
                    </a:lnTo>
                    <a:cubicBezTo>
                      <a:pt x="1355" y="1213"/>
                      <a:pt x="2237" y="1426"/>
                      <a:pt x="3112" y="1426"/>
                    </a:cubicBezTo>
                    <a:cubicBezTo>
                      <a:pt x="3986" y="1426"/>
                      <a:pt x="4852" y="1213"/>
                      <a:pt x="5608" y="788"/>
                    </a:cubicBezTo>
                    <a:lnTo>
                      <a:pt x="6207" y="441"/>
                    </a:lnTo>
                    <a:lnTo>
                      <a:pt x="62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04" name="Google Shape;5891;p89">
                <a:extLst>
                  <a:ext uri="{FF2B5EF4-FFF2-40B4-BE49-F238E27FC236}">
                    <a16:creationId xmlns:a16="http://schemas.microsoft.com/office/drawing/2014/main" id="{AAFC8EF9-1F59-BA5D-F8FA-802CE2489146}"/>
                  </a:ext>
                </a:extLst>
              </p:cNvPr>
              <p:cNvSpPr/>
              <p:nvPr/>
            </p:nvSpPr>
            <p:spPr>
              <a:xfrm>
                <a:off x="6181525" y="3294225"/>
                <a:ext cx="1559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62" extrusionOk="0">
                    <a:moveTo>
                      <a:pt x="0" y="0"/>
                    </a:moveTo>
                    <a:cubicBezTo>
                      <a:pt x="126" y="1607"/>
                      <a:pt x="1481" y="2962"/>
                      <a:pt x="3119" y="2962"/>
                    </a:cubicBezTo>
                    <a:cubicBezTo>
                      <a:pt x="4758" y="2962"/>
                      <a:pt x="6112" y="1607"/>
                      <a:pt x="6238" y="0"/>
                    </a:cubicBezTo>
                    <a:lnTo>
                      <a:pt x="6238" y="0"/>
                    </a:lnTo>
                    <a:lnTo>
                      <a:pt x="5986" y="126"/>
                    </a:lnTo>
                    <a:cubicBezTo>
                      <a:pt x="5136" y="631"/>
                      <a:pt x="4096" y="883"/>
                      <a:pt x="3119" y="883"/>
                    </a:cubicBezTo>
                    <a:cubicBezTo>
                      <a:pt x="2143" y="883"/>
                      <a:pt x="1166" y="631"/>
                      <a:pt x="252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5" name="Google Shape;5892;p89">
              <a:extLst>
                <a:ext uri="{FF2B5EF4-FFF2-40B4-BE49-F238E27FC236}">
                  <a16:creationId xmlns:a16="http://schemas.microsoft.com/office/drawing/2014/main" id="{5648B6AA-5419-B858-7667-B00BF0D26906}"/>
                </a:ext>
              </a:extLst>
            </p:cNvPr>
            <p:cNvGrpSpPr/>
            <p:nvPr/>
          </p:nvGrpSpPr>
          <p:grpSpPr>
            <a:xfrm>
              <a:off x="10986558" y="2866249"/>
              <a:ext cx="475910" cy="509985"/>
              <a:chOff x="946175" y="3253275"/>
              <a:chExt cx="298550" cy="296150"/>
            </a:xfrm>
            <a:grpFill/>
          </p:grpSpPr>
          <p:sp>
            <p:nvSpPr>
              <p:cNvPr id="793" name="Google Shape;5893;p89">
                <a:extLst>
                  <a:ext uri="{FF2B5EF4-FFF2-40B4-BE49-F238E27FC236}">
                    <a16:creationId xmlns:a16="http://schemas.microsoft.com/office/drawing/2014/main" id="{E4990AE2-39EA-3595-7B0A-9BE84998B057}"/>
                  </a:ext>
                </a:extLst>
              </p:cNvPr>
              <p:cNvSpPr/>
              <p:nvPr/>
            </p:nvSpPr>
            <p:spPr>
              <a:xfrm>
                <a:off x="946175" y="3253275"/>
                <a:ext cx="209550" cy="261500"/>
              </a:xfrm>
              <a:custGeom>
                <a:avLst/>
                <a:gdLst/>
                <a:ahLst/>
                <a:cxnLst/>
                <a:rect l="l" t="t" r="r" b="b"/>
                <a:pathLst>
                  <a:path w="8382" h="10460" extrusionOk="0">
                    <a:moveTo>
                      <a:pt x="348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10113"/>
                    </a:lnTo>
                    <a:cubicBezTo>
                      <a:pt x="1" y="10302"/>
                      <a:pt x="158" y="10460"/>
                      <a:pt x="348" y="10460"/>
                    </a:cubicBezTo>
                    <a:lnTo>
                      <a:pt x="694" y="10460"/>
                    </a:lnTo>
                    <a:lnTo>
                      <a:pt x="694" y="3875"/>
                    </a:lnTo>
                    <a:cubicBezTo>
                      <a:pt x="694" y="3623"/>
                      <a:pt x="820" y="3340"/>
                      <a:pt x="1009" y="3151"/>
                    </a:cubicBezTo>
                    <a:lnTo>
                      <a:pt x="3151" y="1008"/>
                    </a:lnTo>
                    <a:cubicBezTo>
                      <a:pt x="3340" y="819"/>
                      <a:pt x="3624" y="693"/>
                      <a:pt x="3908" y="693"/>
                    </a:cubicBezTo>
                    <a:lnTo>
                      <a:pt x="8381" y="693"/>
                    </a:lnTo>
                    <a:lnTo>
                      <a:pt x="8381" y="347"/>
                    </a:lnTo>
                    <a:cubicBezTo>
                      <a:pt x="8381" y="158"/>
                      <a:pt x="8224" y="0"/>
                      <a:pt x="80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4" name="Google Shape;5894;p89">
                <a:extLst>
                  <a:ext uri="{FF2B5EF4-FFF2-40B4-BE49-F238E27FC236}">
                    <a16:creationId xmlns:a16="http://schemas.microsoft.com/office/drawing/2014/main" id="{B7B8C47E-F8A7-DEDB-B4CF-C53E98AA9E3E}"/>
                  </a:ext>
                </a:extLst>
              </p:cNvPr>
              <p:cNvSpPr/>
              <p:nvPr/>
            </p:nvSpPr>
            <p:spPr>
              <a:xfrm>
                <a:off x="986350" y="3293425"/>
                <a:ext cx="47300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1892" h="1923" extrusionOk="0">
                    <a:moveTo>
                      <a:pt x="1891" y="1"/>
                    </a:moveTo>
                    <a:lnTo>
                      <a:pt x="1" y="1923"/>
                    </a:lnTo>
                    <a:lnTo>
                      <a:pt x="1891" y="1923"/>
                    </a:lnTo>
                    <a:lnTo>
                      <a:pt x="189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5" name="Google Shape;5895;p89">
                <a:extLst>
                  <a:ext uri="{FF2B5EF4-FFF2-40B4-BE49-F238E27FC236}">
                    <a16:creationId xmlns:a16="http://schemas.microsoft.com/office/drawing/2014/main" id="{848D9771-11AA-0231-3911-D5B0DC124AA7}"/>
                  </a:ext>
                </a:extLst>
              </p:cNvPr>
              <p:cNvSpPr/>
              <p:nvPr/>
            </p:nvSpPr>
            <p:spPr>
              <a:xfrm>
                <a:off x="1051725" y="3359600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cubicBezTo>
                      <a:pt x="1" y="3749"/>
                      <a:pt x="1103" y="4852"/>
                      <a:pt x="2427" y="4852"/>
                    </a:cubicBezTo>
                    <a:cubicBezTo>
                      <a:pt x="3781" y="4852"/>
                      <a:pt x="4884" y="3749"/>
                      <a:pt x="4884" y="2426"/>
                    </a:cubicBez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6" name="Google Shape;5896;p89">
                <a:extLst>
                  <a:ext uri="{FF2B5EF4-FFF2-40B4-BE49-F238E27FC236}">
                    <a16:creationId xmlns:a16="http://schemas.microsoft.com/office/drawing/2014/main" id="{5387A9EF-0D87-117B-2C42-303CB6300440}"/>
                  </a:ext>
                </a:extLst>
              </p:cNvPr>
              <p:cNvSpPr/>
              <p:nvPr/>
            </p:nvSpPr>
            <p:spPr>
              <a:xfrm>
                <a:off x="980050" y="3289500"/>
                <a:ext cx="192200" cy="242600"/>
              </a:xfrm>
              <a:custGeom>
                <a:avLst/>
                <a:gdLst/>
                <a:ahLst/>
                <a:cxnLst/>
                <a:rect l="l" t="t" r="r" b="b"/>
                <a:pathLst>
                  <a:path w="7688" h="9704" extrusionOk="0">
                    <a:moveTo>
                      <a:pt x="2868" y="0"/>
                    </a:moveTo>
                    <a:lnTo>
                      <a:pt x="2868" y="2426"/>
                    </a:lnTo>
                    <a:cubicBezTo>
                      <a:pt x="2868" y="2647"/>
                      <a:pt x="2679" y="2804"/>
                      <a:pt x="2490" y="2804"/>
                    </a:cubicBezTo>
                    <a:lnTo>
                      <a:pt x="1" y="2804"/>
                    </a:lnTo>
                    <a:lnTo>
                      <a:pt x="1" y="9357"/>
                    </a:lnTo>
                    <a:cubicBezTo>
                      <a:pt x="1" y="9578"/>
                      <a:pt x="190" y="9704"/>
                      <a:pt x="379" y="9704"/>
                    </a:cubicBezTo>
                    <a:lnTo>
                      <a:pt x="7341" y="9704"/>
                    </a:lnTo>
                    <a:cubicBezTo>
                      <a:pt x="7467" y="9704"/>
                      <a:pt x="7593" y="9641"/>
                      <a:pt x="7625" y="9578"/>
                    </a:cubicBezTo>
                    <a:lnTo>
                      <a:pt x="6239" y="8192"/>
                    </a:lnTo>
                    <a:cubicBezTo>
                      <a:pt x="5924" y="8318"/>
                      <a:pt x="5609" y="8349"/>
                      <a:pt x="5262" y="8349"/>
                    </a:cubicBezTo>
                    <a:cubicBezTo>
                      <a:pt x="3529" y="8349"/>
                      <a:pt x="2143" y="6931"/>
                      <a:pt x="2143" y="5230"/>
                    </a:cubicBezTo>
                    <a:cubicBezTo>
                      <a:pt x="2143" y="3529"/>
                      <a:pt x="3561" y="2111"/>
                      <a:pt x="5262" y="2111"/>
                    </a:cubicBezTo>
                    <a:cubicBezTo>
                      <a:pt x="6239" y="2111"/>
                      <a:pt x="7121" y="2584"/>
                      <a:pt x="7688" y="3308"/>
                    </a:cubicBezTo>
                    <a:lnTo>
                      <a:pt x="7688" y="347"/>
                    </a:lnTo>
                    <a:cubicBezTo>
                      <a:pt x="7688" y="158"/>
                      <a:pt x="7530" y="0"/>
                      <a:pt x="73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7" name="Google Shape;5897;p89">
                <a:extLst>
                  <a:ext uri="{FF2B5EF4-FFF2-40B4-BE49-F238E27FC236}">
                    <a16:creationId xmlns:a16="http://schemas.microsoft.com/office/drawing/2014/main" id="{FB7A8D1E-BE91-E13A-69CD-979C857F4CA1}"/>
                  </a:ext>
                </a:extLst>
              </p:cNvPr>
              <p:cNvSpPr/>
              <p:nvPr/>
            </p:nvSpPr>
            <p:spPr>
              <a:xfrm>
                <a:off x="1154125" y="3460400"/>
                <a:ext cx="90600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3561" extrusionOk="0">
                    <a:moveTo>
                      <a:pt x="977" y="1"/>
                    </a:moveTo>
                    <a:cubicBezTo>
                      <a:pt x="693" y="410"/>
                      <a:pt x="378" y="757"/>
                      <a:pt x="0" y="1009"/>
                    </a:cubicBezTo>
                    <a:lnTo>
                      <a:pt x="2363" y="3372"/>
                    </a:lnTo>
                    <a:cubicBezTo>
                      <a:pt x="2489" y="3498"/>
                      <a:pt x="2662" y="3561"/>
                      <a:pt x="2840" y="3561"/>
                    </a:cubicBezTo>
                    <a:cubicBezTo>
                      <a:pt x="3017" y="3561"/>
                      <a:pt x="3198" y="3498"/>
                      <a:pt x="3340" y="3372"/>
                    </a:cubicBezTo>
                    <a:cubicBezTo>
                      <a:pt x="3623" y="3088"/>
                      <a:pt x="3623" y="2647"/>
                      <a:pt x="3340" y="2364"/>
                    </a:cubicBezTo>
                    <a:lnTo>
                      <a:pt x="97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6" name="Google Shape;5898;p89">
              <a:extLst>
                <a:ext uri="{FF2B5EF4-FFF2-40B4-BE49-F238E27FC236}">
                  <a16:creationId xmlns:a16="http://schemas.microsoft.com/office/drawing/2014/main" id="{791C5590-918D-41DF-DD97-883AC45F630C}"/>
                </a:ext>
              </a:extLst>
            </p:cNvPr>
            <p:cNvGrpSpPr/>
            <p:nvPr/>
          </p:nvGrpSpPr>
          <p:grpSpPr>
            <a:xfrm>
              <a:off x="10987817" y="3510142"/>
              <a:ext cx="473399" cy="505982"/>
              <a:chOff x="946175" y="3619500"/>
              <a:chExt cx="296975" cy="293825"/>
            </a:xfrm>
            <a:grpFill/>
          </p:grpSpPr>
          <p:sp>
            <p:nvSpPr>
              <p:cNvPr id="787" name="Google Shape;5899;p89">
                <a:extLst>
                  <a:ext uri="{FF2B5EF4-FFF2-40B4-BE49-F238E27FC236}">
                    <a16:creationId xmlns:a16="http://schemas.microsoft.com/office/drawing/2014/main" id="{1EA34555-F0BD-4B13-F234-79154FB60D6C}"/>
                  </a:ext>
                </a:extLst>
              </p:cNvPr>
              <p:cNvSpPr/>
              <p:nvPr/>
            </p:nvSpPr>
            <p:spPr>
              <a:xfrm>
                <a:off x="963525" y="3619500"/>
                <a:ext cx="207950" cy="293825"/>
              </a:xfrm>
              <a:custGeom>
                <a:avLst/>
                <a:gdLst/>
                <a:ahLst/>
                <a:cxnLst/>
                <a:rect l="l" t="t" r="r" b="b"/>
                <a:pathLst>
                  <a:path w="8318" h="11753" extrusionOk="0">
                    <a:moveTo>
                      <a:pt x="3828" y="2742"/>
                    </a:moveTo>
                    <a:cubicBezTo>
                      <a:pt x="3915" y="2742"/>
                      <a:pt x="4001" y="2773"/>
                      <a:pt x="4064" y="2836"/>
                    </a:cubicBezTo>
                    <a:cubicBezTo>
                      <a:pt x="4253" y="2994"/>
                      <a:pt x="4253" y="3183"/>
                      <a:pt x="4096" y="3340"/>
                    </a:cubicBezTo>
                    <a:lnTo>
                      <a:pt x="2678" y="4695"/>
                    </a:lnTo>
                    <a:cubicBezTo>
                      <a:pt x="2615" y="4790"/>
                      <a:pt x="2520" y="4821"/>
                      <a:pt x="2457" y="4821"/>
                    </a:cubicBezTo>
                    <a:cubicBezTo>
                      <a:pt x="2363" y="4821"/>
                      <a:pt x="2268" y="4790"/>
                      <a:pt x="2205" y="4695"/>
                    </a:cubicBezTo>
                    <a:lnTo>
                      <a:pt x="1512" y="4002"/>
                    </a:lnTo>
                    <a:cubicBezTo>
                      <a:pt x="1386" y="3876"/>
                      <a:pt x="1386" y="3655"/>
                      <a:pt x="1512" y="3529"/>
                    </a:cubicBezTo>
                    <a:cubicBezTo>
                      <a:pt x="1575" y="3466"/>
                      <a:pt x="1662" y="3435"/>
                      <a:pt x="1749" y="3435"/>
                    </a:cubicBezTo>
                    <a:cubicBezTo>
                      <a:pt x="1835" y="3435"/>
                      <a:pt x="1922" y="3466"/>
                      <a:pt x="1985" y="3529"/>
                    </a:cubicBezTo>
                    <a:lnTo>
                      <a:pt x="2426" y="3971"/>
                    </a:lnTo>
                    <a:lnTo>
                      <a:pt x="3592" y="2836"/>
                    </a:lnTo>
                    <a:cubicBezTo>
                      <a:pt x="3655" y="2773"/>
                      <a:pt x="3741" y="2742"/>
                      <a:pt x="3828" y="2742"/>
                    </a:cubicBezTo>
                    <a:close/>
                    <a:moveTo>
                      <a:pt x="3828" y="4790"/>
                    </a:moveTo>
                    <a:cubicBezTo>
                      <a:pt x="3915" y="4790"/>
                      <a:pt x="4001" y="4821"/>
                      <a:pt x="4064" y="4884"/>
                    </a:cubicBezTo>
                    <a:cubicBezTo>
                      <a:pt x="4253" y="5042"/>
                      <a:pt x="4253" y="5262"/>
                      <a:pt x="4096" y="5388"/>
                    </a:cubicBezTo>
                    <a:lnTo>
                      <a:pt x="2678" y="6774"/>
                    </a:lnTo>
                    <a:cubicBezTo>
                      <a:pt x="2615" y="6837"/>
                      <a:pt x="2520" y="6869"/>
                      <a:pt x="2457" y="6869"/>
                    </a:cubicBezTo>
                    <a:cubicBezTo>
                      <a:pt x="2363" y="6869"/>
                      <a:pt x="2268" y="6837"/>
                      <a:pt x="2205" y="6774"/>
                    </a:cubicBezTo>
                    <a:lnTo>
                      <a:pt x="1512" y="6050"/>
                    </a:lnTo>
                    <a:cubicBezTo>
                      <a:pt x="1386" y="5924"/>
                      <a:pt x="1386" y="5703"/>
                      <a:pt x="1512" y="5577"/>
                    </a:cubicBezTo>
                    <a:cubicBezTo>
                      <a:pt x="1575" y="5514"/>
                      <a:pt x="1662" y="5483"/>
                      <a:pt x="1749" y="5483"/>
                    </a:cubicBezTo>
                    <a:cubicBezTo>
                      <a:pt x="1835" y="5483"/>
                      <a:pt x="1922" y="5514"/>
                      <a:pt x="1985" y="5577"/>
                    </a:cubicBezTo>
                    <a:lnTo>
                      <a:pt x="2426" y="6018"/>
                    </a:lnTo>
                    <a:lnTo>
                      <a:pt x="3592" y="4884"/>
                    </a:lnTo>
                    <a:cubicBezTo>
                      <a:pt x="3655" y="4821"/>
                      <a:pt x="3741" y="4790"/>
                      <a:pt x="3828" y="4790"/>
                    </a:cubicBezTo>
                    <a:close/>
                    <a:moveTo>
                      <a:pt x="3828" y="6869"/>
                    </a:moveTo>
                    <a:cubicBezTo>
                      <a:pt x="3915" y="6869"/>
                      <a:pt x="4001" y="6900"/>
                      <a:pt x="4064" y="6963"/>
                    </a:cubicBezTo>
                    <a:cubicBezTo>
                      <a:pt x="4253" y="7121"/>
                      <a:pt x="4253" y="7342"/>
                      <a:pt x="4096" y="7468"/>
                    </a:cubicBezTo>
                    <a:lnTo>
                      <a:pt x="2678" y="8854"/>
                    </a:lnTo>
                    <a:cubicBezTo>
                      <a:pt x="2615" y="8917"/>
                      <a:pt x="2520" y="8980"/>
                      <a:pt x="2457" y="8980"/>
                    </a:cubicBezTo>
                    <a:cubicBezTo>
                      <a:pt x="2363" y="8980"/>
                      <a:pt x="2268" y="8917"/>
                      <a:pt x="2205" y="8854"/>
                    </a:cubicBezTo>
                    <a:lnTo>
                      <a:pt x="1512" y="8129"/>
                    </a:lnTo>
                    <a:cubicBezTo>
                      <a:pt x="1386" y="8003"/>
                      <a:pt x="1386" y="7783"/>
                      <a:pt x="1512" y="7657"/>
                    </a:cubicBezTo>
                    <a:cubicBezTo>
                      <a:pt x="1575" y="7594"/>
                      <a:pt x="1662" y="7562"/>
                      <a:pt x="1749" y="7562"/>
                    </a:cubicBezTo>
                    <a:cubicBezTo>
                      <a:pt x="1835" y="7562"/>
                      <a:pt x="1922" y="7594"/>
                      <a:pt x="1985" y="7657"/>
                    </a:cubicBezTo>
                    <a:lnTo>
                      <a:pt x="2426" y="8098"/>
                    </a:lnTo>
                    <a:lnTo>
                      <a:pt x="3592" y="6963"/>
                    </a:lnTo>
                    <a:cubicBezTo>
                      <a:pt x="3655" y="6900"/>
                      <a:pt x="3741" y="6869"/>
                      <a:pt x="3828" y="686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9673"/>
                    </a:lnTo>
                    <a:lnTo>
                      <a:pt x="6301" y="9673"/>
                    </a:lnTo>
                    <a:lnTo>
                      <a:pt x="6301" y="10397"/>
                    </a:lnTo>
                    <a:lnTo>
                      <a:pt x="6301" y="10744"/>
                    </a:lnTo>
                    <a:lnTo>
                      <a:pt x="6270" y="10744"/>
                    </a:lnTo>
                    <a:cubicBezTo>
                      <a:pt x="6270" y="11343"/>
                      <a:pt x="6742" y="11752"/>
                      <a:pt x="7278" y="11752"/>
                    </a:cubicBezTo>
                    <a:cubicBezTo>
                      <a:pt x="7876" y="11752"/>
                      <a:pt x="8317" y="11280"/>
                      <a:pt x="8317" y="10744"/>
                    </a:cubicBezTo>
                    <a:lnTo>
                      <a:pt x="8317" y="7972"/>
                    </a:lnTo>
                    <a:lnTo>
                      <a:pt x="7498" y="8822"/>
                    </a:lnTo>
                    <a:lnTo>
                      <a:pt x="5608" y="9547"/>
                    </a:lnTo>
                    <a:cubicBezTo>
                      <a:pt x="5497" y="9576"/>
                      <a:pt x="5390" y="9590"/>
                      <a:pt x="5288" y="9590"/>
                    </a:cubicBezTo>
                    <a:cubicBezTo>
                      <a:pt x="4954" y="9590"/>
                      <a:pt x="4674" y="9441"/>
                      <a:pt x="4505" y="9200"/>
                    </a:cubicBezTo>
                    <a:cubicBezTo>
                      <a:pt x="4316" y="8980"/>
                      <a:pt x="4222" y="8665"/>
                      <a:pt x="4316" y="8255"/>
                    </a:cubicBezTo>
                    <a:lnTo>
                      <a:pt x="5041" y="6365"/>
                    </a:lnTo>
                    <a:lnTo>
                      <a:pt x="8317" y="3088"/>
                    </a:lnTo>
                    <a:lnTo>
                      <a:pt x="8317" y="2773"/>
                    </a:lnTo>
                    <a:lnTo>
                      <a:pt x="5891" y="2773"/>
                    </a:lnTo>
                    <a:cubicBezTo>
                      <a:pt x="5671" y="2773"/>
                      <a:pt x="5513" y="2616"/>
                      <a:pt x="5513" y="2427"/>
                    </a:cubicBezTo>
                    <a:lnTo>
                      <a:pt x="551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8" name="Google Shape;5900;p89">
                <a:extLst>
                  <a:ext uri="{FF2B5EF4-FFF2-40B4-BE49-F238E27FC236}">
                    <a16:creationId xmlns:a16="http://schemas.microsoft.com/office/drawing/2014/main" id="{25FEF475-6CC4-9456-D4D3-A2C9DFA22CFC}"/>
                  </a:ext>
                </a:extLst>
              </p:cNvPr>
              <p:cNvSpPr/>
              <p:nvPr/>
            </p:nvSpPr>
            <p:spPr>
              <a:xfrm>
                <a:off x="1185625" y="3688025"/>
                <a:ext cx="575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8" extrusionOk="0">
                    <a:moveTo>
                      <a:pt x="1072" y="1"/>
                    </a:moveTo>
                    <a:cubicBezTo>
                      <a:pt x="890" y="1"/>
                      <a:pt x="709" y="64"/>
                      <a:pt x="568" y="190"/>
                    </a:cubicBezTo>
                    <a:lnTo>
                      <a:pt x="0" y="788"/>
                    </a:lnTo>
                    <a:lnTo>
                      <a:pt x="1450" y="2238"/>
                    </a:lnTo>
                    <a:lnTo>
                      <a:pt x="2048" y="1639"/>
                    </a:lnTo>
                    <a:cubicBezTo>
                      <a:pt x="2300" y="1387"/>
                      <a:pt x="2300" y="946"/>
                      <a:pt x="2048" y="662"/>
                    </a:cubicBezTo>
                    <a:lnTo>
                      <a:pt x="1576" y="190"/>
                    </a:lnTo>
                    <a:cubicBezTo>
                      <a:pt x="1434" y="64"/>
                      <a:pt x="1253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9" name="Google Shape;5901;p89">
                <a:extLst>
                  <a:ext uri="{FF2B5EF4-FFF2-40B4-BE49-F238E27FC236}">
                    <a16:creationId xmlns:a16="http://schemas.microsoft.com/office/drawing/2014/main" id="{464179B5-18A4-4536-FD71-F4F96FAE1C78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0" name="Google Shape;5902;p89">
                <a:extLst>
                  <a:ext uri="{FF2B5EF4-FFF2-40B4-BE49-F238E27FC236}">
                    <a16:creationId xmlns:a16="http://schemas.microsoft.com/office/drawing/2014/main" id="{4C8E41DF-636C-DB7A-25ED-A1CF47804733}"/>
                  </a:ext>
                </a:extLst>
              </p:cNvPr>
              <p:cNvSpPr/>
              <p:nvPr/>
            </p:nvSpPr>
            <p:spPr>
              <a:xfrm>
                <a:off x="1112375" y="3720325"/>
                <a:ext cx="97700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908" extrusionOk="0">
                    <a:moveTo>
                      <a:pt x="2426" y="1"/>
                    </a:moveTo>
                    <a:lnTo>
                      <a:pt x="1" y="2458"/>
                    </a:lnTo>
                    <a:lnTo>
                      <a:pt x="1450" y="3907"/>
                    </a:lnTo>
                    <a:lnTo>
                      <a:pt x="3907" y="1481"/>
                    </a:lnTo>
                    <a:lnTo>
                      <a:pt x="2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1" name="Google Shape;5903;p89">
                <a:extLst>
                  <a:ext uri="{FF2B5EF4-FFF2-40B4-BE49-F238E27FC236}">
                    <a16:creationId xmlns:a16="http://schemas.microsoft.com/office/drawing/2014/main" id="{F369FF76-3CA3-1526-4A2D-D05A2C63BBE6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92" name="Google Shape;5904;p89">
                <a:extLst>
                  <a:ext uri="{FF2B5EF4-FFF2-40B4-BE49-F238E27FC236}">
                    <a16:creationId xmlns:a16="http://schemas.microsoft.com/office/drawing/2014/main" id="{A94E8A5A-3F63-89BE-2E9A-5EAE51B6F358}"/>
                  </a:ext>
                </a:extLst>
              </p:cNvPr>
              <p:cNvSpPr/>
              <p:nvPr/>
            </p:nvSpPr>
            <p:spPr>
              <a:xfrm>
                <a:off x="946175" y="3879425"/>
                <a:ext cx="166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649" h="1356" extrusionOk="0">
                    <a:moveTo>
                      <a:pt x="348" y="0"/>
                    </a:moveTo>
                    <a:cubicBezTo>
                      <a:pt x="158" y="0"/>
                      <a:pt x="1" y="190"/>
                      <a:pt x="1" y="347"/>
                    </a:cubicBezTo>
                    <a:lnTo>
                      <a:pt x="1" y="694"/>
                    </a:lnTo>
                    <a:cubicBezTo>
                      <a:pt x="1" y="1040"/>
                      <a:pt x="316" y="1355"/>
                      <a:pt x="694" y="1355"/>
                    </a:cubicBezTo>
                    <a:lnTo>
                      <a:pt x="6649" y="1355"/>
                    </a:lnTo>
                    <a:cubicBezTo>
                      <a:pt x="6428" y="1103"/>
                      <a:pt x="6302" y="725"/>
                      <a:pt x="6302" y="347"/>
                    </a:cubicBezTo>
                    <a:lnTo>
                      <a:pt x="630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7" name="Google Shape;5905;p89">
              <a:extLst>
                <a:ext uri="{FF2B5EF4-FFF2-40B4-BE49-F238E27FC236}">
                  <a16:creationId xmlns:a16="http://schemas.microsoft.com/office/drawing/2014/main" id="{31C44999-D2A5-0850-1550-6D6F239C2589}"/>
                </a:ext>
              </a:extLst>
            </p:cNvPr>
            <p:cNvGrpSpPr/>
            <p:nvPr/>
          </p:nvGrpSpPr>
          <p:grpSpPr>
            <a:xfrm>
              <a:off x="10987196" y="4157931"/>
              <a:ext cx="474634" cy="511363"/>
              <a:chOff x="944600" y="3981825"/>
              <a:chExt cx="297750" cy="296950"/>
            </a:xfrm>
            <a:grpFill/>
          </p:grpSpPr>
          <p:sp>
            <p:nvSpPr>
              <p:cNvPr id="783" name="Google Shape;5906;p89">
                <a:extLst>
                  <a:ext uri="{FF2B5EF4-FFF2-40B4-BE49-F238E27FC236}">
                    <a16:creationId xmlns:a16="http://schemas.microsoft.com/office/drawing/2014/main" id="{5DC9AFAD-6F28-9BFE-6B00-AB217E932D51}"/>
                  </a:ext>
                </a:extLst>
              </p:cNvPr>
              <p:cNvSpPr/>
              <p:nvPr/>
            </p:nvSpPr>
            <p:spPr>
              <a:xfrm>
                <a:off x="944600" y="3981825"/>
                <a:ext cx="297750" cy="296950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78" extrusionOk="0">
                    <a:moveTo>
                      <a:pt x="6333" y="1418"/>
                    </a:moveTo>
                    <a:cubicBezTo>
                      <a:pt x="8539" y="1575"/>
                      <a:pt x="10303" y="3340"/>
                      <a:pt x="10461" y="5545"/>
                    </a:cubicBezTo>
                    <a:lnTo>
                      <a:pt x="10146" y="5545"/>
                    </a:lnTo>
                    <a:cubicBezTo>
                      <a:pt x="9957" y="5545"/>
                      <a:pt x="9799" y="5702"/>
                      <a:pt x="9799" y="5892"/>
                    </a:cubicBezTo>
                    <a:cubicBezTo>
                      <a:pt x="9799" y="6081"/>
                      <a:pt x="9957" y="6238"/>
                      <a:pt x="10146" y="6238"/>
                    </a:cubicBezTo>
                    <a:lnTo>
                      <a:pt x="10461" y="6238"/>
                    </a:lnTo>
                    <a:cubicBezTo>
                      <a:pt x="10303" y="8443"/>
                      <a:pt x="8539" y="10239"/>
                      <a:pt x="6333" y="10397"/>
                    </a:cubicBezTo>
                    <a:lnTo>
                      <a:pt x="6333" y="10082"/>
                    </a:lnTo>
                    <a:cubicBezTo>
                      <a:pt x="6333" y="9861"/>
                      <a:pt x="6176" y="9704"/>
                      <a:pt x="5955" y="9704"/>
                    </a:cubicBezTo>
                    <a:cubicBezTo>
                      <a:pt x="5766" y="9704"/>
                      <a:pt x="5609" y="9861"/>
                      <a:pt x="5609" y="10082"/>
                    </a:cubicBezTo>
                    <a:lnTo>
                      <a:pt x="5609" y="10397"/>
                    </a:lnTo>
                    <a:cubicBezTo>
                      <a:pt x="3403" y="10239"/>
                      <a:pt x="1639" y="8443"/>
                      <a:pt x="1482" y="6238"/>
                    </a:cubicBezTo>
                    <a:lnTo>
                      <a:pt x="1797" y="6238"/>
                    </a:lnTo>
                    <a:cubicBezTo>
                      <a:pt x="1986" y="6238"/>
                      <a:pt x="2143" y="6081"/>
                      <a:pt x="2143" y="5892"/>
                    </a:cubicBezTo>
                    <a:cubicBezTo>
                      <a:pt x="2143" y="5702"/>
                      <a:pt x="1986" y="5545"/>
                      <a:pt x="1797" y="5545"/>
                    </a:cubicBezTo>
                    <a:lnTo>
                      <a:pt x="1482" y="5545"/>
                    </a:lnTo>
                    <a:cubicBezTo>
                      <a:pt x="1639" y="3340"/>
                      <a:pt x="3403" y="1575"/>
                      <a:pt x="5609" y="1418"/>
                    </a:cubicBezTo>
                    <a:lnTo>
                      <a:pt x="5609" y="1733"/>
                    </a:lnTo>
                    <a:cubicBezTo>
                      <a:pt x="5609" y="1922"/>
                      <a:pt x="5766" y="2079"/>
                      <a:pt x="5955" y="2079"/>
                    </a:cubicBezTo>
                    <a:cubicBezTo>
                      <a:pt x="6176" y="2079"/>
                      <a:pt x="6333" y="1922"/>
                      <a:pt x="6333" y="1733"/>
                    </a:cubicBezTo>
                    <a:lnTo>
                      <a:pt x="6333" y="1418"/>
                    </a:lnTo>
                    <a:close/>
                    <a:moveTo>
                      <a:pt x="5955" y="0"/>
                    </a:moveTo>
                    <a:cubicBezTo>
                      <a:pt x="5766" y="0"/>
                      <a:pt x="5609" y="126"/>
                      <a:pt x="5609" y="347"/>
                    </a:cubicBezTo>
                    <a:lnTo>
                      <a:pt x="5609" y="725"/>
                    </a:lnTo>
                    <a:cubicBezTo>
                      <a:pt x="2994" y="882"/>
                      <a:pt x="946" y="2962"/>
                      <a:pt x="757" y="5576"/>
                    </a:cubicBezTo>
                    <a:lnTo>
                      <a:pt x="379" y="5576"/>
                    </a:lnTo>
                    <a:cubicBezTo>
                      <a:pt x="158" y="5576"/>
                      <a:pt x="1" y="5734"/>
                      <a:pt x="1" y="5923"/>
                    </a:cubicBezTo>
                    <a:cubicBezTo>
                      <a:pt x="1" y="6112"/>
                      <a:pt x="158" y="6270"/>
                      <a:pt x="379" y="6270"/>
                    </a:cubicBezTo>
                    <a:lnTo>
                      <a:pt x="757" y="6270"/>
                    </a:lnTo>
                    <a:cubicBezTo>
                      <a:pt x="915" y="8884"/>
                      <a:pt x="2994" y="10932"/>
                      <a:pt x="5609" y="11121"/>
                    </a:cubicBezTo>
                    <a:lnTo>
                      <a:pt x="5609" y="11531"/>
                    </a:lnTo>
                    <a:cubicBezTo>
                      <a:pt x="5609" y="11720"/>
                      <a:pt x="5766" y="11877"/>
                      <a:pt x="5955" y="11877"/>
                    </a:cubicBezTo>
                    <a:cubicBezTo>
                      <a:pt x="6176" y="11877"/>
                      <a:pt x="6333" y="11720"/>
                      <a:pt x="6333" y="11531"/>
                    </a:cubicBezTo>
                    <a:lnTo>
                      <a:pt x="6333" y="11121"/>
                    </a:lnTo>
                    <a:cubicBezTo>
                      <a:pt x="8917" y="10964"/>
                      <a:pt x="10965" y="8884"/>
                      <a:pt x="11154" y="6270"/>
                    </a:cubicBezTo>
                    <a:lnTo>
                      <a:pt x="11563" y="6270"/>
                    </a:lnTo>
                    <a:cubicBezTo>
                      <a:pt x="11752" y="6270"/>
                      <a:pt x="11910" y="6112"/>
                      <a:pt x="11910" y="5923"/>
                    </a:cubicBezTo>
                    <a:cubicBezTo>
                      <a:pt x="11910" y="5734"/>
                      <a:pt x="11752" y="5576"/>
                      <a:pt x="11563" y="5576"/>
                    </a:cubicBezTo>
                    <a:lnTo>
                      <a:pt x="11154" y="5576"/>
                    </a:lnTo>
                    <a:cubicBezTo>
                      <a:pt x="10996" y="2962"/>
                      <a:pt x="8917" y="914"/>
                      <a:pt x="6333" y="725"/>
                    </a:cubicBezTo>
                    <a:lnTo>
                      <a:pt x="6333" y="347"/>
                    </a:lnTo>
                    <a:cubicBezTo>
                      <a:pt x="6333" y="126"/>
                      <a:pt x="6176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4" name="Google Shape;5907;p89">
                <a:extLst>
                  <a:ext uri="{FF2B5EF4-FFF2-40B4-BE49-F238E27FC236}">
                    <a16:creationId xmlns:a16="http://schemas.microsoft.com/office/drawing/2014/main" id="{18FED76B-326C-CF68-E6EF-1BB471B0B6C9}"/>
                  </a:ext>
                </a:extLst>
              </p:cNvPr>
              <p:cNvSpPr/>
              <p:nvPr/>
            </p:nvSpPr>
            <p:spPr>
              <a:xfrm>
                <a:off x="1058025" y="4155875"/>
                <a:ext cx="7250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2080" extrusionOk="0">
                    <a:moveTo>
                      <a:pt x="1418" y="1"/>
                    </a:moveTo>
                    <a:cubicBezTo>
                      <a:pt x="851" y="1"/>
                      <a:pt x="316" y="347"/>
                      <a:pt x="127" y="914"/>
                    </a:cubicBezTo>
                    <a:cubicBezTo>
                      <a:pt x="1" y="1166"/>
                      <a:pt x="1" y="1450"/>
                      <a:pt x="95" y="1765"/>
                    </a:cubicBezTo>
                    <a:cubicBezTo>
                      <a:pt x="473" y="1954"/>
                      <a:pt x="946" y="2080"/>
                      <a:pt x="1418" y="2080"/>
                    </a:cubicBezTo>
                    <a:cubicBezTo>
                      <a:pt x="1891" y="2080"/>
                      <a:pt x="2332" y="1954"/>
                      <a:pt x="2773" y="1765"/>
                    </a:cubicBezTo>
                    <a:cubicBezTo>
                      <a:pt x="2899" y="1387"/>
                      <a:pt x="2805" y="946"/>
                      <a:pt x="2616" y="599"/>
                    </a:cubicBezTo>
                    <a:cubicBezTo>
                      <a:pt x="2332" y="221"/>
                      <a:pt x="1891" y="1"/>
                      <a:pt x="1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5" name="Google Shape;5908;p89">
                <a:extLst>
                  <a:ext uri="{FF2B5EF4-FFF2-40B4-BE49-F238E27FC236}">
                    <a16:creationId xmlns:a16="http://schemas.microsoft.com/office/drawing/2014/main" id="{84CC822D-F36A-18AB-F2D9-F642D9A557DD}"/>
                  </a:ext>
                </a:extLst>
              </p:cNvPr>
              <p:cNvSpPr/>
              <p:nvPr/>
            </p:nvSpPr>
            <p:spPr>
              <a:xfrm>
                <a:off x="1076150" y="4103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693" y="0"/>
                    </a:moveTo>
                    <a:cubicBezTo>
                      <a:pt x="315" y="0"/>
                      <a:pt x="0" y="315"/>
                      <a:pt x="0" y="693"/>
                    </a:cubicBezTo>
                    <a:cubicBezTo>
                      <a:pt x="0" y="1103"/>
                      <a:pt x="315" y="1418"/>
                      <a:pt x="693" y="1418"/>
                    </a:cubicBezTo>
                    <a:cubicBezTo>
                      <a:pt x="1103" y="1355"/>
                      <a:pt x="1418" y="1040"/>
                      <a:pt x="1418" y="693"/>
                    </a:cubicBezTo>
                    <a:cubicBezTo>
                      <a:pt x="1418" y="315"/>
                      <a:pt x="1103" y="0"/>
                      <a:pt x="69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6" name="Google Shape;5909;p89">
                <a:extLst>
                  <a:ext uri="{FF2B5EF4-FFF2-40B4-BE49-F238E27FC236}">
                    <a16:creationId xmlns:a16="http://schemas.microsoft.com/office/drawing/2014/main" id="{8D0B84D8-D12E-08AB-3304-4756896DB286}"/>
                  </a:ext>
                </a:extLst>
              </p:cNvPr>
              <p:cNvSpPr/>
              <p:nvPr/>
            </p:nvSpPr>
            <p:spPr>
              <a:xfrm>
                <a:off x="1016275" y="4051125"/>
                <a:ext cx="155975" cy="137075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5483" extrusionOk="0">
                    <a:moveTo>
                      <a:pt x="3088" y="1"/>
                    </a:moveTo>
                    <a:cubicBezTo>
                      <a:pt x="1356" y="1"/>
                      <a:pt x="1" y="1387"/>
                      <a:pt x="1" y="3120"/>
                    </a:cubicBezTo>
                    <a:cubicBezTo>
                      <a:pt x="1" y="4033"/>
                      <a:pt x="379" y="4852"/>
                      <a:pt x="1041" y="5451"/>
                    </a:cubicBezTo>
                    <a:cubicBezTo>
                      <a:pt x="1041" y="5262"/>
                      <a:pt x="1104" y="5041"/>
                      <a:pt x="1167" y="4852"/>
                    </a:cubicBezTo>
                    <a:cubicBezTo>
                      <a:pt x="1324" y="4380"/>
                      <a:pt x="1671" y="4002"/>
                      <a:pt x="2112" y="3750"/>
                    </a:cubicBezTo>
                    <a:cubicBezTo>
                      <a:pt x="1891" y="3498"/>
                      <a:pt x="1734" y="3151"/>
                      <a:pt x="1734" y="2804"/>
                    </a:cubicBezTo>
                    <a:cubicBezTo>
                      <a:pt x="1734" y="2048"/>
                      <a:pt x="2364" y="1418"/>
                      <a:pt x="3088" y="1418"/>
                    </a:cubicBezTo>
                    <a:cubicBezTo>
                      <a:pt x="3845" y="1418"/>
                      <a:pt x="4475" y="2048"/>
                      <a:pt x="4475" y="2804"/>
                    </a:cubicBezTo>
                    <a:cubicBezTo>
                      <a:pt x="4475" y="3151"/>
                      <a:pt x="4317" y="3529"/>
                      <a:pt x="4097" y="3750"/>
                    </a:cubicBezTo>
                    <a:cubicBezTo>
                      <a:pt x="4349" y="3907"/>
                      <a:pt x="4632" y="4128"/>
                      <a:pt x="4790" y="4411"/>
                    </a:cubicBezTo>
                    <a:cubicBezTo>
                      <a:pt x="4979" y="4726"/>
                      <a:pt x="5105" y="5073"/>
                      <a:pt x="5136" y="5482"/>
                    </a:cubicBezTo>
                    <a:cubicBezTo>
                      <a:pt x="5766" y="4884"/>
                      <a:pt x="6207" y="4096"/>
                      <a:pt x="6207" y="3151"/>
                    </a:cubicBezTo>
                    <a:cubicBezTo>
                      <a:pt x="6239" y="1418"/>
                      <a:pt x="4821" y="1"/>
                      <a:pt x="30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69" name="Google Shape;5910;p89">
              <a:extLst>
                <a:ext uri="{FF2B5EF4-FFF2-40B4-BE49-F238E27FC236}">
                  <a16:creationId xmlns:a16="http://schemas.microsoft.com/office/drawing/2014/main" id="{710B8692-F59B-5B4C-DE2B-0CD6E46C5A72}"/>
                </a:ext>
              </a:extLst>
            </p:cNvPr>
            <p:cNvGrpSpPr/>
            <p:nvPr/>
          </p:nvGrpSpPr>
          <p:grpSpPr>
            <a:xfrm>
              <a:off x="13977004" y="2866917"/>
              <a:ext cx="472124" cy="508651"/>
              <a:chOff x="2768750" y="3227275"/>
              <a:chExt cx="296175" cy="295375"/>
            </a:xfrm>
            <a:grpFill/>
          </p:grpSpPr>
          <p:sp>
            <p:nvSpPr>
              <p:cNvPr id="775" name="Google Shape;5911;p89">
                <a:extLst>
                  <a:ext uri="{FF2B5EF4-FFF2-40B4-BE49-F238E27FC236}">
                    <a16:creationId xmlns:a16="http://schemas.microsoft.com/office/drawing/2014/main" id="{2F29D42A-DBAB-2A3F-6983-65015792EFB5}"/>
                  </a:ext>
                </a:extLst>
              </p:cNvPr>
              <p:cNvSpPr/>
              <p:nvPr/>
            </p:nvSpPr>
            <p:spPr>
              <a:xfrm>
                <a:off x="2882950" y="3227275"/>
                <a:ext cx="6855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773" extrusionOk="0">
                    <a:moveTo>
                      <a:pt x="1355" y="1"/>
                    </a:moveTo>
                    <a:cubicBezTo>
                      <a:pt x="631" y="1"/>
                      <a:pt x="1" y="631"/>
                      <a:pt x="1" y="1387"/>
                    </a:cubicBezTo>
                    <a:cubicBezTo>
                      <a:pt x="1" y="2143"/>
                      <a:pt x="631" y="2773"/>
                      <a:pt x="1355" y="2773"/>
                    </a:cubicBezTo>
                    <a:cubicBezTo>
                      <a:pt x="2111" y="2773"/>
                      <a:pt x="2742" y="2174"/>
                      <a:pt x="2742" y="1387"/>
                    </a:cubicBezTo>
                    <a:cubicBezTo>
                      <a:pt x="2742" y="631"/>
                      <a:pt x="2111" y="1"/>
                      <a:pt x="13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6" name="Google Shape;5912;p89">
                <a:extLst>
                  <a:ext uri="{FF2B5EF4-FFF2-40B4-BE49-F238E27FC236}">
                    <a16:creationId xmlns:a16="http://schemas.microsoft.com/office/drawing/2014/main" id="{E9B11395-872B-01CD-E530-56DD7DD63BC2}"/>
                  </a:ext>
                </a:extLst>
              </p:cNvPr>
              <p:cNvSpPr/>
              <p:nvPr/>
            </p:nvSpPr>
            <p:spPr>
              <a:xfrm>
                <a:off x="2856175" y="3436000"/>
                <a:ext cx="17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387" extrusionOk="0">
                    <a:moveTo>
                      <a:pt x="0" y="0"/>
                    </a:moveTo>
                    <a:lnTo>
                      <a:pt x="0" y="1386"/>
                    </a:lnTo>
                    <a:lnTo>
                      <a:pt x="694" y="1386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7" name="Google Shape;5913;p89">
                <a:extLst>
                  <a:ext uri="{FF2B5EF4-FFF2-40B4-BE49-F238E27FC236}">
                    <a16:creationId xmlns:a16="http://schemas.microsoft.com/office/drawing/2014/main" id="{55FD5799-B4EC-9DD5-3212-1F0001135DD3}"/>
                  </a:ext>
                </a:extLst>
              </p:cNvPr>
              <p:cNvSpPr/>
              <p:nvPr/>
            </p:nvSpPr>
            <p:spPr>
              <a:xfrm>
                <a:off x="2890050" y="3436000"/>
                <a:ext cx="18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387" extrusionOk="0">
                    <a:moveTo>
                      <a:pt x="0" y="0"/>
                    </a:moveTo>
                    <a:lnTo>
                      <a:pt x="0" y="1386"/>
                    </a:lnTo>
                    <a:lnTo>
                      <a:pt x="725" y="1386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8" name="Google Shape;5914;p89">
                <a:extLst>
                  <a:ext uri="{FF2B5EF4-FFF2-40B4-BE49-F238E27FC236}">
                    <a16:creationId xmlns:a16="http://schemas.microsoft.com/office/drawing/2014/main" id="{8E7D29D5-0C62-544B-0E56-EAFEFC44CD18}"/>
                  </a:ext>
                </a:extLst>
              </p:cNvPr>
              <p:cNvSpPr/>
              <p:nvPr/>
            </p:nvSpPr>
            <p:spPr>
              <a:xfrm>
                <a:off x="2821525" y="3436000"/>
                <a:ext cx="17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387" extrusionOk="0">
                    <a:moveTo>
                      <a:pt x="0" y="0"/>
                    </a:moveTo>
                    <a:lnTo>
                      <a:pt x="0" y="1386"/>
                    </a:lnTo>
                    <a:lnTo>
                      <a:pt x="693" y="1386"/>
                    </a:lnTo>
                    <a:lnTo>
                      <a:pt x="6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9" name="Google Shape;5915;p89">
                <a:extLst>
                  <a:ext uri="{FF2B5EF4-FFF2-40B4-BE49-F238E27FC236}">
                    <a16:creationId xmlns:a16="http://schemas.microsoft.com/office/drawing/2014/main" id="{335D652E-E8B5-8BA4-4A4A-820B5C957F4E}"/>
                  </a:ext>
                </a:extLst>
              </p:cNvPr>
              <p:cNvSpPr/>
              <p:nvPr/>
            </p:nvSpPr>
            <p:spPr>
              <a:xfrm>
                <a:off x="2924700" y="3436000"/>
                <a:ext cx="346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1387" extrusionOk="0">
                    <a:moveTo>
                      <a:pt x="0" y="0"/>
                    </a:moveTo>
                    <a:lnTo>
                      <a:pt x="0" y="1386"/>
                    </a:lnTo>
                    <a:lnTo>
                      <a:pt x="1387" y="1386"/>
                    </a:ln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0" name="Google Shape;5916;p89">
                <a:extLst>
                  <a:ext uri="{FF2B5EF4-FFF2-40B4-BE49-F238E27FC236}">
                    <a16:creationId xmlns:a16="http://schemas.microsoft.com/office/drawing/2014/main" id="{9D9ED263-FE08-07C1-DF75-68728EC85B74}"/>
                  </a:ext>
                </a:extLst>
              </p:cNvPr>
              <p:cNvSpPr/>
              <p:nvPr/>
            </p:nvSpPr>
            <p:spPr>
              <a:xfrm>
                <a:off x="2768750" y="3384800"/>
                <a:ext cx="244175" cy="137850"/>
              </a:xfrm>
              <a:custGeom>
                <a:avLst/>
                <a:gdLst/>
                <a:ahLst/>
                <a:cxnLst/>
                <a:rect l="l" t="t" r="r" b="b"/>
                <a:pathLst>
                  <a:path w="9767" h="5514" extrusionOk="0">
                    <a:moveTo>
                      <a:pt x="7971" y="1387"/>
                    </a:moveTo>
                    <a:cubicBezTo>
                      <a:pt x="8192" y="1387"/>
                      <a:pt x="8349" y="1544"/>
                      <a:pt x="8349" y="1733"/>
                    </a:cubicBezTo>
                    <a:lnTo>
                      <a:pt x="8349" y="3813"/>
                    </a:lnTo>
                    <a:cubicBezTo>
                      <a:pt x="8349" y="4033"/>
                      <a:pt x="8192" y="4191"/>
                      <a:pt x="7971" y="4191"/>
                    </a:cubicBezTo>
                    <a:lnTo>
                      <a:pt x="1765" y="4191"/>
                    </a:lnTo>
                    <a:cubicBezTo>
                      <a:pt x="1576" y="4191"/>
                      <a:pt x="1418" y="4033"/>
                      <a:pt x="1418" y="3813"/>
                    </a:cubicBezTo>
                    <a:lnTo>
                      <a:pt x="1418" y="1733"/>
                    </a:lnTo>
                    <a:cubicBezTo>
                      <a:pt x="1418" y="1544"/>
                      <a:pt x="1576" y="1387"/>
                      <a:pt x="1765" y="1387"/>
                    </a:cubicBezTo>
                    <a:close/>
                    <a:moveTo>
                      <a:pt x="1040" y="0"/>
                    </a:moveTo>
                    <a:cubicBezTo>
                      <a:pt x="473" y="0"/>
                      <a:pt x="32" y="473"/>
                      <a:pt x="32" y="1040"/>
                    </a:cubicBezTo>
                    <a:lnTo>
                      <a:pt x="32" y="4506"/>
                    </a:lnTo>
                    <a:cubicBezTo>
                      <a:pt x="0" y="5073"/>
                      <a:pt x="473" y="5514"/>
                      <a:pt x="1040" y="5514"/>
                    </a:cubicBezTo>
                    <a:lnTo>
                      <a:pt x="8727" y="5514"/>
                    </a:lnTo>
                    <a:cubicBezTo>
                      <a:pt x="9326" y="5514"/>
                      <a:pt x="9767" y="5041"/>
                      <a:pt x="9767" y="4506"/>
                    </a:cubicBezTo>
                    <a:lnTo>
                      <a:pt x="9767" y="1040"/>
                    </a:lnTo>
                    <a:cubicBezTo>
                      <a:pt x="9767" y="442"/>
                      <a:pt x="9294" y="0"/>
                      <a:pt x="87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1" name="Google Shape;5917;p89">
                <a:extLst>
                  <a:ext uri="{FF2B5EF4-FFF2-40B4-BE49-F238E27FC236}">
                    <a16:creationId xmlns:a16="http://schemas.microsoft.com/office/drawing/2014/main" id="{A9B5B2CE-965D-DEE2-7D6E-4F65202C2F6B}"/>
                  </a:ext>
                </a:extLst>
              </p:cNvPr>
              <p:cNvSpPr/>
              <p:nvPr/>
            </p:nvSpPr>
            <p:spPr>
              <a:xfrm>
                <a:off x="3030250" y="3419450"/>
                <a:ext cx="3467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2742" extrusionOk="0">
                    <a:moveTo>
                      <a:pt x="0" y="1"/>
                    </a:moveTo>
                    <a:lnTo>
                      <a:pt x="0" y="2742"/>
                    </a:lnTo>
                    <a:lnTo>
                      <a:pt x="1040" y="2742"/>
                    </a:lnTo>
                    <a:cubicBezTo>
                      <a:pt x="1229" y="2742"/>
                      <a:pt x="1386" y="2584"/>
                      <a:pt x="1386" y="2395"/>
                    </a:cubicBezTo>
                    <a:lnTo>
                      <a:pt x="1386" y="347"/>
                    </a:lnTo>
                    <a:cubicBezTo>
                      <a:pt x="1386" y="158"/>
                      <a:pt x="1229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82" name="Google Shape;5918;p89">
                <a:extLst>
                  <a:ext uri="{FF2B5EF4-FFF2-40B4-BE49-F238E27FC236}">
                    <a16:creationId xmlns:a16="http://schemas.microsoft.com/office/drawing/2014/main" id="{FF6CC1C0-1E31-B831-3C51-A9E24116DA1A}"/>
                  </a:ext>
                </a:extLst>
              </p:cNvPr>
              <p:cNvSpPr/>
              <p:nvPr/>
            </p:nvSpPr>
            <p:spPr>
              <a:xfrm>
                <a:off x="2856175" y="3294225"/>
                <a:ext cx="1221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931" extrusionOk="0">
                    <a:moveTo>
                      <a:pt x="820" y="0"/>
                    </a:moveTo>
                    <a:cubicBezTo>
                      <a:pt x="316" y="473"/>
                      <a:pt x="0" y="1103"/>
                      <a:pt x="0" y="1828"/>
                    </a:cubicBezTo>
                    <a:lnTo>
                      <a:pt x="0" y="2552"/>
                    </a:lnTo>
                    <a:cubicBezTo>
                      <a:pt x="0" y="2773"/>
                      <a:pt x="158" y="2930"/>
                      <a:pt x="347" y="2930"/>
                    </a:cubicBezTo>
                    <a:lnTo>
                      <a:pt x="4506" y="2930"/>
                    </a:lnTo>
                    <a:cubicBezTo>
                      <a:pt x="4726" y="2930"/>
                      <a:pt x="4884" y="2773"/>
                      <a:pt x="4884" y="2552"/>
                    </a:cubicBezTo>
                    <a:lnTo>
                      <a:pt x="4884" y="1828"/>
                    </a:lnTo>
                    <a:cubicBezTo>
                      <a:pt x="4884" y="1103"/>
                      <a:pt x="4569" y="441"/>
                      <a:pt x="4033" y="0"/>
                    </a:cubicBezTo>
                    <a:cubicBezTo>
                      <a:pt x="3655" y="473"/>
                      <a:pt x="3088" y="788"/>
                      <a:pt x="2426" y="788"/>
                    </a:cubicBezTo>
                    <a:cubicBezTo>
                      <a:pt x="1765" y="788"/>
                      <a:pt x="1198" y="473"/>
                      <a:pt x="8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70" name="Google Shape;5919;p89">
              <a:extLst>
                <a:ext uri="{FF2B5EF4-FFF2-40B4-BE49-F238E27FC236}">
                  <a16:creationId xmlns:a16="http://schemas.microsoft.com/office/drawing/2014/main" id="{F100FD0A-80E4-F7BE-03F2-9E78B7ECF48B}"/>
                </a:ext>
              </a:extLst>
            </p:cNvPr>
            <p:cNvGrpSpPr/>
            <p:nvPr/>
          </p:nvGrpSpPr>
          <p:grpSpPr>
            <a:xfrm>
              <a:off x="14005259" y="3509222"/>
              <a:ext cx="415614" cy="507833"/>
              <a:chOff x="2786075" y="3591800"/>
              <a:chExt cx="260725" cy="294900"/>
            </a:xfrm>
            <a:grpFill/>
          </p:grpSpPr>
          <p:sp>
            <p:nvSpPr>
              <p:cNvPr id="770" name="Google Shape;5920;p89">
                <a:extLst>
                  <a:ext uri="{FF2B5EF4-FFF2-40B4-BE49-F238E27FC236}">
                    <a16:creationId xmlns:a16="http://schemas.microsoft.com/office/drawing/2014/main" id="{2EE4A493-D129-DA56-D617-DD5059EC56F0}"/>
                  </a:ext>
                </a:extLst>
              </p:cNvPr>
              <p:cNvSpPr/>
              <p:nvPr/>
            </p:nvSpPr>
            <p:spPr>
              <a:xfrm>
                <a:off x="2898700" y="36770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694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6"/>
                      <a:pt x="1103" y="1"/>
                      <a:pt x="6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1" name="Google Shape;5921;p89">
                <a:extLst>
                  <a:ext uri="{FF2B5EF4-FFF2-40B4-BE49-F238E27FC236}">
                    <a16:creationId xmlns:a16="http://schemas.microsoft.com/office/drawing/2014/main" id="{B098F4C3-0B72-FF6A-C052-3D8419A9D1F1}"/>
                  </a:ext>
                </a:extLst>
              </p:cNvPr>
              <p:cNvSpPr/>
              <p:nvPr/>
            </p:nvSpPr>
            <p:spPr>
              <a:xfrm>
                <a:off x="2883750" y="3729775"/>
                <a:ext cx="6697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56" extrusionOk="0">
                    <a:moveTo>
                      <a:pt x="1323" y="1"/>
                    </a:moveTo>
                    <a:cubicBezTo>
                      <a:pt x="693" y="1"/>
                      <a:pt x="189" y="379"/>
                      <a:pt x="0" y="977"/>
                    </a:cubicBezTo>
                    <a:cubicBezTo>
                      <a:pt x="378" y="1198"/>
                      <a:pt x="819" y="1355"/>
                      <a:pt x="1323" y="1355"/>
                    </a:cubicBezTo>
                    <a:cubicBezTo>
                      <a:pt x="1796" y="1355"/>
                      <a:pt x="2269" y="1198"/>
                      <a:pt x="2678" y="977"/>
                    </a:cubicBezTo>
                    <a:cubicBezTo>
                      <a:pt x="2489" y="410"/>
                      <a:pt x="1922" y="1"/>
                      <a:pt x="132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2" name="Google Shape;5922;p89">
                <a:extLst>
                  <a:ext uri="{FF2B5EF4-FFF2-40B4-BE49-F238E27FC236}">
                    <a16:creationId xmlns:a16="http://schemas.microsoft.com/office/drawing/2014/main" id="{FF6AADBA-5262-64CC-5485-06383792889E}"/>
                  </a:ext>
                </a:extLst>
              </p:cNvPr>
              <p:cNvSpPr/>
              <p:nvPr/>
            </p:nvSpPr>
            <p:spPr>
              <a:xfrm>
                <a:off x="2855375" y="3643150"/>
                <a:ext cx="122125" cy="9847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3939" extrusionOk="0">
                    <a:moveTo>
                      <a:pt x="2458" y="0"/>
                    </a:moveTo>
                    <a:cubicBezTo>
                      <a:pt x="1198" y="0"/>
                      <a:pt x="222" y="977"/>
                      <a:pt x="64" y="2079"/>
                    </a:cubicBezTo>
                    <a:cubicBezTo>
                      <a:pt x="1" y="2741"/>
                      <a:pt x="159" y="3371"/>
                      <a:pt x="600" y="3938"/>
                    </a:cubicBezTo>
                    <a:cubicBezTo>
                      <a:pt x="820" y="3529"/>
                      <a:pt x="1135" y="3214"/>
                      <a:pt x="1482" y="3025"/>
                    </a:cubicBezTo>
                    <a:cubicBezTo>
                      <a:pt x="1230" y="2772"/>
                      <a:pt x="1072" y="2426"/>
                      <a:pt x="1072" y="2079"/>
                    </a:cubicBezTo>
                    <a:cubicBezTo>
                      <a:pt x="1072" y="1323"/>
                      <a:pt x="1734" y="693"/>
                      <a:pt x="2458" y="693"/>
                    </a:cubicBezTo>
                    <a:cubicBezTo>
                      <a:pt x="3214" y="693"/>
                      <a:pt x="3845" y="1323"/>
                      <a:pt x="3845" y="2079"/>
                    </a:cubicBezTo>
                    <a:cubicBezTo>
                      <a:pt x="3845" y="2426"/>
                      <a:pt x="3687" y="2772"/>
                      <a:pt x="3435" y="3025"/>
                    </a:cubicBezTo>
                    <a:cubicBezTo>
                      <a:pt x="3845" y="3214"/>
                      <a:pt x="4128" y="3529"/>
                      <a:pt x="4317" y="3938"/>
                    </a:cubicBezTo>
                    <a:cubicBezTo>
                      <a:pt x="4695" y="3466"/>
                      <a:pt x="4853" y="2930"/>
                      <a:pt x="4853" y="2394"/>
                    </a:cubicBezTo>
                    <a:cubicBezTo>
                      <a:pt x="4884" y="1103"/>
                      <a:pt x="3813" y="0"/>
                      <a:pt x="24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3" name="Google Shape;5923;p89">
                <a:extLst>
                  <a:ext uri="{FF2B5EF4-FFF2-40B4-BE49-F238E27FC236}">
                    <a16:creationId xmlns:a16="http://schemas.microsoft.com/office/drawing/2014/main" id="{AD3AFD52-4327-3597-FFB0-EB96B2D9EB73}"/>
                  </a:ext>
                </a:extLst>
              </p:cNvPr>
              <p:cNvSpPr/>
              <p:nvPr/>
            </p:nvSpPr>
            <p:spPr>
              <a:xfrm>
                <a:off x="2801050" y="3591800"/>
                <a:ext cx="229225" cy="258500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0340" extrusionOk="0">
                    <a:moveTo>
                      <a:pt x="4679" y="1327"/>
                    </a:moveTo>
                    <a:cubicBezTo>
                      <a:pt x="6369" y="1327"/>
                      <a:pt x="7750" y="2741"/>
                      <a:pt x="7750" y="4448"/>
                    </a:cubicBezTo>
                    <a:cubicBezTo>
                      <a:pt x="7750" y="6244"/>
                      <a:pt x="6301" y="7599"/>
                      <a:pt x="4631" y="7599"/>
                    </a:cubicBezTo>
                    <a:cubicBezTo>
                      <a:pt x="2836" y="7599"/>
                      <a:pt x="1292" y="5961"/>
                      <a:pt x="1575" y="4039"/>
                    </a:cubicBezTo>
                    <a:cubicBezTo>
                      <a:pt x="1764" y="2716"/>
                      <a:pt x="2867" y="1550"/>
                      <a:pt x="4222" y="1361"/>
                    </a:cubicBezTo>
                    <a:cubicBezTo>
                      <a:pt x="4376" y="1338"/>
                      <a:pt x="4529" y="1327"/>
                      <a:pt x="4679" y="1327"/>
                    </a:cubicBezTo>
                    <a:close/>
                    <a:moveTo>
                      <a:pt x="4597" y="0"/>
                    </a:moveTo>
                    <a:cubicBezTo>
                      <a:pt x="4401" y="0"/>
                      <a:pt x="4202" y="13"/>
                      <a:pt x="4001" y="38"/>
                    </a:cubicBezTo>
                    <a:cubicBezTo>
                      <a:pt x="1985" y="290"/>
                      <a:pt x="378" y="1928"/>
                      <a:pt x="158" y="3913"/>
                    </a:cubicBezTo>
                    <a:cubicBezTo>
                      <a:pt x="0" y="5110"/>
                      <a:pt x="315" y="6244"/>
                      <a:pt x="1008" y="7189"/>
                    </a:cubicBezTo>
                    <a:cubicBezTo>
                      <a:pt x="1197" y="7473"/>
                      <a:pt x="1449" y="7756"/>
                      <a:pt x="1670" y="7945"/>
                    </a:cubicBezTo>
                    <a:lnTo>
                      <a:pt x="4411" y="10277"/>
                    </a:lnTo>
                    <a:cubicBezTo>
                      <a:pt x="4474" y="10308"/>
                      <a:pt x="4568" y="10340"/>
                      <a:pt x="4631" y="10340"/>
                    </a:cubicBezTo>
                    <a:cubicBezTo>
                      <a:pt x="4726" y="10340"/>
                      <a:pt x="4789" y="10308"/>
                      <a:pt x="4883" y="10277"/>
                    </a:cubicBezTo>
                    <a:lnTo>
                      <a:pt x="7593" y="7945"/>
                    </a:lnTo>
                    <a:cubicBezTo>
                      <a:pt x="7845" y="7756"/>
                      <a:pt x="8065" y="7473"/>
                      <a:pt x="8254" y="7189"/>
                    </a:cubicBezTo>
                    <a:cubicBezTo>
                      <a:pt x="8853" y="6402"/>
                      <a:pt x="9168" y="5457"/>
                      <a:pt x="9168" y="4480"/>
                    </a:cubicBezTo>
                    <a:cubicBezTo>
                      <a:pt x="9139" y="1996"/>
                      <a:pt x="7104" y="0"/>
                      <a:pt x="45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74" name="Google Shape;5924;p89">
                <a:extLst>
                  <a:ext uri="{FF2B5EF4-FFF2-40B4-BE49-F238E27FC236}">
                    <a16:creationId xmlns:a16="http://schemas.microsoft.com/office/drawing/2014/main" id="{26EFA9F5-6325-A073-002F-3477E818A443}"/>
                  </a:ext>
                </a:extLst>
              </p:cNvPr>
              <p:cNvSpPr/>
              <p:nvPr/>
            </p:nvSpPr>
            <p:spPr>
              <a:xfrm>
                <a:off x="2786075" y="3800675"/>
                <a:ext cx="260725" cy="86025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3441" extrusionOk="0">
                    <a:moveTo>
                      <a:pt x="1702" y="0"/>
                    </a:moveTo>
                    <a:cubicBezTo>
                      <a:pt x="1576" y="0"/>
                      <a:pt x="1513" y="63"/>
                      <a:pt x="1418" y="189"/>
                    </a:cubicBezTo>
                    <a:lnTo>
                      <a:pt x="32" y="2930"/>
                    </a:lnTo>
                    <a:cubicBezTo>
                      <a:pt x="1" y="3056"/>
                      <a:pt x="1" y="3213"/>
                      <a:pt x="32" y="3308"/>
                    </a:cubicBezTo>
                    <a:cubicBezTo>
                      <a:pt x="95" y="3371"/>
                      <a:pt x="190" y="3434"/>
                      <a:pt x="316" y="3434"/>
                    </a:cubicBezTo>
                    <a:lnTo>
                      <a:pt x="10019" y="3434"/>
                    </a:lnTo>
                    <a:cubicBezTo>
                      <a:pt x="10045" y="3438"/>
                      <a:pt x="10070" y="3440"/>
                      <a:pt x="10093" y="3440"/>
                    </a:cubicBezTo>
                    <a:cubicBezTo>
                      <a:pt x="10241" y="3440"/>
                      <a:pt x="10338" y="3362"/>
                      <a:pt x="10366" y="3308"/>
                    </a:cubicBezTo>
                    <a:cubicBezTo>
                      <a:pt x="10429" y="3182"/>
                      <a:pt x="10429" y="3056"/>
                      <a:pt x="10366" y="2930"/>
                    </a:cubicBezTo>
                    <a:lnTo>
                      <a:pt x="8979" y="189"/>
                    </a:lnTo>
                    <a:cubicBezTo>
                      <a:pt x="8948" y="63"/>
                      <a:pt x="8822" y="32"/>
                      <a:pt x="8696" y="0"/>
                    </a:cubicBezTo>
                    <a:lnTo>
                      <a:pt x="8601" y="95"/>
                    </a:lnTo>
                    <a:lnTo>
                      <a:pt x="5860" y="2426"/>
                    </a:lnTo>
                    <a:cubicBezTo>
                      <a:pt x="5671" y="2583"/>
                      <a:pt x="5451" y="2678"/>
                      <a:pt x="5199" y="2678"/>
                    </a:cubicBezTo>
                    <a:cubicBezTo>
                      <a:pt x="4978" y="2678"/>
                      <a:pt x="4726" y="2583"/>
                      <a:pt x="4537" y="2426"/>
                    </a:cubicBezTo>
                    <a:lnTo>
                      <a:pt x="1828" y="95"/>
                    </a:lnTo>
                    <a:lnTo>
                      <a:pt x="170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71" name="Google Shape;5925;p89">
              <a:extLst>
                <a:ext uri="{FF2B5EF4-FFF2-40B4-BE49-F238E27FC236}">
                  <a16:creationId xmlns:a16="http://schemas.microsoft.com/office/drawing/2014/main" id="{04FE849F-7C1F-091B-F060-71B0D7C03E8A}"/>
                </a:ext>
              </a:extLst>
            </p:cNvPr>
            <p:cNvGrpSpPr/>
            <p:nvPr/>
          </p:nvGrpSpPr>
          <p:grpSpPr>
            <a:xfrm>
              <a:off x="14059877" y="4158600"/>
              <a:ext cx="306380" cy="510029"/>
              <a:chOff x="2819150" y="3955025"/>
              <a:chExt cx="192200" cy="296175"/>
            </a:xfrm>
            <a:grpFill/>
          </p:grpSpPr>
          <p:sp>
            <p:nvSpPr>
              <p:cNvPr id="766" name="Google Shape;5926;p89">
                <a:extLst>
                  <a:ext uri="{FF2B5EF4-FFF2-40B4-BE49-F238E27FC236}">
                    <a16:creationId xmlns:a16="http://schemas.microsoft.com/office/drawing/2014/main" id="{23BB20FE-E181-D8FB-A3EF-DFF0B0FB5EB9}"/>
                  </a:ext>
                </a:extLst>
              </p:cNvPr>
              <p:cNvSpPr/>
              <p:nvPr/>
            </p:nvSpPr>
            <p:spPr>
              <a:xfrm>
                <a:off x="2856175" y="40070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1324" y="0"/>
                    </a:moveTo>
                    <a:cubicBezTo>
                      <a:pt x="631" y="0"/>
                      <a:pt x="127" y="725"/>
                      <a:pt x="347" y="1386"/>
                    </a:cubicBezTo>
                    <a:lnTo>
                      <a:pt x="599" y="2080"/>
                    </a:lnTo>
                    <a:lnTo>
                      <a:pt x="379" y="2080"/>
                    </a:lnTo>
                    <a:cubicBezTo>
                      <a:pt x="158" y="2080"/>
                      <a:pt x="0" y="2237"/>
                      <a:pt x="0" y="2458"/>
                    </a:cubicBezTo>
                    <a:cubicBezTo>
                      <a:pt x="0" y="2647"/>
                      <a:pt x="158" y="2804"/>
                      <a:pt x="347" y="2804"/>
                    </a:cubicBezTo>
                    <a:lnTo>
                      <a:pt x="4506" y="2804"/>
                    </a:lnTo>
                    <a:cubicBezTo>
                      <a:pt x="4726" y="2804"/>
                      <a:pt x="4884" y="2647"/>
                      <a:pt x="4884" y="2458"/>
                    </a:cubicBezTo>
                    <a:cubicBezTo>
                      <a:pt x="4884" y="2237"/>
                      <a:pt x="4726" y="2080"/>
                      <a:pt x="4506" y="2080"/>
                    </a:cubicBezTo>
                    <a:lnTo>
                      <a:pt x="4317" y="2080"/>
                    </a:lnTo>
                    <a:lnTo>
                      <a:pt x="4569" y="1386"/>
                    </a:lnTo>
                    <a:cubicBezTo>
                      <a:pt x="4789" y="725"/>
                      <a:pt x="4285" y="0"/>
                      <a:pt x="35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7" name="Google Shape;5927;p89">
                <a:extLst>
                  <a:ext uri="{FF2B5EF4-FFF2-40B4-BE49-F238E27FC236}">
                    <a16:creationId xmlns:a16="http://schemas.microsoft.com/office/drawing/2014/main" id="{9A4FE538-CFA0-9E5E-0C1C-CEA0BC2681AE}"/>
                  </a:ext>
                </a:extLst>
              </p:cNvPr>
              <p:cNvSpPr/>
              <p:nvPr/>
            </p:nvSpPr>
            <p:spPr>
              <a:xfrm>
                <a:off x="2819150" y="4180300"/>
                <a:ext cx="1922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7688" h="2836" extrusionOk="0">
                    <a:moveTo>
                      <a:pt x="1418" y="0"/>
                    </a:moveTo>
                    <a:cubicBezTo>
                      <a:pt x="1040" y="0"/>
                      <a:pt x="725" y="315"/>
                      <a:pt x="725" y="725"/>
                    </a:cubicBezTo>
                    <a:lnTo>
                      <a:pt x="725" y="1418"/>
                    </a:lnTo>
                    <a:cubicBezTo>
                      <a:pt x="316" y="1418"/>
                      <a:pt x="1" y="1733"/>
                      <a:pt x="1" y="2143"/>
                    </a:cubicBezTo>
                    <a:lnTo>
                      <a:pt x="1" y="2489"/>
                    </a:lnTo>
                    <a:cubicBezTo>
                      <a:pt x="1" y="2678"/>
                      <a:pt x="158" y="2836"/>
                      <a:pt x="379" y="2836"/>
                    </a:cubicBezTo>
                    <a:lnTo>
                      <a:pt x="7310" y="2836"/>
                    </a:lnTo>
                    <a:cubicBezTo>
                      <a:pt x="7530" y="2804"/>
                      <a:pt x="7688" y="2678"/>
                      <a:pt x="7688" y="2489"/>
                    </a:cubicBezTo>
                    <a:lnTo>
                      <a:pt x="7688" y="2143"/>
                    </a:lnTo>
                    <a:cubicBezTo>
                      <a:pt x="7688" y="1733"/>
                      <a:pt x="7373" y="1418"/>
                      <a:pt x="6995" y="1418"/>
                    </a:cubicBezTo>
                    <a:lnTo>
                      <a:pt x="6995" y="725"/>
                    </a:lnTo>
                    <a:cubicBezTo>
                      <a:pt x="6995" y="315"/>
                      <a:pt x="6680" y="0"/>
                      <a:pt x="62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8" name="Google Shape;5928;p89">
                <a:extLst>
                  <a:ext uri="{FF2B5EF4-FFF2-40B4-BE49-F238E27FC236}">
                    <a16:creationId xmlns:a16="http://schemas.microsoft.com/office/drawing/2014/main" id="{174F1C88-89ED-6878-2337-07F7C6AEADAE}"/>
                  </a:ext>
                </a:extLst>
              </p:cNvPr>
              <p:cNvSpPr/>
              <p:nvPr/>
            </p:nvSpPr>
            <p:spPr>
              <a:xfrm>
                <a:off x="2882950" y="3955025"/>
                <a:ext cx="685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1419" extrusionOk="0">
                    <a:moveTo>
                      <a:pt x="1355" y="1"/>
                    </a:moveTo>
                    <a:cubicBezTo>
                      <a:pt x="1166" y="1"/>
                      <a:pt x="1009" y="158"/>
                      <a:pt x="1009" y="348"/>
                    </a:cubicBezTo>
                    <a:lnTo>
                      <a:pt x="1009" y="726"/>
                    </a:lnTo>
                    <a:cubicBezTo>
                      <a:pt x="568" y="820"/>
                      <a:pt x="221" y="1072"/>
                      <a:pt x="1" y="1419"/>
                    </a:cubicBezTo>
                    <a:lnTo>
                      <a:pt x="2742" y="1419"/>
                    </a:lnTo>
                    <a:cubicBezTo>
                      <a:pt x="2521" y="1104"/>
                      <a:pt x="2111" y="852"/>
                      <a:pt x="1733" y="726"/>
                    </a:cubicBezTo>
                    <a:lnTo>
                      <a:pt x="1733" y="348"/>
                    </a:lnTo>
                    <a:cubicBezTo>
                      <a:pt x="1670" y="158"/>
                      <a:pt x="1513" y="1"/>
                      <a:pt x="13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9" name="Google Shape;5929;p89">
                <a:extLst>
                  <a:ext uri="{FF2B5EF4-FFF2-40B4-BE49-F238E27FC236}">
                    <a16:creationId xmlns:a16="http://schemas.microsoft.com/office/drawing/2014/main" id="{39934CCD-D228-401A-1C15-F0E497F3200E}"/>
                  </a:ext>
                </a:extLst>
              </p:cNvPr>
              <p:cNvSpPr/>
              <p:nvPr/>
            </p:nvSpPr>
            <p:spPr>
              <a:xfrm>
                <a:off x="2856975" y="4093650"/>
                <a:ext cx="11895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2805" extrusionOk="0">
                    <a:moveTo>
                      <a:pt x="473" y="1"/>
                    </a:moveTo>
                    <a:lnTo>
                      <a:pt x="0" y="2805"/>
                    </a:lnTo>
                    <a:lnTo>
                      <a:pt x="4757" y="2805"/>
                    </a:lnTo>
                    <a:lnTo>
                      <a:pt x="428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72" name="Google Shape;5930;p89">
              <a:extLst>
                <a:ext uri="{FF2B5EF4-FFF2-40B4-BE49-F238E27FC236}">
                  <a16:creationId xmlns:a16="http://schemas.microsoft.com/office/drawing/2014/main" id="{868D97E4-F97D-2DE1-A034-D1CBFAE86E10}"/>
                </a:ext>
              </a:extLst>
            </p:cNvPr>
            <p:cNvGrpSpPr/>
            <p:nvPr/>
          </p:nvGrpSpPr>
          <p:grpSpPr>
            <a:xfrm>
              <a:off x="12203867" y="4836925"/>
              <a:ext cx="470848" cy="507316"/>
              <a:chOff x="4629125" y="3235150"/>
              <a:chExt cx="295375" cy="294600"/>
            </a:xfrm>
            <a:grpFill/>
          </p:grpSpPr>
          <p:sp>
            <p:nvSpPr>
              <p:cNvPr id="761" name="Google Shape;5931;p89">
                <a:extLst>
                  <a:ext uri="{FF2B5EF4-FFF2-40B4-BE49-F238E27FC236}">
                    <a16:creationId xmlns:a16="http://schemas.microsoft.com/office/drawing/2014/main" id="{725CF670-6733-0D0B-7BDC-9B3750B6F49E}"/>
                  </a:ext>
                </a:extLst>
              </p:cNvPr>
              <p:cNvSpPr/>
              <p:nvPr/>
            </p:nvSpPr>
            <p:spPr>
              <a:xfrm>
                <a:off x="4696850" y="33911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64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2" name="Google Shape;5932;p89">
                <a:extLst>
                  <a:ext uri="{FF2B5EF4-FFF2-40B4-BE49-F238E27FC236}">
                    <a16:creationId xmlns:a16="http://schemas.microsoft.com/office/drawing/2014/main" id="{E910BE97-82F9-83C0-2819-F2E155A5F22C}"/>
                  </a:ext>
                </a:extLst>
              </p:cNvPr>
              <p:cNvSpPr/>
              <p:nvPr/>
            </p:nvSpPr>
            <p:spPr>
              <a:xfrm>
                <a:off x="4680300" y="3443875"/>
                <a:ext cx="69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773" y="1387"/>
                    </a:lnTo>
                    <a:cubicBezTo>
                      <a:pt x="2773" y="630"/>
                      <a:pt x="2175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3" name="Google Shape;5933;p89">
                <a:extLst>
                  <a:ext uri="{FF2B5EF4-FFF2-40B4-BE49-F238E27FC236}">
                    <a16:creationId xmlns:a16="http://schemas.microsoft.com/office/drawing/2014/main" id="{A65D8CE3-7B4F-8456-8726-A5D266F53FDA}"/>
                  </a:ext>
                </a:extLst>
              </p:cNvPr>
              <p:cNvSpPr/>
              <p:nvPr/>
            </p:nvSpPr>
            <p:spPr>
              <a:xfrm>
                <a:off x="4629125" y="3339900"/>
                <a:ext cx="295375" cy="1898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7594" extrusionOk="0">
                    <a:moveTo>
                      <a:pt x="10050" y="2080"/>
                    </a:moveTo>
                    <a:cubicBezTo>
                      <a:pt x="10239" y="2080"/>
                      <a:pt x="10397" y="2238"/>
                      <a:pt x="10397" y="2427"/>
                    </a:cubicBezTo>
                    <a:cubicBezTo>
                      <a:pt x="10397" y="2616"/>
                      <a:pt x="10239" y="2773"/>
                      <a:pt x="10050" y="2773"/>
                    </a:cubicBezTo>
                    <a:lnTo>
                      <a:pt x="6553" y="2773"/>
                    </a:lnTo>
                    <a:cubicBezTo>
                      <a:pt x="6333" y="2773"/>
                      <a:pt x="6175" y="2616"/>
                      <a:pt x="6175" y="2427"/>
                    </a:cubicBezTo>
                    <a:cubicBezTo>
                      <a:pt x="6175" y="2238"/>
                      <a:pt x="6333" y="2080"/>
                      <a:pt x="6553" y="2080"/>
                    </a:cubicBezTo>
                    <a:close/>
                    <a:moveTo>
                      <a:pt x="10050" y="3466"/>
                    </a:moveTo>
                    <a:cubicBezTo>
                      <a:pt x="10239" y="3466"/>
                      <a:pt x="10397" y="3624"/>
                      <a:pt x="10397" y="3813"/>
                    </a:cubicBezTo>
                    <a:cubicBezTo>
                      <a:pt x="10397" y="4002"/>
                      <a:pt x="10239" y="4159"/>
                      <a:pt x="10050" y="4159"/>
                    </a:cubicBezTo>
                    <a:lnTo>
                      <a:pt x="6553" y="4159"/>
                    </a:lnTo>
                    <a:cubicBezTo>
                      <a:pt x="6333" y="4159"/>
                      <a:pt x="6175" y="4002"/>
                      <a:pt x="6175" y="3813"/>
                    </a:cubicBezTo>
                    <a:cubicBezTo>
                      <a:pt x="6175" y="3624"/>
                      <a:pt x="6333" y="3466"/>
                      <a:pt x="6553" y="3466"/>
                    </a:cubicBezTo>
                    <a:close/>
                    <a:moveTo>
                      <a:pt x="10050" y="4821"/>
                    </a:moveTo>
                    <a:cubicBezTo>
                      <a:pt x="10239" y="4821"/>
                      <a:pt x="10397" y="4978"/>
                      <a:pt x="10397" y="5199"/>
                    </a:cubicBezTo>
                    <a:cubicBezTo>
                      <a:pt x="10397" y="5388"/>
                      <a:pt x="10239" y="5546"/>
                      <a:pt x="10050" y="5546"/>
                    </a:cubicBezTo>
                    <a:lnTo>
                      <a:pt x="6553" y="5546"/>
                    </a:lnTo>
                    <a:cubicBezTo>
                      <a:pt x="6333" y="5546"/>
                      <a:pt x="6175" y="5388"/>
                      <a:pt x="6175" y="5199"/>
                    </a:cubicBezTo>
                    <a:cubicBezTo>
                      <a:pt x="6175" y="4978"/>
                      <a:pt x="6333" y="4821"/>
                      <a:pt x="6553" y="4821"/>
                    </a:cubicBezTo>
                    <a:close/>
                    <a:moveTo>
                      <a:pt x="3403" y="1418"/>
                    </a:moveTo>
                    <a:cubicBezTo>
                      <a:pt x="4127" y="1418"/>
                      <a:pt x="4757" y="2049"/>
                      <a:pt x="4757" y="2773"/>
                    </a:cubicBezTo>
                    <a:cubicBezTo>
                      <a:pt x="4757" y="3151"/>
                      <a:pt x="4600" y="3498"/>
                      <a:pt x="4379" y="3718"/>
                    </a:cubicBezTo>
                    <a:cubicBezTo>
                      <a:pt x="5009" y="4065"/>
                      <a:pt x="5451" y="4758"/>
                      <a:pt x="5451" y="5546"/>
                    </a:cubicBezTo>
                    <a:lnTo>
                      <a:pt x="5451" y="5892"/>
                    </a:lnTo>
                    <a:lnTo>
                      <a:pt x="5514" y="5892"/>
                    </a:lnTo>
                    <a:cubicBezTo>
                      <a:pt x="5514" y="6081"/>
                      <a:pt x="5356" y="6239"/>
                      <a:pt x="5167" y="6239"/>
                    </a:cubicBezTo>
                    <a:lnTo>
                      <a:pt x="1701" y="6239"/>
                    </a:lnTo>
                    <a:cubicBezTo>
                      <a:pt x="1512" y="6239"/>
                      <a:pt x="1355" y="6081"/>
                      <a:pt x="1355" y="5892"/>
                    </a:cubicBezTo>
                    <a:lnTo>
                      <a:pt x="1355" y="5546"/>
                    </a:lnTo>
                    <a:cubicBezTo>
                      <a:pt x="1355" y="4758"/>
                      <a:pt x="1764" y="4096"/>
                      <a:pt x="2395" y="3718"/>
                    </a:cubicBezTo>
                    <a:cubicBezTo>
                      <a:pt x="2174" y="3498"/>
                      <a:pt x="2016" y="3151"/>
                      <a:pt x="2016" y="2773"/>
                    </a:cubicBezTo>
                    <a:cubicBezTo>
                      <a:pt x="2016" y="2049"/>
                      <a:pt x="2647" y="1418"/>
                      <a:pt x="3403" y="1418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09"/>
                    </a:cubicBezTo>
                    <a:lnTo>
                      <a:pt x="0" y="6554"/>
                    </a:lnTo>
                    <a:cubicBezTo>
                      <a:pt x="0" y="7152"/>
                      <a:pt x="473" y="7593"/>
                      <a:pt x="1040" y="7593"/>
                    </a:cubicBezTo>
                    <a:lnTo>
                      <a:pt x="10806" y="7593"/>
                    </a:lnTo>
                    <a:cubicBezTo>
                      <a:pt x="11373" y="7593"/>
                      <a:pt x="11815" y="7121"/>
                      <a:pt x="11815" y="6554"/>
                    </a:cubicBezTo>
                    <a:lnTo>
                      <a:pt x="11815" y="1009"/>
                    </a:lnTo>
                    <a:cubicBezTo>
                      <a:pt x="11783" y="473"/>
                      <a:pt x="11310" y="1"/>
                      <a:pt x="10743" y="1"/>
                    </a:cubicBezTo>
                    <a:lnTo>
                      <a:pt x="7593" y="1"/>
                    </a:lnTo>
                    <a:lnTo>
                      <a:pt x="7593" y="347"/>
                    </a:lnTo>
                    <a:cubicBezTo>
                      <a:pt x="7593" y="946"/>
                      <a:pt x="7120" y="1355"/>
                      <a:pt x="6585" y="1355"/>
                    </a:cubicBezTo>
                    <a:lnTo>
                      <a:pt x="5198" y="1355"/>
                    </a:lnTo>
                    <a:cubicBezTo>
                      <a:pt x="4600" y="1355"/>
                      <a:pt x="4190" y="883"/>
                      <a:pt x="4190" y="347"/>
                    </a:cubicBezTo>
                    <a:lnTo>
                      <a:pt x="419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4" name="Google Shape;5934;p89">
                <a:extLst>
                  <a:ext uri="{FF2B5EF4-FFF2-40B4-BE49-F238E27FC236}">
                    <a16:creationId xmlns:a16="http://schemas.microsoft.com/office/drawing/2014/main" id="{941D6AD9-F8EE-9EA7-BF33-6358AD2C6223}"/>
                  </a:ext>
                </a:extLst>
              </p:cNvPr>
              <p:cNvSpPr/>
              <p:nvPr/>
            </p:nvSpPr>
            <p:spPr>
              <a:xfrm>
                <a:off x="4714975" y="32871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4"/>
                      <a:pt x="315" y="1419"/>
                      <a:pt x="693" y="1419"/>
                    </a:cubicBezTo>
                    <a:lnTo>
                      <a:pt x="1418" y="1419"/>
                    </a:lnTo>
                    <a:lnTo>
                      <a:pt x="1418" y="2458"/>
                    </a:lnTo>
                    <a:cubicBezTo>
                      <a:pt x="1386" y="2647"/>
                      <a:pt x="1544" y="2805"/>
                      <a:pt x="1733" y="2805"/>
                    </a:cubicBezTo>
                    <a:lnTo>
                      <a:pt x="3119" y="2805"/>
                    </a:lnTo>
                    <a:cubicBezTo>
                      <a:pt x="3308" y="2805"/>
                      <a:pt x="3466" y="2647"/>
                      <a:pt x="3466" y="2458"/>
                    </a:cubicBezTo>
                    <a:lnTo>
                      <a:pt x="3466" y="1419"/>
                    </a:lnTo>
                    <a:lnTo>
                      <a:pt x="4159" y="1419"/>
                    </a:lnTo>
                    <a:cubicBezTo>
                      <a:pt x="4568" y="1419"/>
                      <a:pt x="4883" y="1104"/>
                      <a:pt x="4883" y="725"/>
                    </a:cubicBezTo>
                    <a:cubicBezTo>
                      <a:pt x="4883" y="316"/>
                      <a:pt x="4568" y="1"/>
                      <a:pt x="4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5" name="Google Shape;5935;p89">
                <a:extLst>
                  <a:ext uri="{FF2B5EF4-FFF2-40B4-BE49-F238E27FC236}">
                    <a16:creationId xmlns:a16="http://schemas.microsoft.com/office/drawing/2014/main" id="{287E04FA-8EFF-D708-8995-CFA1FAB4F58D}"/>
                  </a:ext>
                </a:extLst>
              </p:cNvPr>
              <p:cNvSpPr/>
              <p:nvPr/>
            </p:nvSpPr>
            <p:spPr>
              <a:xfrm>
                <a:off x="4732300" y="3235150"/>
                <a:ext cx="866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419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lnTo>
                      <a:pt x="3466" y="1418"/>
                    </a:lnTo>
                    <a:lnTo>
                      <a:pt x="3466" y="347"/>
                    </a:lnTo>
                    <a:cubicBezTo>
                      <a:pt x="3466" y="158"/>
                      <a:pt x="3308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73" name="Google Shape;5936;p89">
              <a:extLst>
                <a:ext uri="{FF2B5EF4-FFF2-40B4-BE49-F238E27FC236}">
                  <a16:creationId xmlns:a16="http://schemas.microsoft.com/office/drawing/2014/main" id="{65D89F8C-A624-0730-568B-88DA203C8D15}"/>
                </a:ext>
              </a:extLst>
            </p:cNvPr>
            <p:cNvGrpSpPr/>
            <p:nvPr/>
          </p:nvGrpSpPr>
          <p:grpSpPr>
            <a:xfrm>
              <a:off x="12203850" y="5488937"/>
              <a:ext cx="470889" cy="508651"/>
              <a:chOff x="4628325" y="3599825"/>
              <a:chExt cx="295400" cy="295375"/>
            </a:xfrm>
            <a:grpFill/>
          </p:grpSpPr>
          <p:sp>
            <p:nvSpPr>
              <p:cNvPr id="749" name="Google Shape;5937;p89">
                <a:extLst>
                  <a:ext uri="{FF2B5EF4-FFF2-40B4-BE49-F238E27FC236}">
                    <a16:creationId xmlns:a16="http://schemas.microsoft.com/office/drawing/2014/main" id="{8A0F72EC-AF43-81A9-9EDD-CDDA4EA68427}"/>
                  </a:ext>
                </a:extLst>
              </p:cNvPr>
              <p:cNvSpPr/>
              <p:nvPr/>
            </p:nvSpPr>
            <p:spPr>
              <a:xfrm>
                <a:off x="4679525" y="3686450"/>
                <a:ext cx="173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694" y="3466"/>
                    </a:ln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0" name="Google Shape;5938;p89">
                <a:extLst>
                  <a:ext uri="{FF2B5EF4-FFF2-40B4-BE49-F238E27FC236}">
                    <a16:creationId xmlns:a16="http://schemas.microsoft.com/office/drawing/2014/main" id="{21E98248-3A24-E193-190C-18658ACF9103}"/>
                  </a:ext>
                </a:extLst>
              </p:cNvPr>
              <p:cNvSpPr/>
              <p:nvPr/>
            </p:nvSpPr>
            <p:spPr>
              <a:xfrm>
                <a:off x="4854375" y="3686450"/>
                <a:ext cx="181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25" y="3466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1" name="Google Shape;5939;p89">
                <a:extLst>
                  <a:ext uri="{FF2B5EF4-FFF2-40B4-BE49-F238E27FC236}">
                    <a16:creationId xmlns:a16="http://schemas.microsoft.com/office/drawing/2014/main" id="{85057724-CCCC-B7AD-8918-33ED36E2CC55}"/>
                  </a:ext>
                </a:extLst>
              </p:cNvPr>
              <p:cNvSpPr/>
              <p:nvPr/>
            </p:nvSpPr>
            <p:spPr>
              <a:xfrm>
                <a:off x="4679525" y="3790425"/>
                <a:ext cx="173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694" y="4159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2" name="Google Shape;5940;p89">
                <a:extLst>
                  <a:ext uri="{FF2B5EF4-FFF2-40B4-BE49-F238E27FC236}">
                    <a16:creationId xmlns:a16="http://schemas.microsoft.com/office/drawing/2014/main" id="{7D47E8A6-6950-8FEE-2452-0AC5D6118897}"/>
                  </a:ext>
                </a:extLst>
              </p:cNvPr>
              <p:cNvSpPr/>
              <p:nvPr/>
            </p:nvSpPr>
            <p:spPr>
              <a:xfrm>
                <a:off x="4854375" y="3790425"/>
                <a:ext cx="181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4160" extrusionOk="0">
                    <a:moveTo>
                      <a:pt x="1" y="0"/>
                    </a:moveTo>
                    <a:lnTo>
                      <a:pt x="1" y="4159"/>
                    </a:lnTo>
                    <a:lnTo>
                      <a:pt x="725" y="4159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3" name="Google Shape;5941;p89">
                <a:extLst>
                  <a:ext uri="{FF2B5EF4-FFF2-40B4-BE49-F238E27FC236}">
                    <a16:creationId xmlns:a16="http://schemas.microsoft.com/office/drawing/2014/main" id="{E65A01A1-BFD7-4823-CF25-EF248B101953}"/>
                  </a:ext>
                </a:extLst>
              </p:cNvPr>
              <p:cNvSpPr/>
              <p:nvPr/>
            </p:nvSpPr>
            <p:spPr>
              <a:xfrm>
                <a:off x="4628325" y="3686450"/>
                <a:ext cx="34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3467" extrusionOk="0">
                    <a:moveTo>
                      <a:pt x="1009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2049"/>
                    </a:lnTo>
                    <a:cubicBezTo>
                      <a:pt x="1" y="2427"/>
                      <a:pt x="158" y="2773"/>
                      <a:pt x="442" y="3025"/>
                    </a:cubicBezTo>
                    <a:cubicBezTo>
                      <a:pt x="662" y="3340"/>
                      <a:pt x="1009" y="3466"/>
                      <a:pt x="1387" y="3466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4" name="Google Shape;5942;p89">
                <a:extLst>
                  <a:ext uri="{FF2B5EF4-FFF2-40B4-BE49-F238E27FC236}">
                    <a16:creationId xmlns:a16="http://schemas.microsoft.com/office/drawing/2014/main" id="{8D4AE65D-4B69-EFCB-18C2-F834244B4230}"/>
                  </a:ext>
                </a:extLst>
              </p:cNvPr>
              <p:cNvSpPr/>
              <p:nvPr/>
            </p:nvSpPr>
            <p:spPr>
              <a:xfrm>
                <a:off x="4714975" y="3686450"/>
                <a:ext cx="1221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4883" y="3466"/>
                    </a:lnTo>
                    <a:lnTo>
                      <a:pt x="48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5" name="Google Shape;5943;p89">
                <a:extLst>
                  <a:ext uri="{FF2B5EF4-FFF2-40B4-BE49-F238E27FC236}">
                    <a16:creationId xmlns:a16="http://schemas.microsoft.com/office/drawing/2014/main" id="{AFDF2E97-DAE4-A780-97CD-28EF7923AC0A}"/>
                  </a:ext>
                </a:extLst>
              </p:cNvPr>
              <p:cNvSpPr/>
              <p:nvPr/>
            </p:nvSpPr>
            <p:spPr>
              <a:xfrm>
                <a:off x="4889025" y="3777825"/>
                <a:ext cx="34700" cy="1173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4695" extrusionOk="0">
                    <a:moveTo>
                      <a:pt x="1387" y="0"/>
                    </a:moveTo>
                    <a:cubicBezTo>
                      <a:pt x="977" y="315"/>
                      <a:pt x="505" y="504"/>
                      <a:pt x="1" y="504"/>
                    </a:cubicBezTo>
                    <a:lnTo>
                      <a:pt x="1" y="4695"/>
                    </a:lnTo>
                    <a:lnTo>
                      <a:pt x="347" y="4695"/>
                    </a:lnTo>
                    <a:cubicBezTo>
                      <a:pt x="946" y="4695"/>
                      <a:pt x="1387" y="4222"/>
                      <a:pt x="1387" y="3655"/>
                    </a:cubicBez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6" name="Google Shape;5944;p89">
                <a:extLst>
                  <a:ext uri="{FF2B5EF4-FFF2-40B4-BE49-F238E27FC236}">
                    <a16:creationId xmlns:a16="http://schemas.microsoft.com/office/drawing/2014/main" id="{407BC1D6-34BE-BC8C-B762-BDE454A3EE2F}"/>
                  </a:ext>
                </a:extLst>
              </p:cNvPr>
              <p:cNvSpPr/>
              <p:nvPr/>
            </p:nvSpPr>
            <p:spPr>
              <a:xfrm>
                <a:off x="4628325" y="3777825"/>
                <a:ext cx="34675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4664" extrusionOk="0">
                    <a:moveTo>
                      <a:pt x="1" y="0"/>
                    </a:moveTo>
                    <a:lnTo>
                      <a:pt x="1" y="3655"/>
                    </a:lnTo>
                    <a:cubicBezTo>
                      <a:pt x="1" y="4222"/>
                      <a:pt x="442" y="4663"/>
                      <a:pt x="1009" y="4663"/>
                    </a:cubicBezTo>
                    <a:lnTo>
                      <a:pt x="1387" y="4663"/>
                    </a:lnTo>
                    <a:lnTo>
                      <a:pt x="1387" y="504"/>
                    </a:lnTo>
                    <a:cubicBezTo>
                      <a:pt x="851" y="504"/>
                      <a:pt x="379" y="31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7" name="Google Shape;5945;p89">
                <a:extLst>
                  <a:ext uri="{FF2B5EF4-FFF2-40B4-BE49-F238E27FC236}">
                    <a16:creationId xmlns:a16="http://schemas.microsoft.com/office/drawing/2014/main" id="{8FC7C50C-E856-2D3E-F5B6-D632027D8AB7}"/>
                  </a:ext>
                </a:extLst>
              </p:cNvPr>
              <p:cNvSpPr/>
              <p:nvPr/>
            </p:nvSpPr>
            <p:spPr>
              <a:xfrm>
                <a:off x="4766950" y="37904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694" y="568"/>
                      <a:pt x="694" y="347"/>
                    </a:cubicBez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8" name="Google Shape;5946;p89">
                <a:extLst>
                  <a:ext uri="{FF2B5EF4-FFF2-40B4-BE49-F238E27FC236}">
                    <a16:creationId xmlns:a16="http://schemas.microsoft.com/office/drawing/2014/main" id="{C2DA5803-DAB6-AF29-3A59-3EFEEFB88357}"/>
                  </a:ext>
                </a:extLst>
              </p:cNvPr>
              <p:cNvSpPr/>
              <p:nvPr/>
            </p:nvSpPr>
            <p:spPr>
              <a:xfrm>
                <a:off x="4889025" y="3686450"/>
                <a:ext cx="347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467" extrusionOk="0">
                    <a:moveTo>
                      <a:pt x="1" y="1"/>
                    </a:moveTo>
                    <a:lnTo>
                      <a:pt x="1" y="3466"/>
                    </a:lnTo>
                    <a:cubicBezTo>
                      <a:pt x="347" y="3466"/>
                      <a:pt x="662" y="3340"/>
                      <a:pt x="946" y="3088"/>
                    </a:cubicBezTo>
                    <a:cubicBezTo>
                      <a:pt x="1229" y="2836"/>
                      <a:pt x="1387" y="2458"/>
                      <a:pt x="1387" y="2080"/>
                    </a:cubicBezTo>
                    <a:lnTo>
                      <a:pt x="1387" y="1040"/>
                    </a:lnTo>
                    <a:cubicBezTo>
                      <a:pt x="1387" y="442"/>
                      <a:pt x="914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59" name="Google Shape;5947;p89">
                <a:extLst>
                  <a:ext uri="{FF2B5EF4-FFF2-40B4-BE49-F238E27FC236}">
                    <a16:creationId xmlns:a16="http://schemas.microsoft.com/office/drawing/2014/main" id="{08BEA5FA-C490-DF0F-5BD5-C02AA9A9AA11}"/>
                  </a:ext>
                </a:extLst>
              </p:cNvPr>
              <p:cNvSpPr/>
              <p:nvPr/>
            </p:nvSpPr>
            <p:spPr>
              <a:xfrm>
                <a:off x="4714975" y="3790425"/>
                <a:ext cx="122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4883" y="4159"/>
                    </a:lnTo>
                    <a:lnTo>
                      <a:pt x="4883" y="0"/>
                    </a:lnTo>
                    <a:lnTo>
                      <a:pt x="3466" y="0"/>
                    </a:lnTo>
                    <a:lnTo>
                      <a:pt x="3466" y="347"/>
                    </a:lnTo>
                    <a:cubicBezTo>
                      <a:pt x="3466" y="946"/>
                      <a:pt x="2993" y="1387"/>
                      <a:pt x="2426" y="1387"/>
                    </a:cubicBezTo>
                    <a:cubicBezTo>
                      <a:pt x="1827" y="1387"/>
                      <a:pt x="1418" y="914"/>
                      <a:pt x="1418" y="347"/>
                    </a:cubicBez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60" name="Google Shape;5948;p89">
                <a:extLst>
                  <a:ext uri="{FF2B5EF4-FFF2-40B4-BE49-F238E27FC236}">
                    <a16:creationId xmlns:a16="http://schemas.microsoft.com/office/drawing/2014/main" id="{4162BDDE-8261-42D7-7113-6505F3A03393}"/>
                  </a:ext>
                </a:extLst>
              </p:cNvPr>
              <p:cNvSpPr/>
              <p:nvPr/>
            </p:nvSpPr>
            <p:spPr>
              <a:xfrm>
                <a:off x="4714175" y="3599825"/>
                <a:ext cx="12210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77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lnTo>
                      <a:pt x="1" y="2773"/>
                    </a:lnTo>
                    <a:lnTo>
                      <a:pt x="1355" y="2773"/>
                    </a:lnTo>
                    <a:lnTo>
                      <a:pt x="1355" y="2426"/>
                    </a:lnTo>
                    <a:cubicBezTo>
                      <a:pt x="1355" y="1828"/>
                      <a:pt x="1828" y="1418"/>
                      <a:pt x="2395" y="1418"/>
                    </a:cubicBezTo>
                    <a:cubicBezTo>
                      <a:pt x="2994" y="1418"/>
                      <a:pt x="3403" y="1891"/>
                      <a:pt x="3403" y="2426"/>
                    </a:cubicBezTo>
                    <a:lnTo>
                      <a:pt x="3403" y="2773"/>
                    </a:lnTo>
                    <a:lnTo>
                      <a:pt x="4884" y="2773"/>
                    </a:lnTo>
                    <a:lnTo>
                      <a:pt x="4884" y="2426"/>
                    </a:ln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74" name="Google Shape;5964;p89">
              <a:extLst>
                <a:ext uri="{FF2B5EF4-FFF2-40B4-BE49-F238E27FC236}">
                  <a16:creationId xmlns:a16="http://schemas.microsoft.com/office/drawing/2014/main" id="{3B40591D-A0A9-0EAC-F718-F7FCA3EE56CB}"/>
                </a:ext>
              </a:extLst>
            </p:cNvPr>
            <p:cNvGrpSpPr/>
            <p:nvPr/>
          </p:nvGrpSpPr>
          <p:grpSpPr>
            <a:xfrm>
              <a:off x="11587177" y="2866249"/>
              <a:ext cx="473359" cy="509985"/>
              <a:chOff x="1310075" y="3253275"/>
              <a:chExt cx="296950" cy="296150"/>
            </a:xfrm>
            <a:grpFill/>
          </p:grpSpPr>
          <p:sp>
            <p:nvSpPr>
              <p:cNvPr id="746" name="Google Shape;5965;p89">
                <a:extLst>
                  <a:ext uri="{FF2B5EF4-FFF2-40B4-BE49-F238E27FC236}">
                    <a16:creationId xmlns:a16="http://schemas.microsoft.com/office/drawing/2014/main" id="{A0B2BF05-62FC-8798-CDA1-A207573DE6C6}"/>
                  </a:ext>
                </a:extLst>
              </p:cNvPr>
              <p:cNvSpPr/>
              <p:nvPr/>
            </p:nvSpPr>
            <p:spPr>
              <a:xfrm>
                <a:off x="1423475" y="33596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55"/>
                    </a:cubicBezTo>
                    <a:cubicBezTo>
                      <a:pt x="1" y="2111"/>
                      <a:pt x="631" y="2741"/>
                      <a:pt x="1387" y="2741"/>
                    </a:cubicBezTo>
                    <a:cubicBezTo>
                      <a:pt x="2143" y="2741"/>
                      <a:pt x="2773" y="2111"/>
                      <a:pt x="2773" y="1355"/>
                    </a:cubicBezTo>
                    <a:cubicBezTo>
                      <a:pt x="2773" y="630"/>
                      <a:pt x="2143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7" name="Google Shape;5966;p89">
                <a:extLst>
                  <a:ext uri="{FF2B5EF4-FFF2-40B4-BE49-F238E27FC236}">
                    <a16:creationId xmlns:a16="http://schemas.microsoft.com/office/drawing/2014/main" id="{392FE9F8-0C59-59EC-B152-1EF7500F3BC1}"/>
                  </a:ext>
                </a:extLst>
              </p:cNvPr>
              <p:cNvSpPr/>
              <p:nvPr/>
            </p:nvSpPr>
            <p:spPr>
              <a:xfrm>
                <a:off x="1310075" y="3253275"/>
                <a:ext cx="296950" cy="296150"/>
              </a:xfrm>
              <a:custGeom>
                <a:avLst/>
                <a:gdLst/>
                <a:ahLst/>
                <a:cxnLst/>
                <a:rect l="l" t="t" r="r" b="b"/>
                <a:pathLst>
                  <a:path w="11878" h="11846" extrusionOk="0">
                    <a:moveTo>
                      <a:pt x="5923" y="2111"/>
                    </a:moveTo>
                    <a:cubicBezTo>
                      <a:pt x="8003" y="2111"/>
                      <a:pt x="9735" y="3812"/>
                      <a:pt x="9735" y="5923"/>
                    </a:cubicBezTo>
                    <a:cubicBezTo>
                      <a:pt x="9735" y="8034"/>
                      <a:pt x="8034" y="9767"/>
                      <a:pt x="5923" y="9767"/>
                    </a:cubicBezTo>
                    <a:cubicBezTo>
                      <a:pt x="3844" y="9767"/>
                      <a:pt x="2080" y="8065"/>
                      <a:pt x="2080" y="5923"/>
                    </a:cubicBezTo>
                    <a:cubicBezTo>
                      <a:pt x="2111" y="3844"/>
                      <a:pt x="3844" y="2111"/>
                      <a:pt x="5923" y="2111"/>
                    </a:cubicBezTo>
                    <a:close/>
                    <a:moveTo>
                      <a:pt x="5262" y="0"/>
                    </a:moveTo>
                    <a:cubicBezTo>
                      <a:pt x="5104" y="0"/>
                      <a:pt x="4947" y="95"/>
                      <a:pt x="4884" y="252"/>
                    </a:cubicBezTo>
                    <a:lnTo>
                      <a:pt x="4726" y="1166"/>
                    </a:lnTo>
                    <a:cubicBezTo>
                      <a:pt x="4253" y="1292"/>
                      <a:pt x="3844" y="1481"/>
                      <a:pt x="3434" y="1733"/>
                    </a:cubicBezTo>
                    <a:lnTo>
                      <a:pt x="2678" y="1197"/>
                    </a:lnTo>
                    <a:cubicBezTo>
                      <a:pt x="2641" y="1160"/>
                      <a:pt x="2584" y="1142"/>
                      <a:pt x="2523" y="1142"/>
                    </a:cubicBezTo>
                    <a:cubicBezTo>
                      <a:pt x="2429" y="1142"/>
                      <a:pt x="2326" y="1184"/>
                      <a:pt x="2269" y="1260"/>
                    </a:cubicBezTo>
                    <a:lnTo>
                      <a:pt x="1260" y="2237"/>
                    </a:lnTo>
                    <a:cubicBezTo>
                      <a:pt x="1166" y="2363"/>
                      <a:pt x="1166" y="2552"/>
                      <a:pt x="1229" y="2678"/>
                    </a:cubicBezTo>
                    <a:lnTo>
                      <a:pt x="1733" y="3403"/>
                    </a:lnTo>
                    <a:cubicBezTo>
                      <a:pt x="1512" y="3812"/>
                      <a:pt x="1323" y="4253"/>
                      <a:pt x="1197" y="4726"/>
                    </a:cubicBezTo>
                    <a:lnTo>
                      <a:pt x="284" y="4883"/>
                    </a:lnTo>
                    <a:cubicBezTo>
                      <a:pt x="126" y="4915"/>
                      <a:pt x="0" y="5041"/>
                      <a:pt x="0" y="5230"/>
                    </a:cubicBezTo>
                    <a:lnTo>
                      <a:pt x="0" y="6616"/>
                    </a:lnTo>
                    <a:cubicBezTo>
                      <a:pt x="0" y="6805"/>
                      <a:pt x="126" y="6963"/>
                      <a:pt x="284" y="6963"/>
                    </a:cubicBezTo>
                    <a:lnTo>
                      <a:pt x="1197" y="7120"/>
                    </a:lnTo>
                    <a:cubicBezTo>
                      <a:pt x="1292" y="7593"/>
                      <a:pt x="1512" y="8002"/>
                      <a:pt x="1733" y="8412"/>
                    </a:cubicBezTo>
                    <a:lnTo>
                      <a:pt x="1229" y="9168"/>
                    </a:lnTo>
                    <a:cubicBezTo>
                      <a:pt x="1103" y="9263"/>
                      <a:pt x="1166" y="9483"/>
                      <a:pt x="1260" y="9578"/>
                    </a:cubicBezTo>
                    <a:lnTo>
                      <a:pt x="2269" y="10586"/>
                    </a:lnTo>
                    <a:cubicBezTo>
                      <a:pt x="2321" y="10638"/>
                      <a:pt x="2411" y="10661"/>
                      <a:pt x="2497" y="10661"/>
                    </a:cubicBezTo>
                    <a:cubicBezTo>
                      <a:pt x="2568" y="10661"/>
                      <a:pt x="2636" y="10646"/>
                      <a:pt x="2678" y="10617"/>
                    </a:cubicBezTo>
                    <a:lnTo>
                      <a:pt x="3434" y="10113"/>
                    </a:lnTo>
                    <a:cubicBezTo>
                      <a:pt x="3844" y="10334"/>
                      <a:pt x="4253" y="10554"/>
                      <a:pt x="4726" y="10649"/>
                    </a:cubicBezTo>
                    <a:lnTo>
                      <a:pt x="4884" y="11562"/>
                    </a:lnTo>
                    <a:cubicBezTo>
                      <a:pt x="4947" y="11720"/>
                      <a:pt x="5041" y="11846"/>
                      <a:pt x="5262" y="11846"/>
                    </a:cubicBezTo>
                    <a:lnTo>
                      <a:pt x="6616" y="11846"/>
                    </a:lnTo>
                    <a:cubicBezTo>
                      <a:pt x="6774" y="11846"/>
                      <a:pt x="6931" y="11720"/>
                      <a:pt x="6994" y="11562"/>
                    </a:cubicBezTo>
                    <a:lnTo>
                      <a:pt x="7152" y="10649"/>
                    </a:lnTo>
                    <a:cubicBezTo>
                      <a:pt x="7624" y="10523"/>
                      <a:pt x="8034" y="10334"/>
                      <a:pt x="8444" y="10113"/>
                    </a:cubicBezTo>
                    <a:lnTo>
                      <a:pt x="9200" y="10617"/>
                    </a:lnTo>
                    <a:cubicBezTo>
                      <a:pt x="9242" y="10646"/>
                      <a:pt x="9310" y="10661"/>
                      <a:pt x="9381" y="10661"/>
                    </a:cubicBezTo>
                    <a:cubicBezTo>
                      <a:pt x="9467" y="10661"/>
                      <a:pt x="9557" y="10638"/>
                      <a:pt x="9609" y="10586"/>
                    </a:cubicBezTo>
                    <a:lnTo>
                      <a:pt x="10617" y="9578"/>
                    </a:lnTo>
                    <a:cubicBezTo>
                      <a:pt x="10712" y="9483"/>
                      <a:pt x="10712" y="9263"/>
                      <a:pt x="10649" y="9168"/>
                    </a:cubicBezTo>
                    <a:lnTo>
                      <a:pt x="10145" y="8412"/>
                    </a:lnTo>
                    <a:cubicBezTo>
                      <a:pt x="10365" y="8002"/>
                      <a:pt x="10554" y="7593"/>
                      <a:pt x="10680" y="7120"/>
                    </a:cubicBezTo>
                    <a:lnTo>
                      <a:pt x="11594" y="6963"/>
                    </a:lnTo>
                    <a:cubicBezTo>
                      <a:pt x="11752" y="6900"/>
                      <a:pt x="11878" y="6805"/>
                      <a:pt x="11878" y="6616"/>
                    </a:cubicBezTo>
                    <a:lnTo>
                      <a:pt x="11878" y="5230"/>
                    </a:lnTo>
                    <a:cubicBezTo>
                      <a:pt x="11878" y="5072"/>
                      <a:pt x="11752" y="4915"/>
                      <a:pt x="11594" y="4883"/>
                    </a:cubicBezTo>
                    <a:lnTo>
                      <a:pt x="10680" y="4726"/>
                    </a:lnTo>
                    <a:cubicBezTo>
                      <a:pt x="10554" y="4253"/>
                      <a:pt x="10365" y="3812"/>
                      <a:pt x="10145" y="3403"/>
                    </a:cubicBezTo>
                    <a:lnTo>
                      <a:pt x="10649" y="2678"/>
                    </a:lnTo>
                    <a:cubicBezTo>
                      <a:pt x="10775" y="2552"/>
                      <a:pt x="10712" y="2363"/>
                      <a:pt x="10617" y="2237"/>
                    </a:cubicBezTo>
                    <a:lnTo>
                      <a:pt x="9609" y="1260"/>
                    </a:lnTo>
                    <a:cubicBezTo>
                      <a:pt x="9554" y="1187"/>
                      <a:pt x="9455" y="1156"/>
                      <a:pt x="9364" y="1156"/>
                    </a:cubicBezTo>
                    <a:cubicBezTo>
                      <a:pt x="9300" y="1156"/>
                      <a:pt x="9239" y="1171"/>
                      <a:pt x="9200" y="1197"/>
                    </a:cubicBezTo>
                    <a:lnTo>
                      <a:pt x="8444" y="1733"/>
                    </a:lnTo>
                    <a:cubicBezTo>
                      <a:pt x="8034" y="1481"/>
                      <a:pt x="7624" y="1292"/>
                      <a:pt x="7152" y="1166"/>
                    </a:cubicBezTo>
                    <a:lnTo>
                      <a:pt x="6994" y="252"/>
                    </a:lnTo>
                    <a:cubicBezTo>
                      <a:pt x="6931" y="95"/>
                      <a:pt x="6837" y="0"/>
                      <a:pt x="66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8" name="Google Shape;5967;p89">
                <a:extLst>
                  <a:ext uri="{FF2B5EF4-FFF2-40B4-BE49-F238E27FC236}">
                    <a16:creationId xmlns:a16="http://schemas.microsoft.com/office/drawing/2014/main" id="{6EFCFE04-99AA-41D4-4701-148AEA17A0ED}"/>
                  </a:ext>
                </a:extLst>
              </p:cNvPr>
              <p:cNvSpPr/>
              <p:nvPr/>
            </p:nvSpPr>
            <p:spPr>
              <a:xfrm>
                <a:off x="1399850" y="3426550"/>
                <a:ext cx="1166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664" h="2112" extrusionOk="0">
                    <a:moveTo>
                      <a:pt x="725" y="0"/>
                    </a:moveTo>
                    <a:cubicBezTo>
                      <a:pt x="410" y="252"/>
                      <a:pt x="127" y="662"/>
                      <a:pt x="1" y="1103"/>
                    </a:cubicBezTo>
                    <a:cubicBezTo>
                      <a:pt x="599" y="1733"/>
                      <a:pt x="1387" y="2111"/>
                      <a:pt x="2332" y="2111"/>
                    </a:cubicBezTo>
                    <a:cubicBezTo>
                      <a:pt x="3246" y="2111"/>
                      <a:pt x="4065" y="1733"/>
                      <a:pt x="4664" y="1103"/>
                    </a:cubicBezTo>
                    <a:cubicBezTo>
                      <a:pt x="4538" y="662"/>
                      <a:pt x="4254" y="252"/>
                      <a:pt x="3939" y="0"/>
                    </a:cubicBezTo>
                    <a:cubicBezTo>
                      <a:pt x="3561" y="473"/>
                      <a:pt x="2994" y="788"/>
                      <a:pt x="2332" y="788"/>
                    </a:cubicBezTo>
                    <a:cubicBezTo>
                      <a:pt x="1702" y="788"/>
                      <a:pt x="1103" y="473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75" name="Google Shape;5968;p89">
              <a:extLst>
                <a:ext uri="{FF2B5EF4-FFF2-40B4-BE49-F238E27FC236}">
                  <a16:creationId xmlns:a16="http://schemas.microsoft.com/office/drawing/2014/main" id="{2F71888F-AE32-A6F8-F355-2AC38FFA8756}"/>
                </a:ext>
              </a:extLst>
            </p:cNvPr>
            <p:cNvSpPr/>
            <p:nvPr/>
          </p:nvSpPr>
          <p:spPr>
            <a:xfrm>
              <a:off x="11589092" y="3510326"/>
              <a:ext cx="469613" cy="505939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40" y="2048"/>
                  </a:cubicBezTo>
                  <a:lnTo>
                    <a:pt x="1386" y="2048"/>
                  </a:lnTo>
                  <a:lnTo>
                    <a:pt x="1386" y="2426"/>
                  </a:lnTo>
                  <a:cubicBezTo>
                    <a:pt x="1386" y="2993"/>
                    <a:pt x="1859" y="3434"/>
                    <a:pt x="2426" y="3434"/>
                  </a:cubicBezTo>
                  <a:lnTo>
                    <a:pt x="5577" y="3434"/>
                  </a:lnTo>
                  <a:lnTo>
                    <a:pt x="5577" y="4159"/>
                  </a:lnTo>
                  <a:lnTo>
                    <a:pt x="4537" y="4159"/>
                  </a:lnTo>
                  <a:cubicBezTo>
                    <a:pt x="3938" y="4159"/>
                    <a:pt x="3466" y="4632"/>
                    <a:pt x="3466" y="5167"/>
                  </a:cubicBezTo>
                  <a:lnTo>
                    <a:pt x="3466" y="6585"/>
                  </a:lnTo>
                  <a:cubicBezTo>
                    <a:pt x="3466" y="7183"/>
                    <a:pt x="3938" y="7625"/>
                    <a:pt x="4537" y="7625"/>
                  </a:cubicBezTo>
                  <a:lnTo>
                    <a:pt x="5577" y="7625"/>
                  </a:lnTo>
                  <a:lnTo>
                    <a:pt x="5577" y="8318"/>
                  </a:lnTo>
                  <a:lnTo>
                    <a:pt x="2426" y="8318"/>
                  </a:lnTo>
                  <a:cubicBezTo>
                    <a:pt x="1828" y="8318"/>
                    <a:pt x="1386" y="8790"/>
                    <a:pt x="1386" y="9357"/>
                  </a:cubicBezTo>
                  <a:lnTo>
                    <a:pt x="1386" y="9704"/>
                  </a:lnTo>
                  <a:lnTo>
                    <a:pt x="1040" y="9704"/>
                  </a:lnTo>
                  <a:cubicBezTo>
                    <a:pt x="441" y="9704"/>
                    <a:pt x="0" y="10176"/>
                    <a:pt x="0" y="10744"/>
                  </a:cubicBezTo>
                  <a:cubicBezTo>
                    <a:pt x="0" y="11311"/>
                    <a:pt x="473" y="11752"/>
                    <a:pt x="1040" y="11752"/>
                  </a:cubicBezTo>
                  <a:lnTo>
                    <a:pt x="2426" y="11752"/>
                  </a:lnTo>
                  <a:cubicBezTo>
                    <a:pt x="2993" y="11752"/>
                    <a:pt x="3434" y="11279"/>
                    <a:pt x="3434" y="10744"/>
                  </a:cubicBezTo>
                  <a:cubicBezTo>
                    <a:pt x="3434" y="10145"/>
                    <a:pt x="2962" y="9704"/>
                    <a:pt x="2426" y="9704"/>
                  </a:cubicBezTo>
                  <a:lnTo>
                    <a:pt x="2048" y="9704"/>
                  </a:lnTo>
                  <a:lnTo>
                    <a:pt x="2048" y="9357"/>
                  </a:lnTo>
                  <a:cubicBezTo>
                    <a:pt x="2048" y="9168"/>
                    <a:pt x="2206" y="9011"/>
                    <a:pt x="2426" y="9011"/>
                  </a:cubicBezTo>
                  <a:lnTo>
                    <a:pt x="5577" y="9011"/>
                  </a:lnTo>
                  <a:lnTo>
                    <a:pt x="5577" y="9704"/>
                  </a:lnTo>
                  <a:lnTo>
                    <a:pt x="5199" y="9704"/>
                  </a:lnTo>
                  <a:cubicBezTo>
                    <a:pt x="4631" y="9704"/>
                    <a:pt x="4190" y="10176"/>
                    <a:pt x="4190" y="10744"/>
                  </a:cubicBezTo>
                  <a:cubicBezTo>
                    <a:pt x="4190" y="11311"/>
                    <a:pt x="4663" y="11752"/>
                    <a:pt x="5199" y="11752"/>
                  </a:cubicBezTo>
                  <a:lnTo>
                    <a:pt x="6585" y="11752"/>
                  </a:lnTo>
                  <a:cubicBezTo>
                    <a:pt x="7183" y="11752"/>
                    <a:pt x="7593" y="11279"/>
                    <a:pt x="7593" y="10744"/>
                  </a:cubicBezTo>
                  <a:cubicBezTo>
                    <a:pt x="7593" y="10145"/>
                    <a:pt x="7120" y="9704"/>
                    <a:pt x="6585" y="9704"/>
                  </a:cubicBezTo>
                  <a:lnTo>
                    <a:pt x="6238" y="9704"/>
                  </a:lnTo>
                  <a:lnTo>
                    <a:pt x="6238" y="9011"/>
                  </a:lnTo>
                  <a:lnTo>
                    <a:pt x="9389" y="9011"/>
                  </a:lnTo>
                  <a:cubicBezTo>
                    <a:pt x="9578" y="9011"/>
                    <a:pt x="9735" y="9168"/>
                    <a:pt x="9735" y="9357"/>
                  </a:cubicBezTo>
                  <a:lnTo>
                    <a:pt x="9735" y="9704"/>
                  </a:lnTo>
                  <a:lnTo>
                    <a:pt x="9389" y="9704"/>
                  </a:lnTo>
                  <a:cubicBezTo>
                    <a:pt x="8790" y="9704"/>
                    <a:pt x="8349" y="10176"/>
                    <a:pt x="8349" y="10744"/>
                  </a:cubicBezTo>
                  <a:cubicBezTo>
                    <a:pt x="8349" y="11311"/>
                    <a:pt x="8822" y="11752"/>
                    <a:pt x="9389" y="11752"/>
                  </a:cubicBezTo>
                  <a:lnTo>
                    <a:pt x="10743" y="11752"/>
                  </a:lnTo>
                  <a:cubicBezTo>
                    <a:pt x="11342" y="11752"/>
                    <a:pt x="11783" y="11279"/>
                    <a:pt x="11783" y="10744"/>
                  </a:cubicBezTo>
                  <a:cubicBezTo>
                    <a:pt x="11783" y="10145"/>
                    <a:pt x="11311" y="9704"/>
                    <a:pt x="10743" y="9704"/>
                  </a:cubicBezTo>
                  <a:lnTo>
                    <a:pt x="10397" y="9704"/>
                  </a:lnTo>
                  <a:lnTo>
                    <a:pt x="10397" y="9357"/>
                  </a:lnTo>
                  <a:cubicBezTo>
                    <a:pt x="10397" y="8759"/>
                    <a:pt x="9924" y="8318"/>
                    <a:pt x="9389" y="8318"/>
                  </a:cubicBezTo>
                  <a:lnTo>
                    <a:pt x="6238" y="8318"/>
                  </a:lnTo>
                  <a:lnTo>
                    <a:pt x="6238" y="7625"/>
                  </a:lnTo>
                  <a:lnTo>
                    <a:pt x="7246" y="7625"/>
                  </a:lnTo>
                  <a:cubicBezTo>
                    <a:pt x="7845" y="7625"/>
                    <a:pt x="8318" y="7152"/>
                    <a:pt x="8318" y="6585"/>
                  </a:cubicBezTo>
                  <a:lnTo>
                    <a:pt x="8318" y="5167"/>
                  </a:lnTo>
                  <a:cubicBezTo>
                    <a:pt x="8318" y="4569"/>
                    <a:pt x="7845" y="4159"/>
                    <a:pt x="7246" y="4159"/>
                  </a:cubicBezTo>
                  <a:lnTo>
                    <a:pt x="6238" y="4159"/>
                  </a:lnTo>
                  <a:lnTo>
                    <a:pt x="6238" y="3434"/>
                  </a:lnTo>
                  <a:lnTo>
                    <a:pt x="9389" y="3434"/>
                  </a:lnTo>
                  <a:cubicBezTo>
                    <a:pt x="9956" y="3434"/>
                    <a:pt x="10397" y="2962"/>
                    <a:pt x="10397" y="2426"/>
                  </a:cubicBezTo>
                  <a:lnTo>
                    <a:pt x="10397" y="2048"/>
                  </a:lnTo>
                  <a:lnTo>
                    <a:pt x="10743" y="2048"/>
                  </a:lnTo>
                  <a:cubicBezTo>
                    <a:pt x="11342" y="2048"/>
                    <a:pt x="11783" y="1576"/>
                    <a:pt x="11783" y="1040"/>
                  </a:cubicBezTo>
                  <a:cubicBezTo>
                    <a:pt x="11783" y="441"/>
                    <a:pt x="11311" y="0"/>
                    <a:pt x="10743" y="0"/>
                  </a:cubicBezTo>
                  <a:lnTo>
                    <a:pt x="9389" y="0"/>
                  </a:lnTo>
                  <a:cubicBezTo>
                    <a:pt x="8790" y="0"/>
                    <a:pt x="8349" y="473"/>
                    <a:pt x="8349" y="1040"/>
                  </a:cubicBezTo>
                  <a:cubicBezTo>
                    <a:pt x="8349" y="1639"/>
                    <a:pt x="8822" y="2048"/>
                    <a:pt x="9389" y="2048"/>
                  </a:cubicBezTo>
                  <a:lnTo>
                    <a:pt x="9735" y="2048"/>
                  </a:lnTo>
                  <a:lnTo>
                    <a:pt x="9735" y="2426"/>
                  </a:lnTo>
                  <a:cubicBezTo>
                    <a:pt x="9735" y="2615"/>
                    <a:pt x="9578" y="2773"/>
                    <a:pt x="9389" y="2773"/>
                  </a:cubicBezTo>
                  <a:lnTo>
                    <a:pt x="6238" y="2773"/>
                  </a:lnTo>
                  <a:lnTo>
                    <a:pt x="6238" y="2048"/>
                  </a:lnTo>
                  <a:lnTo>
                    <a:pt x="6585" y="2048"/>
                  </a:lnTo>
                  <a:cubicBezTo>
                    <a:pt x="7183" y="2048"/>
                    <a:pt x="7593" y="1576"/>
                    <a:pt x="7593" y="1040"/>
                  </a:cubicBezTo>
                  <a:cubicBezTo>
                    <a:pt x="7593" y="441"/>
                    <a:pt x="7120" y="0"/>
                    <a:pt x="6585" y="0"/>
                  </a:cubicBezTo>
                  <a:lnTo>
                    <a:pt x="5199" y="0"/>
                  </a:lnTo>
                  <a:cubicBezTo>
                    <a:pt x="4631" y="0"/>
                    <a:pt x="4190" y="473"/>
                    <a:pt x="4190" y="1040"/>
                  </a:cubicBezTo>
                  <a:cubicBezTo>
                    <a:pt x="4190" y="1639"/>
                    <a:pt x="4663" y="2048"/>
                    <a:pt x="5199" y="2048"/>
                  </a:cubicBezTo>
                  <a:lnTo>
                    <a:pt x="5577" y="2048"/>
                  </a:lnTo>
                  <a:lnTo>
                    <a:pt x="5577" y="2773"/>
                  </a:lnTo>
                  <a:lnTo>
                    <a:pt x="2426" y="2773"/>
                  </a:lnTo>
                  <a:cubicBezTo>
                    <a:pt x="2206" y="2773"/>
                    <a:pt x="2048" y="2615"/>
                    <a:pt x="2048" y="2426"/>
                  </a:cubicBezTo>
                  <a:lnTo>
                    <a:pt x="2048" y="2048"/>
                  </a:lnTo>
                  <a:lnTo>
                    <a:pt x="2426" y="2048"/>
                  </a:lnTo>
                  <a:cubicBezTo>
                    <a:pt x="2993" y="2048"/>
                    <a:pt x="3434" y="1576"/>
                    <a:pt x="3434" y="1040"/>
                  </a:cubicBezTo>
                  <a:cubicBezTo>
                    <a:pt x="3434" y="441"/>
                    <a:pt x="2962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76" name="Google Shape;5969;p89">
              <a:extLst>
                <a:ext uri="{FF2B5EF4-FFF2-40B4-BE49-F238E27FC236}">
                  <a16:creationId xmlns:a16="http://schemas.microsoft.com/office/drawing/2014/main" id="{AB29D6B8-DF75-7673-9BE7-DA97F135A5B7}"/>
                </a:ext>
              </a:extLst>
            </p:cNvPr>
            <p:cNvGrpSpPr/>
            <p:nvPr/>
          </p:nvGrpSpPr>
          <p:grpSpPr>
            <a:xfrm>
              <a:off x="11586539" y="4157434"/>
              <a:ext cx="474635" cy="512354"/>
              <a:chOff x="1310075" y="3980250"/>
              <a:chExt cx="297750" cy="297525"/>
            </a:xfrm>
            <a:grpFill/>
          </p:grpSpPr>
          <p:sp>
            <p:nvSpPr>
              <p:cNvPr id="742" name="Google Shape;5970;p89">
                <a:extLst>
                  <a:ext uri="{FF2B5EF4-FFF2-40B4-BE49-F238E27FC236}">
                    <a16:creationId xmlns:a16="http://schemas.microsoft.com/office/drawing/2014/main" id="{DAA5DD3C-CCE1-5F4C-F79A-36F2830EAA95}"/>
                  </a:ext>
                </a:extLst>
              </p:cNvPr>
              <p:cNvSpPr/>
              <p:nvPr/>
            </p:nvSpPr>
            <p:spPr>
              <a:xfrm>
                <a:off x="1310075" y="3980250"/>
                <a:ext cx="297750" cy="297525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901" extrusionOk="0">
                    <a:moveTo>
                      <a:pt x="3844" y="4946"/>
                    </a:moveTo>
                    <a:cubicBezTo>
                      <a:pt x="4033" y="4946"/>
                      <a:pt x="4190" y="5104"/>
                      <a:pt x="4190" y="5293"/>
                    </a:cubicBezTo>
                    <a:lnTo>
                      <a:pt x="4190" y="6679"/>
                    </a:lnTo>
                    <a:cubicBezTo>
                      <a:pt x="4190" y="6868"/>
                      <a:pt x="4033" y="7026"/>
                      <a:pt x="3844" y="7026"/>
                    </a:cubicBezTo>
                    <a:lnTo>
                      <a:pt x="2458" y="7026"/>
                    </a:lnTo>
                    <a:cubicBezTo>
                      <a:pt x="2269" y="7026"/>
                      <a:pt x="2111" y="6868"/>
                      <a:pt x="2111" y="6679"/>
                    </a:cubicBezTo>
                    <a:lnTo>
                      <a:pt x="2111" y="5293"/>
                    </a:lnTo>
                    <a:cubicBezTo>
                      <a:pt x="2111" y="5104"/>
                      <a:pt x="2269" y="4946"/>
                      <a:pt x="2458" y="4946"/>
                    </a:cubicBezTo>
                    <a:close/>
                    <a:moveTo>
                      <a:pt x="6616" y="3560"/>
                    </a:moveTo>
                    <a:cubicBezTo>
                      <a:pt x="6837" y="3560"/>
                      <a:pt x="6994" y="3718"/>
                      <a:pt x="6994" y="3907"/>
                    </a:cubicBezTo>
                    <a:lnTo>
                      <a:pt x="6994" y="6679"/>
                    </a:lnTo>
                    <a:cubicBezTo>
                      <a:pt x="6994" y="6868"/>
                      <a:pt x="6837" y="7026"/>
                      <a:pt x="6616" y="7026"/>
                    </a:cubicBezTo>
                    <a:lnTo>
                      <a:pt x="5262" y="7026"/>
                    </a:lnTo>
                    <a:cubicBezTo>
                      <a:pt x="5041" y="7026"/>
                      <a:pt x="4884" y="6868"/>
                      <a:pt x="4884" y="6679"/>
                    </a:cubicBezTo>
                    <a:lnTo>
                      <a:pt x="4884" y="3907"/>
                    </a:lnTo>
                    <a:cubicBezTo>
                      <a:pt x="4884" y="3718"/>
                      <a:pt x="5041" y="3560"/>
                      <a:pt x="5262" y="3560"/>
                    </a:cubicBezTo>
                    <a:close/>
                    <a:moveTo>
                      <a:pt x="9389" y="2174"/>
                    </a:moveTo>
                    <a:cubicBezTo>
                      <a:pt x="9578" y="2174"/>
                      <a:pt x="9735" y="2331"/>
                      <a:pt x="9735" y="2520"/>
                    </a:cubicBezTo>
                    <a:lnTo>
                      <a:pt x="9735" y="6679"/>
                    </a:lnTo>
                    <a:cubicBezTo>
                      <a:pt x="9735" y="6868"/>
                      <a:pt x="9578" y="7026"/>
                      <a:pt x="9389" y="7026"/>
                    </a:cubicBezTo>
                    <a:lnTo>
                      <a:pt x="8003" y="7026"/>
                    </a:lnTo>
                    <a:cubicBezTo>
                      <a:pt x="7813" y="7026"/>
                      <a:pt x="7656" y="6868"/>
                      <a:pt x="7656" y="6679"/>
                    </a:cubicBezTo>
                    <a:lnTo>
                      <a:pt x="7656" y="2520"/>
                    </a:lnTo>
                    <a:cubicBezTo>
                      <a:pt x="7656" y="2331"/>
                      <a:pt x="7813" y="2174"/>
                      <a:pt x="8003" y="2174"/>
                    </a:cubicBezTo>
                    <a:close/>
                    <a:moveTo>
                      <a:pt x="5577" y="8412"/>
                    </a:moveTo>
                    <a:lnTo>
                      <a:pt x="5577" y="9105"/>
                    </a:lnTo>
                    <a:lnTo>
                      <a:pt x="5167" y="9105"/>
                    </a:lnTo>
                    <a:lnTo>
                      <a:pt x="5451" y="8412"/>
                    </a:lnTo>
                    <a:close/>
                    <a:moveTo>
                      <a:pt x="6396" y="8412"/>
                    </a:moveTo>
                    <a:lnTo>
                      <a:pt x="6679" y="9105"/>
                    </a:lnTo>
                    <a:lnTo>
                      <a:pt x="6270" y="9105"/>
                    </a:lnTo>
                    <a:lnTo>
                      <a:pt x="6270" y="8412"/>
                    </a:lnTo>
                    <a:close/>
                    <a:moveTo>
                      <a:pt x="5955" y="0"/>
                    </a:moveTo>
                    <a:cubicBezTo>
                      <a:pt x="5766" y="0"/>
                      <a:pt x="5608" y="158"/>
                      <a:pt x="5608" y="378"/>
                    </a:cubicBezTo>
                    <a:lnTo>
                      <a:pt x="5608" y="725"/>
                    </a:lnTo>
                    <a:lnTo>
                      <a:pt x="347" y="725"/>
                    </a:lnTo>
                    <a:cubicBezTo>
                      <a:pt x="158" y="725"/>
                      <a:pt x="0" y="882"/>
                      <a:pt x="0" y="1071"/>
                    </a:cubicBezTo>
                    <a:cubicBezTo>
                      <a:pt x="0" y="1260"/>
                      <a:pt x="158" y="1418"/>
                      <a:pt x="347" y="1418"/>
                    </a:cubicBezTo>
                    <a:lnTo>
                      <a:pt x="725" y="1418"/>
                    </a:lnTo>
                    <a:lnTo>
                      <a:pt x="725" y="7719"/>
                    </a:lnTo>
                    <a:lnTo>
                      <a:pt x="378" y="7719"/>
                    </a:lnTo>
                    <a:cubicBezTo>
                      <a:pt x="158" y="7719"/>
                      <a:pt x="0" y="7876"/>
                      <a:pt x="0" y="8097"/>
                    </a:cubicBezTo>
                    <a:cubicBezTo>
                      <a:pt x="0" y="8286"/>
                      <a:pt x="158" y="8443"/>
                      <a:pt x="378" y="8443"/>
                    </a:cubicBezTo>
                    <a:lnTo>
                      <a:pt x="4726" y="8443"/>
                    </a:lnTo>
                    <a:lnTo>
                      <a:pt x="3560" y="11436"/>
                    </a:lnTo>
                    <a:cubicBezTo>
                      <a:pt x="3466" y="11625"/>
                      <a:pt x="3560" y="11814"/>
                      <a:pt x="3749" y="11877"/>
                    </a:cubicBezTo>
                    <a:cubicBezTo>
                      <a:pt x="3788" y="11893"/>
                      <a:pt x="3831" y="11901"/>
                      <a:pt x="3876" y="11901"/>
                    </a:cubicBezTo>
                    <a:cubicBezTo>
                      <a:pt x="4016" y="11901"/>
                      <a:pt x="4167" y="11824"/>
                      <a:pt x="4190" y="11657"/>
                    </a:cubicBezTo>
                    <a:lnTo>
                      <a:pt x="4947" y="9830"/>
                    </a:lnTo>
                    <a:lnTo>
                      <a:pt x="5608" y="9830"/>
                    </a:lnTo>
                    <a:lnTo>
                      <a:pt x="5608" y="10838"/>
                    </a:lnTo>
                    <a:cubicBezTo>
                      <a:pt x="5608" y="11027"/>
                      <a:pt x="5766" y="11184"/>
                      <a:pt x="5955" y="11184"/>
                    </a:cubicBezTo>
                    <a:cubicBezTo>
                      <a:pt x="6144" y="11184"/>
                      <a:pt x="6301" y="11027"/>
                      <a:pt x="6301" y="10838"/>
                    </a:cubicBezTo>
                    <a:lnTo>
                      <a:pt x="6301" y="9830"/>
                    </a:lnTo>
                    <a:lnTo>
                      <a:pt x="6994" y="9830"/>
                    </a:lnTo>
                    <a:lnTo>
                      <a:pt x="7719" y="11657"/>
                    </a:lnTo>
                    <a:cubicBezTo>
                      <a:pt x="7791" y="11824"/>
                      <a:pt x="7916" y="11901"/>
                      <a:pt x="8042" y="11901"/>
                    </a:cubicBezTo>
                    <a:cubicBezTo>
                      <a:pt x="8082" y="11901"/>
                      <a:pt x="8122" y="11893"/>
                      <a:pt x="8160" y="11877"/>
                    </a:cubicBezTo>
                    <a:cubicBezTo>
                      <a:pt x="8349" y="11783"/>
                      <a:pt x="8444" y="11594"/>
                      <a:pt x="8349" y="11436"/>
                    </a:cubicBezTo>
                    <a:lnTo>
                      <a:pt x="7183" y="8443"/>
                    </a:lnTo>
                    <a:lnTo>
                      <a:pt x="11531" y="8443"/>
                    </a:lnTo>
                    <a:cubicBezTo>
                      <a:pt x="11752" y="8443"/>
                      <a:pt x="11909" y="8286"/>
                      <a:pt x="11909" y="8097"/>
                    </a:cubicBezTo>
                    <a:cubicBezTo>
                      <a:pt x="11909" y="7876"/>
                      <a:pt x="11752" y="7719"/>
                      <a:pt x="11531" y="7719"/>
                    </a:cubicBezTo>
                    <a:lnTo>
                      <a:pt x="11185" y="7719"/>
                    </a:lnTo>
                    <a:lnTo>
                      <a:pt x="11185" y="1418"/>
                    </a:lnTo>
                    <a:lnTo>
                      <a:pt x="11531" y="1418"/>
                    </a:lnTo>
                    <a:cubicBezTo>
                      <a:pt x="11752" y="1418"/>
                      <a:pt x="11909" y="1260"/>
                      <a:pt x="11909" y="1071"/>
                    </a:cubicBezTo>
                    <a:cubicBezTo>
                      <a:pt x="11909" y="882"/>
                      <a:pt x="11752" y="725"/>
                      <a:pt x="11531" y="725"/>
                    </a:cubicBezTo>
                    <a:lnTo>
                      <a:pt x="6301" y="725"/>
                    </a:lnTo>
                    <a:lnTo>
                      <a:pt x="6301" y="378"/>
                    </a:lnTo>
                    <a:cubicBezTo>
                      <a:pt x="6301" y="158"/>
                      <a:pt x="6144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3" name="Google Shape;5971;p89">
                <a:extLst>
                  <a:ext uri="{FF2B5EF4-FFF2-40B4-BE49-F238E27FC236}">
                    <a16:creationId xmlns:a16="http://schemas.microsoft.com/office/drawing/2014/main" id="{6FEF9463-8483-F789-9357-FB8F37D1A64A}"/>
                  </a:ext>
                </a:extLst>
              </p:cNvPr>
              <p:cNvSpPr/>
              <p:nvPr/>
            </p:nvSpPr>
            <p:spPr>
              <a:xfrm>
                <a:off x="1449475" y="4086575"/>
                <a:ext cx="173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080" extrusionOk="0">
                    <a:moveTo>
                      <a:pt x="1" y="0"/>
                    </a:moveTo>
                    <a:lnTo>
                      <a:pt x="1" y="2080"/>
                    </a:lnTo>
                    <a:lnTo>
                      <a:pt x="694" y="2080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4" name="Google Shape;5972;p89">
                <a:extLst>
                  <a:ext uri="{FF2B5EF4-FFF2-40B4-BE49-F238E27FC236}">
                    <a16:creationId xmlns:a16="http://schemas.microsoft.com/office/drawing/2014/main" id="{E739EB7C-527E-5A3E-078F-782ACB1537FD}"/>
                  </a:ext>
                </a:extLst>
              </p:cNvPr>
              <p:cNvSpPr/>
              <p:nvPr/>
            </p:nvSpPr>
            <p:spPr>
              <a:xfrm>
                <a:off x="1380175" y="4121225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0" y="0"/>
                    </a:moveTo>
                    <a:lnTo>
                      <a:pt x="0" y="694"/>
                    </a:lnTo>
                    <a:lnTo>
                      <a:pt x="693" y="694"/>
                    </a:lnTo>
                    <a:lnTo>
                      <a:pt x="6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5" name="Google Shape;5973;p89">
                <a:extLst>
                  <a:ext uri="{FF2B5EF4-FFF2-40B4-BE49-F238E27FC236}">
                    <a16:creationId xmlns:a16="http://schemas.microsoft.com/office/drawing/2014/main" id="{8D2EAF77-DB90-657A-DA75-8ABA939C19BD}"/>
                  </a:ext>
                </a:extLst>
              </p:cNvPr>
              <p:cNvSpPr/>
              <p:nvPr/>
            </p:nvSpPr>
            <p:spPr>
              <a:xfrm>
                <a:off x="1518800" y="4051925"/>
                <a:ext cx="18125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3466" extrusionOk="0">
                    <a:moveTo>
                      <a:pt x="0" y="0"/>
                    </a:moveTo>
                    <a:lnTo>
                      <a:pt x="0" y="3466"/>
                    </a:lnTo>
                    <a:lnTo>
                      <a:pt x="725" y="3466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77" name="Google Shape;5974;p89">
              <a:extLst>
                <a:ext uri="{FF2B5EF4-FFF2-40B4-BE49-F238E27FC236}">
                  <a16:creationId xmlns:a16="http://schemas.microsoft.com/office/drawing/2014/main" id="{005C38D0-6041-FF54-960A-B84CE415D367}"/>
                </a:ext>
              </a:extLst>
            </p:cNvPr>
            <p:cNvGrpSpPr/>
            <p:nvPr/>
          </p:nvGrpSpPr>
          <p:grpSpPr>
            <a:xfrm>
              <a:off x="14640881" y="2866917"/>
              <a:ext cx="359145" cy="508651"/>
              <a:chOff x="3167275" y="3227275"/>
              <a:chExt cx="225300" cy="295375"/>
            </a:xfrm>
            <a:grpFill/>
          </p:grpSpPr>
          <p:sp>
            <p:nvSpPr>
              <p:cNvPr id="737" name="Google Shape;5975;p89">
                <a:extLst>
                  <a:ext uri="{FF2B5EF4-FFF2-40B4-BE49-F238E27FC236}">
                    <a16:creationId xmlns:a16="http://schemas.microsoft.com/office/drawing/2014/main" id="{85686B87-041D-B581-993C-F5B5263C0633}"/>
                  </a:ext>
                </a:extLst>
              </p:cNvPr>
              <p:cNvSpPr/>
              <p:nvPr/>
            </p:nvSpPr>
            <p:spPr>
              <a:xfrm>
                <a:off x="3167275" y="3227275"/>
                <a:ext cx="2253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9012" h="8318" extrusionOk="0">
                    <a:moveTo>
                      <a:pt x="4538" y="1"/>
                    </a:moveTo>
                    <a:cubicBezTo>
                      <a:pt x="2112" y="1"/>
                      <a:pt x="1" y="1985"/>
                      <a:pt x="32" y="4537"/>
                    </a:cubicBezTo>
                    <a:cubicBezTo>
                      <a:pt x="32" y="5860"/>
                      <a:pt x="631" y="7184"/>
                      <a:pt x="1797" y="8066"/>
                    </a:cubicBezTo>
                    <a:cubicBezTo>
                      <a:pt x="1923" y="8192"/>
                      <a:pt x="2017" y="8223"/>
                      <a:pt x="2049" y="8318"/>
                    </a:cubicBezTo>
                    <a:lnTo>
                      <a:pt x="4160" y="8318"/>
                    </a:lnTo>
                    <a:lnTo>
                      <a:pt x="4160" y="6900"/>
                    </a:lnTo>
                    <a:lnTo>
                      <a:pt x="2427" y="6900"/>
                    </a:lnTo>
                    <a:cubicBezTo>
                      <a:pt x="2238" y="6900"/>
                      <a:pt x="2080" y="6743"/>
                      <a:pt x="2080" y="6554"/>
                    </a:cubicBezTo>
                    <a:lnTo>
                      <a:pt x="2080" y="5829"/>
                    </a:lnTo>
                    <a:cubicBezTo>
                      <a:pt x="2080" y="4852"/>
                      <a:pt x="2679" y="4033"/>
                      <a:pt x="3498" y="3624"/>
                    </a:cubicBezTo>
                    <a:cubicBezTo>
                      <a:pt x="3277" y="3403"/>
                      <a:pt x="3151" y="3088"/>
                      <a:pt x="3151" y="2678"/>
                    </a:cubicBezTo>
                    <a:cubicBezTo>
                      <a:pt x="3151" y="1922"/>
                      <a:pt x="3782" y="1292"/>
                      <a:pt x="4538" y="1292"/>
                    </a:cubicBezTo>
                    <a:cubicBezTo>
                      <a:pt x="5262" y="1292"/>
                      <a:pt x="5892" y="1922"/>
                      <a:pt x="5892" y="2678"/>
                    </a:cubicBezTo>
                    <a:cubicBezTo>
                      <a:pt x="5892" y="3025"/>
                      <a:pt x="5735" y="3340"/>
                      <a:pt x="5546" y="3624"/>
                    </a:cubicBezTo>
                    <a:cubicBezTo>
                      <a:pt x="6365" y="4033"/>
                      <a:pt x="6964" y="4852"/>
                      <a:pt x="6964" y="5829"/>
                    </a:cubicBezTo>
                    <a:lnTo>
                      <a:pt x="6964" y="6554"/>
                    </a:lnTo>
                    <a:cubicBezTo>
                      <a:pt x="6964" y="6743"/>
                      <a:pt x="6806" y="6900"/>
                      <a:pt x="6617" y="6900"/>
                    </a:cubicBezTo>
                    <a:lnTo>
                      <a:pt x="4884" y="6900"/>
                    </a:lnTo>
                    <a:lnTo>
                      <a:pt x="4884" y="8318"/>
                    </a:lnTo>
                    <a:lnTo>
                      <a:pt x="6995" y="8318"/>
                    </a:lnTo>
                    <a:cubicBezTo>
                      <a:pt x="7027" y="8286"/>
                      <a:pt x="7121" y="8192"/>
                      <a:pt x="7247" y="8129"/>
                    </a:cubicBezTo>
                    <a:cubicBezTo>
                      <a:pt x="8413" y="7184"/>
                      <a:pt x="9011" y="5829"/>
                      <a:pt x="9011" y="4506"/>
                    </a:cubicBezTo>
                    <a:cubicBezTo>
                      <a:pt x="9011" y="2017"/>
                      <a:pt x="6995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8" name="Google Shape;5976;p89">
                <a:extLst>
                  <a:ext uri="{FF2B5EF4-FFF2-40B4-BE49-F238E27FC236}">
                    <a16:creationId xmlns:a16="http://schemas.microsoft.com/office/drawing/2014/main" id="{948D4408-0B92-3CDC-6098-15423F295603}"/>
                  </a:ext>
                </a:extLst>
              </p:cNvPr>
              <p:cNvSpPr/>
              <p:nvPr/>
            </p:nvSpPr>
            <p:spPr>
              <a:xfrm>
                <a:off x="3262600" y="3278475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9" name="Google Shape;5977;p89">
                <a:extLst>
                  <a:ext uri="{FF2B5EF4-FFF2-40B4-BE49-F238E27FC236}">
                    <a16:creationId xmlns:a16="http://schemas.microsoft.com/office/drawing/2014/main" id="{0DF3FCDF-2782-E367-D09A-493EB117E339}"/>
                  </a:ext>
                </a:extLst>
              </p:cNvPr>
              <p:cNvSpPr/>
              <p:nvPr/>
            </p:nvSpPr>
            <p:spPr>
              <a:xfrm>
                <a:off x="3220050" y="3452525"/>
                <a:ext cx="1213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1419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73" y="1419"/>
                      <a:pt x="1040" y="1419"/>
                    </a:cubicBezTo>
                    <a:lnTo>
                      <a:pt x="3781" y="1419"/>
                    </a:lnTo>
                    <a:cubicBezTo>
                      <a:pt x="4380" y="1419"/>
                      <a:pt x="4853" y="946"/>
                      <a:pt x="4853" y="347"/>
                    </a:cubicBezTo>
                    <a:lnTo>
                      <a:pt x="48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0" name="Google Shape;5978;p89">
                <a:extLst>
                  <a:ext uri="{FF2B5EF4-FFF2-40B4-BE49-F238E27FC236}">
                    <a16:creationId xmlns:a16="http://schemas.microsoft.com/office/drawing/2014/main" id="{EEE8972C-F5D0-90AB-135B-FC6A54673641}"/>
                  </a:ext>
                </a:extLst>
              </p:cNvPr>
              <p:cNvSpPr/>
              <p:nvPr/>
            </p:nvSpPr>
            <p:spPr>
              <a:xfrm>
                <a:off x="3237375" y="3332025"/>
                <a:ext cx="8667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080" extrusionOk="0">
                    <a:moveTo>
                      <a:pt x="1734" y="1"/>
                    </a:moveTo>
                    <a:cubicBezTo>
                      <a:pt x="789" y="1"/>
                      <a:pt x="1" y="725"/>
                      <a:pt x="1" y="1733"/>
                    </a:cubicBezTo>
                    <a:lnTo>
                      <a:pt x="1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41" name="Google Shape;5979;p89">
                <a:extLst>
                  <a:ext uri="{FF2B5EF4-FFF2-40B4-BE49-F238E27FC236}">
                    <a16:creationId xmlns:a16="http://schemas.microsoft.com/office/drawing/2014/main" id="{BD35BEFE-9AA2-7A03-0A04-A11C842ED801}"/>
                  </a:ext>
                </a:extLst>
              </p:cNvPr>
              <p:cNvSpPr/>
              <p:nvPr/>
            </p:nvSpPr>
            <p:spPr>
              <a:xfrm>
                <a:off x="3237375" y="3505300"/>
                <a:ext cx="87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694" extrusionOk="0">
                    <a:moveTo>
                      <a:pt x="32" y="1"/>
                    </a:moveTo>
                    <a:cubicBezTo>
                      <a:pt x="1" y="379"/>
                      <a:pt x="284" y="694"/>
                      <a:pt x="694" y="694"/>
                    </a:cubicBezTo>
                    <a:lnTo>
                      <a:pt x="2773" y="694"/>
                    </a:lnTo>
                    <a:cubicBezTo>
                      <a:pt x="3183" y="694"/>
                      <a:pt x="3498" y="379"/>
                      <a:pt x="34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sp>
          <p:nvSpPr>
            <p:cNvPr id="78" name="Google Shape;5980;p89">
              <a:extLst>
                <a:ext uri="{FF2B5EF4-FFF2-40B4-BE49-F238E27FC236}">
                  <a16:creationId xmlns:a16="http://schemas.microsoft.com/office/drawing/2014/main" id="{4DA018C9-5D4B-DC8A-56A5-5D30367F1A00}"/>
                </a:ext>
              </a:extLst>
            </p:cNvPr>
            <p:cNvSpPr/>
            <p:nvPr/>
          </p:nvSpPr>
          <p:spPr>
            <a:xfrm>
              <a:off x="14572558" y="3507782"/>
              <a:ext cx="495995" cy="511018"/>
            </a:xfrm>
            <a:custGeom>
              <a:avLst/>
              <a:gdLst/>
              <a:ahLst/>
              <a:cxnLst/>
              <a:rect l="l" t="t" r="r" b="b"/>
              <a:pathLst>
                <a:path w="12446" h="11870" extrusionOk="0">
                  <a:moveTo>
                    <a:pt x="9421" y="1410"/>
                  </a:moveTo>
                  <a:cubicBezTo>
                    <a:pt x="9775" y="1410"/>
                    <a:pt x="10130" y="1544"/>
                    <a:pt x="10397" y="1812"/>
                  </a:cubicBezTo>
                  <a:cubicBezTo>
                    <a:pt x="10901" y="2316"/>
                    <a:pt x="10901" y="3198"/>
                    <a:pt x="10366" y="3734"/>
                  </a:cubicBezTo>
                  <a:lnTo>
                    <a:pt x="9169" y="4931"/>
                  </a:lnTo>
                  <a:cubicBezTo>
                    <a:pt x="8948" y="5152"/>
                    <a:pt x="8633" y="5278"/>
                    <a:pt x="8318" y="5309"/>
                  </a:cubicBezTo>
                  <a:lnTo>
                    <a:pt x="8476" y="5152"/>
                  </a:lnTo>
                  <a:cubicBezTo>
                    <a:pt x="8854" y="4773"/>
                    <a:pt x="8854" y="4112"/>
                    <a:pt x="8476" y="3702"/>
                  </a:cubicBezTo>
                  <a:cubicBezTo>
                    <a:pt x="8271" y="3513"/>
                    <a:pt x="8003" y="3419"/>
                    <a:pt x="7739" y="3419"/>
                  </a:cubicBezTo>
                  <a:cubicBezTo>
                    <a:pt x="7475" y="3419"/>
                    <a:pt x="7215" y="3513"/>
                    <a:pt x="7026" y="3702"/>
                  </a:cubicBezTo>
                  <a:lnTo>
                    <a:pt x="6869" y="3860"/>
                  </a:lnTo>
                  <a:cubicBezTo>
                    <a:pt x="6900" y="3545"/>
                    <a:pt x="7026" y="3230"/>
                    <a:pt x="7247" y="3009"/>
                  </a:cubicBezTo>
                  <a:lnTo>
                    <a:pt x="8444" y="1812"/>
                  </a:lnTo>
                  <a:cubicBezTo>
                    <a:pt x="8712" y="1544"/>
                    <a:pt x="9066" y="1410"/>
                    <a:pt x="9421" y="1410"/>
                  </a:cubicBezTo>
                  <a:close/>
                  <a:moveTo>
                    <a:pt x="4128" y="6475"/>
                  </a:moveTo>
                  <a:lnTo>
                    <a:pt x="3970" y="6601"/>
                  </a:lnTo>
                  <a:cubicBezTo>
                    <a:pt x="3592" y="7010"/>
                    <a:pt x="3592" y="7672"/>
                    <a:pt x="3970" y="8081"/>
                  </a:cubicBezTo>
                  <a:cubicBezTo>
                    <a:pt x="4175" y="8270"/>
                    <a:pt x="4443" y="8365"/>
                    <a:pt x="4711" y="8365"/>
                  </a:cubicBezTo>
                  <a:cubicBezTo>
                    <a:pt x="4978" y="8365"/>
                    <a:pt x="5246" y="8270"/>
                    <a:pt x="5451" y="8081"/>
                  </a:cubicBezTo>
                  <a:lnTo>
                    <a:pt x="5577" y="7924"/>
                  </a:lnTo>
                  <a:lnTo>
                    <a:pt x="5577" y="7924"/>
                  </a:lnTo>
                  <a:cubicBezTo>
                    <a:pt x="5640" y="8270"/>
                    <a:pt x="5483" y="8586"/>
                    <a:pt x="5231" y="8838"/>
                  </a:cubicBezTo>
                  <a:lnTo>
                    <a:pt x="4065" y="10003"/>
                  </a:lnTo>
                  <a:cubicBezTo>
                    <a:pt x="3781" y="10271"/>
                    <a:pt x="3427" y="10405"/>
                    <a:pt x="3072" y="10405"/>
                  </a:cubicBezTo>
                  <a:cubicBezTo>
                    <a:pt x="2718" y="10405"/>
                    <a:pt x="2364" y="10271"/>
                    <a:pt x="2080" y="10003"/>
                  </a:cubicBezTo>
                  <a:cubicBezTo>
                    <a:pt x="1544" y="9468"/>
                    <a:pt x="1544" y="8586"/>
                    <a:pt x="2080" y="8050"/>
                  </a:cubicBezTo>
                  <a:lnTo>
                    <a:pt x="3277" y="6853"/>
                  </a:lnTo>
                  <a:cubicBezTo>
                    <a:pt x="3498" y="6601"/>
                    <a:pt x="3813" y="6506"/>
                    <a:pt x="4128" y="6475"/>
                  </a:cubicBezTo>
                  <a:close/>
                  <a:moveTo>
                    <a:pt x="9373" y="0"/>
                  </a:moveTo>
                  <a:cubicBezTo>
                    <a:pt x="8665" y="0"/>
                    <a:pt x="7956" y="268"/>
                    <a:pt x="7404" y="804"/>
                  </a:cubicBezTo>
                  <a:lnTo>
                    <a:pt x="6239" y="1970"/>
                  </a:lnTo>
                  <a:cubicBezTo>
                    <a:pt x="5451" y="2757"/>
                    <a:pt x="5199" y="3986"/>
                    <a:pt x="5640" y="4994"/>
                  </a:cubicBezTo>
                  <a:lnTo>
                    <a:pt x="5325" y="5309"/>
                  </a:lnTo>
                  <a:cubicBezTo>
                    <a:pt x="4994" y="5170"/>
                    <a:pt x="4634" y="5100"/>
                    <a:pt x="4270" y="5100"/>
                  </a:cubicBezTo>
                  <a:cubicBezTo>
                    <a:pt x="3562" y="5100"/>
                    <a:pt x="2842" y="5366"/>
                    <a:pt x="2301" y="5908"/>
                  </a:cubicBezTo>
                  <a:lnTo>
                    <a:pt x="1103" y="7105"/>
                  </a:lnTo>
                  <a:cubicBezTo>
                    <a:pt x="1" y="8144"/>
                    <a:pt x="1" y="9940"/>
                    <a:pt x="1103" y="11043"/>
                  </a:cubicBezTo>
                  <a:cubicBezTo>
                    <a:pt x="1655" y="11594"/>
                    <a:pt x="2364" y="11870"/>
                    <a:pt x="3072" y="11870"/>
                  </a:cubicBezTo>
                  <a:cubicBezTo>
                    <a:pt x="3781" y="11870"/>
                    <a:pt x="4490" y="11594"/>
                    <a:pt x="5041" y="11043"/>
                  </a:cubicBezTo>
                  <a:lnTo>
                    <a:pt x="6239" y="9846"/>
                  </a:lnTo>
                  <a:cubicBezTo>
                    <a:pt x="7026" y="9058"/>
                    <a:pt x="7247" y="7829"/>
                    <a:pt x="6806" y="6821"/>
                  </a:cubicBezTo>
                  <a:lnTo>
                    <a:pt x="7121" y="6506"/>
                  </a:lnTo>
                  <a:cubicBezTo>
                    <a:pt x="7473" y="6656"/>
                    <a:pt x="7840" y="6729"/>
                    <a:pt x="8204" y="6729"/>
                  </a:cubicBezTo>
                  <a:cubicBezTo>
                    <a:pt x="8914" y="6729"/>
                    <a:pt x="9614" y="6449"/>
                    <a:pt x="10177" y="5908"/>
                  </a:cubicBezTo>
                  <a:lnTo>
                    <a:pt x="11342" y="4742"/>
                  </a:lnTo>
                  <a:cubicBezTo>
                    <a:pt x="12445" y="3639"/>
                    <a:pt x="12445" y="1907"/>
                    <a:pt x="11342" y="804"/>
                  </a:cubicBezTo>
                  <a:cubicBezTo>
                    <a:pt x="10791" y="268"/>
                    <a:pt x="10082" y="0"/>
                    <a:pt x="93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/>
            </a:p>
          </p:txBody>
        </p:sp>
        <p:grpSp>
          <p:nvGrpSpPr>
            <p:cNvPr id="79" name="Google Shape;5981;p89">
              <a:extLst>
                <a:ext uri="{FF2B5EF4-FFF2-40B4-BE49-F238E27FC236}">
                  <a16:creationId xmlns:a16="http://schemas.microsoft.com/office/drawing/2014/main" id="{D9ED8199-E464-3A18-3719-D7A53EA836BE}"/>
                </a:ext>
              </a:extLst>
            </p:cNvPr>
            <p:cNvGrpSpPr/>
            <p:nvPr/>
          </p:nvGrpSpPr>
          <p:grpSpPr>
            <a:xfrm>
              <a:off x="14583133" y="4159264"/>
              <a:ext cx="474634" cy="508694"/>
              <a:chOff x="3133425" y="3955025"/>
              <a:chExt cx="297750" cy="295400"/>
            </a:xfrm>
            <a:grpFill/>
          </p:grpSpPr>
          <p:sp>
            <p:nvSpPr>
              <p:cNvPr id="734" name="Google Shape;5982;p89">
                <a:extLst>
                  <a:ext uri="{FF2B5EF4-FFF2-40B4-BE49-F238E27FC236}">
                    <a16:creationId xmlns:a16="http://schemas.microsoft.com/office/drawing/2014/main" id="{78F47B31-108F-6EC8-F268-5FCB42A25FE6}"/>
                  </a:ext>
                </a:extLst>
              </p:cNvPr>
              <p:cNvSpPr/>
              <p:nvPr/>
            </p:nvSpPr>
            <p:spPr>
              <a:xfrm>
                <a:off x="3133425" y="4058225"/>
                <a:ext cx="297750" cy="192200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7688" extrusionOk="0">
                    <a:moveTo>
                      <a:pt x="5923" y="0"/>
                    </a:moveTo>
                    <a:cubicBezTo>
                      <a:pt x="5325" y="0"/>
                      <a:pt x="4821" y="347"/>
                      <a:pt x="4631" y="914"/>
                    </a:cubicBezTo>
                    <a:cubicBezTo>
                      <a:pt x="4505" y="1166"/>
                      <a:pt x="4505" y="1449"/>
                      <a:pt x="4568" y="1764"/>
                    </a:cubicBezTo>
                    <a:cubicBezTo>
                      <a:pt x="4884" y="1922"/>
                      <a:pt x="5199" y="2016"/>
                      <a:pt x="5577" y="2048"/>
                    </a:cubicBezTo>
                    <a:lnTo>
                      <a:pt x="5577" y="2741"/>
                    </a:lnTo>
                    <a:lnTo>
                      <a:pt x="2458" y="2741"/>
                    </a:lnTo>
                    <a:cubicBezTo>
                      <a:pt x="1859" y="2741"/>
                      <a:pt x="1418" y="3214"/>
                      <a:pt x="1418" y="3781"/>
                    </a:cubicBezTo>
                    <a:lnTo>
                      <a:pt x="1418" y="4190"/>
                    </a:lnTo>
                    <a:cubicBezTo>
                      <a:pt x="630" y="4316"/>
                      <a:pt x="0" y="5041"/>
                      <a:pt x="0" y="5891"/>
                    </a:cubicBezTo>
                    <a:cubicBezTo>
                      <a:pt x="0" y="6837"/>
                      <a:pt x="788" y="7687"/>
                      <a:pt x="1765" y="7687"/>
                    </a:cubicBezTo>
                    <a:cubicBezTo>
                      <a:pt x="2710" y="7687"/>
                      <a:pt x="3497" y="6900"/>
                      <a:pt x="3497" y="5891"/>
                    </a:cubicBezTo>
                    <a:cubicBezTo>
                      <a:pt x="3497" y="5072"/>
                      <a:pt x="2930" y="4316"/>
                      <a:pt x="2143" y="4190"/>
                    </a:cubicBezTo>
                    <a:lnTo>
                      <a:pt x="2143" y="3781"/>
                    </a:lnTo>
                    <a:cubicBezTo>
                      <a:pt x="2143" y="3592"/>
                      <a:pt x="2300" y="3434"/>
                      <a:pt x="2489" y="3434"/>
                    </a:cubicBezTo>
                    <a:lnTo>
                      <a:pt x="5608" y="3434"/>
                    </a:lnTo>
                    <a:lnTo>
                      <a:pt x="5608" y="4127"/>
                    </a:lnTo>
                    <a:cubicBezTo>
                      <a:pt x="4821" y="4285"/>
                      <a:pt x="4222" y="5009"/>
                      <a:pt x="4222" y="5860"/>
                    </a:cubicBezTo>
                    <a:cubicBezTo>
                      <a:pt x="4222" y="6805"/>
                      <a:pt x="5010" y="7656"/>
                      <a:pt x="5955" y="7656"/>
                    </a:cubicBezTo>
                    <a:cubicBezTo>
                      <a:pt x="6900" y="7656"/>
                      <a:pt x="7687" y="6868"/>
                      <a:pt x="7687" y="5860"/>
                    </a:cubicBezTo>
                    <a:cubicBezTo>
                      <a:pt x="7687" y="5041"/>
                      <a:pt x="7089" y="4285"/>
                      <a:pt x="6301" y="4127"/>
                    </a:cubicBezTo>
                    <a:lnTo>
                      <a:pt x="6301" y="3434"/>
                    </a:lnTo>
                    <a:lnTo>
                      <a:pt x="9452" y="3434"/>
                    </a:lnTo>
                    <a:cubicBezTo>
                      <a:pt x="9641" y="3434"/>
                      <a:pt x="9798" y="3592"/>
                      <a:pt x="9798" y="3781"/>
                    </a:cubicBezTo>
                    <a:lnTo>
                      <a:pt x="9798" y="4190"/>
                    </a:lnTo>
                    <a:cubicBezTo>
                      <a:pt x="9011" y="4316"/>
                      <a:pt x="8444" y="5041"/>
                      <a:pt x="8444" y="5891"/>
                    </a:cubicBezTo>
                    <a:cubicBezTo>
                      <a:pt x="8444" y="6837"/>
                      <a:pt x="9231" y="7687"/>
                      <a:pt x="10176" y="7687"/>
                    </a:cubicBezTo>
                    <a:cubicBezTo>
                      <a:pt x="11121" y="7687"/>
                      <a:pt x="11909" y="6900"/>
                      <a:pt x="11909" y="5891"/>
                    </a:cubicBezTo>
                    <a:cubicBezTo>
                      <a:pt x="11783" y="5135"/>
                      <a:pt x="11185" y="4379"/>
                      <a:pt x="10397" y="4222"/>
                    </a:cubicBezTo>
                    <a:lnTo>
                      <a:pt x="10397" y="3812"/>
                    </a:lnTo>
                    <a:cubicBezTo>
                      <a:pt x="10397" y="3245"/>
                      <a:pt x="9924" y="2804"/>
                      <a:pt x="9389" y="2804"/>
                    </a:cubicBezTo>
                    <a:lnTo>
                      <a:pt x="6238" y="2804"/>
                    </a:lnTo>
                    <a:lnTo>
                      <a:pt x="6238" y="2079"/>
                    </a:lnTo>
                    <a:cubicBezTo>
                      <a:pt x="6585" y="2048"/>
                      <a:pt x="6900" y="1922"/>
                      <a:pt x="7215" y="1827"/>
                    </a:cubicBezTo>
                    <a:cubicBezTo>
                      <a:pt x="7341" y="1418"/>
                      <a:pt x="7246" y="977"/>
                      <a:pt x="7057" y="630"/>
                    </a:cubicBezTo>
                    <a:cubicBezTo>
                      <a:pt x="6774" y="221"/>
                      <a:pt x="6396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5" name="Google Shape;5983;p89">
                <a:extLst>
                  <a:ext uri="{FF2B5EF4-FFF2-40B4-BE49-F238E27FC236}">
                    <a16:creationId xmlns:a16="http://schemas.microsoft.com/office/drawing/2014/main" id="{062E0FB2-DD31-1460-5DF9-35875B375B52}"/>
                  </a:ext>
                </a:extLst>
              </p:cNvPr>
              <p:cNvSpPr/>
              <p:nvPr/>
            </p:nvSpPr>
            <p:spPr>
              <a:xfrm>
                <a:off x="3263375" y="40070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284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6" name="Google Shape;5984;p89">
                <a:extLst>
                  <a:ext uri="{FF2B5EF4-FFF2-40B4-BE49-F238E27FC236}">
                    <a16:creationId xmlns:a16="http://schemas.microsoft.com/office/drawing/2014/main" id="{41983B2B-C9DF-8328-24D1-CAD67F61AE5B}"/>
                  </a:ext>
                </a:extLst>
              </p:cNvPr>
              <p:cNvSpPr/>
              <p:nvPr/>
            </p:nvSpPr>
            <p:spPr>
              <a:xfrm>
                <a:off x="3203525" y="3955025"/>
                <a:ext cx="155175" cy="13550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5420" extrusionOk="0">
                    <a:moveTo>
                      <a:pt x="3119" y="1"/>
                    </a:moveTo>
                    <a:cubicBezTo>
                      <a:pt x="1386" y="1"/>
                      <a:pt x="0" y="1387"/>
                      <a:pt x="0" y="3120"/>
                    </a:cubicBezTo>
                    <a:cubicBezTo>
                      <a:pt x="0" y="4002"/>
                      <a:pt x="410" y="4853"/>
                      <a:pt x="1071" y="5420"/>
                    </a:cubicBezTo>
                    <a:cubicBezTo>
                      <a:pt x="1071" y="5231"/>
                      <a:pt x="1103" y="5042"/>
                      <a:pt x="1197" y="4853"/>
                    </a:cubicBezTo>
                    <a:cubicBezTo>
                      <a:pt x="1323" y="4380"/>
                      <a:pt x="1701" y="3971"/>
                      <a:pt x="2111" y="3750"/>
                    </a:cubicBezTo>
                    <a:cubicBezTo>
                      <a:pt x="1890" y="3498"/>
                      <a:pt x="1733" y="3151"/>
                      <a:pt x="1733" y="2805"/>
                    </a:cubicBezTo>
                    <a:cubicBezTo>
                      <a:pt x="1733" y="2049"/>
                      <a:pt x="2363" y="1419"/>
                      <a:pt x="3119" y="1419"/>
                    </a:cubicBezTo>
                    <a:cubicBezTo>
                      <a:pt x="3844" y="1419"/>
                      <a:pt x="4474" y="2049"/>
                      <a:pt x="4474" y="2805"/>
                    </a:cubicBezTo>
                    <a:cubicBezTo>
                      <a:pt x="4474" y="3151"/>
                      <a:pt x="4348" y="3498"/>
                      <a:pt x="4096" y="3750"/>
                    </a:cubicBezTo>
                    <a:cubicBezTo>
                      <a:pt x="4379" y="3876"/>
                      <a:pt x="4600" y="4097"/>
                      <a:pt x="4789" y="4380"/>
                    </a:cubicBezTo>
                    <a:cubicBezTo>
                      <a:pt x="5009" y="4695"/>
                      <a:pt x="5135" y="5042"/>
                      <a:pt x="5167" y="5420"/>
                    </a:cubicBezTo>
                    <a:cubicBezTo>
                      <a:pt x="5797" y="4853"/>
                      <a:pt x="6207" y="4065"/>
                      <a:pt x="6207" y="3120"/>
                    </a:cubicBezTo>
                    <a:cubicBezTo>
                      <a:pt x="6207" y="1387"/>
                      <a:pt x="4852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0" name="Google Shape;5985;p89">
              <a:extLst>
                <a:ext uri="{FF2B5EF4-FFF2-40B4-BE49-F238E27FC236}">
                  <a16:creationId xmlns:a16="http://schemas.microsoft.com/office/drawing/2014/main" id="{3198F2E6-79DF-01B0-00A2-10FD10E21306}"/>
                </a:ext>
              </a:extLst>
            </p:cNvPr>
            <p:cNvGrpSpPr/>
            <p:nvPr/>
          </p:nvGrpSpPr>
          <p:grpSpPr>
            <a:xfrm>
              <a:off x="12803187" y="4834667"/>
              <a:ext cx="472124" cy="511837"/>
              <a:chOff x="4991425" y="3234750"/>
              <a:chExt cx="296175" cy="297225"/>
            </a:xfrm>
            <a:grpFill/>
          </p:grpSpPr>
          <p:sp>
            <p:nvSpPr>
              <p:cNvPr id="728" name="Google Shape;5986;p89">
                <a:extLst>
                  <a:ext uri="{FF2B5EF4-FFF2-40B4-BE49-F238E27FC236}">
                    <a16:creationId xmlns:a16="http://schemas.microsoft.com/office/drawing/2014/main" id="{5C196F88-B477-16F8-C749-B26F1E161496}"/>
                  </a:ext>
                </a:extLst>
              </p:cNvPr>
              <p:cNvSpPr/>
              <p:nvPr/>
            </p:nvSpPr>
            <p:spPr>
              <a:xfrm>
                <a:off x="5077275" y="3304450"/>
                <a:ext cx="1221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971" extrusionOk="0">
                    <a:moveTo>
                      <a:pt x="2426" y="1"/>
                    </a:moveTo>
                    <a:cubicBezTo>
                      <a:pt x="1103" y="1"/>
                      <a:pt x="0" y="1104"/>
                      <a:pt x="0" y="2427"/>
                    </a:cubicBezTo>
                    <a:cubicBezTo>
                      <a:pt x="0" y="3025"/>
                      <a:pt x="190" y="3530"/>
                      <a:pt x="536" y="3971"/>
                    </a:cubicBezTo>
                    <a:cubicBezTo>
                      <a:pt x="820" y="3624"/>
                      <a:pt x="1103" y="3309"/>
                      <a:pt x="1481" y="3057"/>
                    </a:cubicBezTo>
                    <a:cubicBezTo>
                      <a:pt x="1261" y="2805"/>
                      <a:pt x="1103" y="2458"/>
                      <a:pt x="1103" y="2112"/>
                    </a:cubicBezTo>
                    <a:cubicBezTo>
                      <a:pt x="1103" y="1356"/>
                      <a:pt x="1733" y="726"/>
                      <a:pt x="2489" y="726"/>
                    </a:cubicBezTo>
                    <a:cubicBezTo>
                      <a:pt x="3214" y="726"/>
                      <a:pt x="3844" y="1356"/>
                      <a:pt x="3844" y="2112"/>
                    </a:cubicBezTo>
                    <a:cubicBezTo>
                      <a:pt x="3844" y="2458"/>
                      <a:pt x="3687" y="2805"/>
                      <a:pt x="3466" y="3057"/>
                    </a:cubicBezTo>
                    <a:cubicBezTo>
                      <a:pt x="3844" y="3246"/>
                      <a:pt x="4128" y="3561"/>
                      <a:pt x="4317" y="3971"/>
                    </a:cubicBezTo>
                    <a:cubicBezTo>
                      <a:pt x="4695" y="3530"/>
                      <a:pt x="4884" y="3025"/>
                      <a:pt x="4884" y="2427"/>
                    </a:cubicBezTo>
                    <a:cubicBezTo>
                      <a:pt x="4884" y="1104"/>
                      <a:pt x="3781" y="1"/>
                      <a:pt x="24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9" name="Google Shape;5987;p89">
                <a:extLst>
                  <a:ext uri="{FF2B5EF4-FFF2-40B4-BE49-F238E27FC236}">
                    <a16:creationId xmlns:a16="http://schemas.microsoft.com/office/drawing/2014/main" id="{48D6130A-7F34-4EB4-9B4D-A7369B691237}"/>
                  </a:ext>
                </a:extLst>
              </p:cNvPr>
              <p:cNvSpPr/>
              <p:nvPr/>
            </p:nvSpPr>
            <p:spPr>
              <a:xfrm>
                <a:off x="5121375" y="3339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0" name="Google Shape;5988;p89">
                <a:extLst>
                  <a:ext uri="{FF2B5EF4-FFF2-40B4-BE49-F238E27FC236}">
                    <a16:creationId xmlns:a16="http://schemas.microsoft.com/office/drawing/2014/main" id="{7068B8DA-AE9A-627D-77D1-F1EC66072753}"/>
                  </a:ext>
                </a:extLst>
              </p:cNvPr>
              <p:cNvSpPr/>
              <p:nvPr/>
            </p:nvSpPr>
            <p:spPr>
              <a:xfrm>
                <a:off x="5009550" y="3234750"/>
                <a:ext cx="259150" cy="26112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445" extrusionOk="0">
                    <a:moveTo>
                      <a:pt x="5198" y="2159"/>
                    </a:moveTo>
                    <a:cubicBezTo>
                      <a:pt x="6931" y="2159"/>
                      <a:pt x="8286" y="3514"/>
                      <a:pt x="8286" y="5246"/>
                    </a:cubicBezTo>
                    <a:cubicBezTo>
                      <a:pt x="8286" y="6916"/>
                      <a:pt x="6931" y="8365"/>
                      <a:pt x="5198" y="8365"/>
                    </a:cubicBezTo>
                    <a:cubicBezTo>
                      <a:pt x="3340" y="8365"/>
                      <a:pt x="2079" y="6822"/>
                      <a:pt x="2079" y="5246"/>
                    </a:cubicBezTo>
                    <a:cubicBezTo>
                      <a:pt x="2079" y="3514"/>
                      <a:pt x="3497" y="2159"/>
                      <a:pt x="5198" y="2159"/>
                    </a:cubicBezTo>
                    <a:close/>
                    <a:moveTo>
                      <a:pt x="5167" y="1"/>
                    </a:moveTo>
                    <a:cubicBezTo>
                      <a:pt x="5088" y="1"/>
                      <a:pt x="5009" y="17"/>
                      <a:pt x="4946" y="48"/>
                    </a:cubicBezTo>
                    <a:lnTo>
                      <a:pt x="4001" y="836"/>
                    </a:lnTo>
                    <a:lnTo>
                      <a:pt x="2773" y="678"/>
                    </a:lnTo>
                    <a:cubicBezTo>
                      <a:pt x="2756" y="675"/>
                      <a:pt x="2739" y="673"/>
                      <a:pt x="2723" y="673"/>
                    </a:cubicBezTo>
                    <a:cubicBezTo>
                      <a:pt x="2583" y="673"/>
                      <a:pt x="2454" y="786"/>
                      <a:pt x="2426" y="899"/>
                    </a:cubicBezTo>
                    <a:lnTo>
                      <a:pt x="1953" y="2033"/>
                    </a:lnTo>
                    <a:lnTo>
                      <a:pt x="819" y="2505"/>
                    </a:lnTo>
                    <a:cubicBezTo>
                      <a:pt x="662" y="2568"/>
                      <a:pt x="567" y="2694"/>
                      <a:pt x="630" y="2852"/>
                    </a:cubicBezTo>
                    <a:lnTo>
                      <a:pt x="788" y="4081"/>
                    </a:lnTo>
                    <a:lnTo>
                      <a:pt x="32" y="5026"/>
                    </a:lnTo>
                    <a:cubicBezTo>
                      <a:pt x="0" y="5183"/>
                      <a:pt x="0" y="5341"/>
                      <a:pt x="63" y="5467"/>
                    </a:cubicBezTo>
                    <a:lnTo>
                      <a:pt x="819" y="6381"/>
                    </a:lnTo>
                    <a:lnTo>
                      <a:pt x="662" y="7609"/>
                    </a:lnTo>
                    <a:cubicBezTo>
                      <a:pt x="630" y="7767"/>
                      <a:pt x="725" y="7924"/>
                      <a:pt x="851" y="7956"/>
                    </a:cubicBezTo>
                    <a:lnTo>
                      <a:pt x="1985" y="8428"/>
                    </a:lnTo>
                    <a:lnTo>
                      <a:pt x="2457" y="9594"/>
                    </a:lnTo>
                    <a:cubicBezTo>
                      <a:pt x="2536" y="9725"/>
                      <a:pt x="2637" y="9791"/>
                      <a:pt x="2741" y="9791"/>
                    </a:cubicBezTo>
                    <a:cubicBezTo>
                      <a:pt x="2762" y="9791"/>
                      <a:pt x="2783" y="9788"/>
                      <a:pt x="2804" y="9783"/>
                    </a:cubicBezTo>
                    <a:lnTo>
                      <a:pt x="4033" y="9626"/>
                    </a:lnTo>
                    <a:lnTo>
                      <a:pt x="4978" y="10382"/>
                    </a:lnTo>
                    <a:cubicBezTo>
                      <a:pt x="5072" y="10413"/>
                      <a:pt x="5104" y="10445"/>
                      <a:pt x="5167" y="10445"/>
                    </a:cubicBezTo>
                    <a:cubicBezTo>
                      <a:pt x="5261" y="10445"/>
                      <a:pt x="5324" y="10413"/>
                      <a:pt x="5387" y="10382"/>
                    </a:cubicBezTo>
                    <a:lnTo>
                      <a:pt x="6333" y="9626"/>
                    </a:lnTo>
                    <a:lnTo>
                      <a:pt x="7530" y="9783"/>
                    </a:lnTo>
                    <a:cubicBezTo>
                      <a:pt x="7687" y="9783"/>
                      <a:pt x="7876" y="9689"/>
                      <a:pt x="7908" y="9594"/>
                    </a:cubicBezTo>
                    <a:lnTo>
                      <a:pt x="8380" y="8428"/>
                    </a:lnTo>
                    <a:lnTo>
                      <a:pt x="9515" y="7956"/>
                    </a:lnTo>
                    <a:cubicBezTo>
                      <a:pt x="9672" y="7893"/>
                      <a:pt x="9735" y="7767"/>
                      <a:pt x="9704" y="7609"/>
                    </a:cubicBezTo>
                    <a:lnTo>
                      <a:pt x="9546" y="6381"/>
                    </a:lnTo>
                    <a:lnTo>
                      <a:pt x="10302" y="5467"/>
                    </a:lnTo>
                    <a:cubicBezTo>
                      <a:pt x="10365" y="5341"/>
                      <a:pt x="10365" y="5120"/>
                      <a:pt x="10302" y="5026"/>
                    </a:cubicBezTo>
                    <a:lnTo>
                      <a:pt x="9546" y="4081"/>
                    </a:lnTo>
                    <a:lnTo>
                      <a:pt x="9704" y="2852"/>
                    </a:lnTo>
                    <a:cubicBezTo>
                      <a:pt x="9735" y="2694"/>
                      <a:pt x="9641" y="2537"/>
                      <a:pt x="9515" y="2505"/>
                    </a:cubicBezTo>
                    <a:lnTo>
                      <a:pt x="8380" y="2033"/>
                    </a:lnTo>
                    <a:lnTo>
                      <a:pt x="7908" y="899"/>
                    </a:lnTo>
                    <a:cubicBezTo>
                      <a:pt x="7826" y="762"/>
                      <a:pt x="7719" y="672"/>
                      <a:pt x="7589" y="672"/>
                    </a:cubicBezTo>
                    <a:cubicBezTo>
                      <a:pt x="7570" y="672"/>
                      <a:pt x="7550" y="674"/>
                      <a:pt x="7530" y="678"/>
                    </a:cubicBezTo>
                    <a:lnTo>
                      <a:pt x="6333" y="836"/>
                    </a:lnTo>
                    <a:lnTo>
                      <a:pt x="5387" y="48"/>
                    </a:lnTo>
                    <a:cubicBezTo>
                      <a:pt x="5324" y="17"/>
                      <a:pt x="5246" y="1"/>
                      <a:pt x="5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1" name="Google Shape;5989;p89">
                <a:extLst>
                  <a:ext uri="{FF2B5EF4-FFF2-40B4-BE49-F238E27FC236}">
                    <a16:creationId xmlns:a16="http://schemas.microsoft.com/office/drawing/2014/main" id="{6DFE5084-58C3-8366-CC5E-201C248EA789}"/>
                  </a:ext>
                </a:extLst>
              </p:cNvPr>
              <p:cNvSpPr/>
              <p:nvPr/>
            </p:nvSpPr>
            <p:spPr>
              <a:xfrm>
                <a:off x="5105625" y="3391900"/>
                <a:ext cx="669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87" extrusionOk="0">
                    <a:moveTo>
                      <a:pt x="1355" y="0"/>
                    </a:moveTo>
                    <a:cubicBezTo>
                      <a:pt x="725" y="0"/>
                      <a:pt x="190" y="441"/>
                      <a:pt x="1" y="977"/>
                    </a:cubicBezTo>
                    <a:cubicBezTo>
                      <a:pt x="410" y="1229"/>
                      <a:pt x="820" y="1386"/>
                      <a:pt x="1355" y="1386"/>
                    </a:cubicBezTo>
                    <a:cubicBezTo>
                      <a:pt x="1859" y="1386"/>
                      <a:pt x="2301" y="1229"/>
                      <a:pt x="2679" y="977"/>
                    </a:cubicBezTo>
                    <a:cubicBezTo>
                      <a:pt x="2521" y="410"/>
                      <a:pt x="1985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2" name="Google Shape;5990;p89">
                <a:extLst>
                  <a:ext uri="{FF2B5EF4-FFF2-40B4-BE49-F238E27FC236}">
                    <a16:creationId xmlns:a16="http://schemas.microsoft.com/office/drawing/2014/main" id="{29F2BB41-8308-E2C8-A49F-819AE6025661}"/>
                  </a:ext>
                </a:extLst>
              </p:cNvPr>
              <p:cNvSpPr/>
              <p:nvPr/>
            </p:nvSpPr>
            <p:spPr>
              <a:xfrm>
                <a:off x="5192275" y="3443075"/>
                <a:ext cx="95325" cy="869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79" extrusionOk="0">
                    <a:moveTo>
                      <a:pt x="2867" y="1"/>
                    </a:moveTo>
                    <a:cubicBezTo>
                      <a:pt x="2741" y="127"/>
                      <a:pt x="2647" y="221"/>
                      <a:pt x="2489" y="284"/>
                    </a:cubicBezTo>
                    <a:lnTo>
                      <a:pt x="1607" y="631"/>
                    </a:lnTo>
                    <a:lnTo>
                      <a:pt x="1260" y="1482"/>
                    </a:lnTo>
                    <a:cubicBezTo>
                      <a:pt x="1103" y="1891"/>
                      <a:pt x="693" y="2112"/>
                      <a:pt x="284" y="2112"/>
                    </a:cubicBezTo>
                    <a:lnTo>
                      <a:pt x="158" y="2112"/>
                    </a:lnTo>
                    <a:lnTo>
                      <a:pt x="0" y="2080"/>
                    </a:lnTo>
                    <a:lnTo>
                      <a:pt x="1166" y="3372"/>
                    </a:lnTo>
                    <a:cubicBezTo>
                      <a:pt x="1237" y="3443"/>
                      <a:pt x="1343" y="3478"/>
                      <a:pt x="1445" y="3478"/>
                    </a:cubicBezTo>
                    <a:cubicBezTo>
                      <a:pt x="1479" y="3478"/>
                      <a:pt x="1512" y="3474"/>
                      <a:pt x="1544" y="3466"/>
                    </a:cubicBezTo>
                    <a:cubicBezTo>
                      <a:pt x="1638" y="3403"/>
                      <a:pt x="1764" y="3340"/>
                      <a:pt x="1764" y="3183"/>
                    </a:cubicBezTo>
                    <a:lnTo>
                      <a:pt x="2080" y="1639"/>
                    </a:lnTo>
                    <a:lnTo>
                      <a:pt x="3497" y="1324"/>
                    </a:lnTo>
                    <a:cubicBezTo>
                      <a:pt x="3532" y="1338"/>
                      <a:pt x="3563" y="1344"/>
                      <a:pt x="3592" y="1344"/>
                    </a:cubicBezTo>
                    <a:cubicBezTo>
                      <a:pt x="3693" y="1344"/>
                      <a:pt x="3756" y="1265"/>
                      <a:pt x="3781" y="1167"/>
                    </a:cubicBezTo>
                    <a:cubicBezTo>
                      <a:pt x="3812" y="1072"/>
                      <a:pt x="3781" y="946"/>
                      <a:pt x="3686" y="820"/>
                    </a:cubicBezTo>
                    <a:lnTo>
                      <a:pt x="28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33" name="Google Shape;5991;p89">
                <a:extLst>
                  <a:ext uri="{FF2B5EF4-FFF2-40B4-BE49-F238E27FC236}">
                    <a16:creationId xmlns:a16="http://schemas.microsoft.com/office/drawing/2014/main" id="{5617D01A-0150-8959-2DE2-D85B16E11D04}"/>
                  </a:ext>
                </a:extLst>
              </p:cNvPr>
              <p:cNvSpPr/>
              <p:nvPr/>
            </p:nvSpPr>
            <p:spPr>
              <a:xfrm>
                <a:off x="4991425" y="3444650"/>
                <a:ext cx="95325" cy="8732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93" extrusionOk="0">
                    <a:moveTo>
                      <a:pt x="946" y="1"/>
                    </a:moveTo>
                    <a:lnTo>
                      <a:pt x="126" y="851"/>
                    </a:lnTo>
                    <a:cubicBezTo>
                      <a:pt x="0" y="851"/>
                      <a:pt x="0" y="1009"/>
                      <a:pt x="32" y="1104"/>
                    </a:cubicBezTo>
                    <a:cubicBezTo>
                      <a:pt x="95" y="1230"/>
                      <a:pt x="158" y="1324"/>
                      <a:pt x="315" y="1356"/>
                    </a:cubicBezTo>
                    <a:lnTo>
                      <a:pt x="1733" y="1671"/>
                    </a:lnTo>
                    <a:lnTo>
                      <a:pt x="2048" y="3214"/>
                    </a:lnTo>
                    <a:cubicBezTo>
                      <a:pt x="2080" y="3309"/>
                      <a:pt x="2174" y="3435"/>
                      <a:pt x="2300" y="3466"/>
                    </a:cubicBezTo>
                    <a:cubicBezTo>
                      <a:pt x="2328" y="3485"/>
                      <a:pt x="2361" y="3492"/>
                      <a:pt x="2396" y="3492"/>
                    </a:cubicBezTo>
                    <a:cubicBezTo>
                      <a:pt x="2482" y="3492"/>
                      <a:pt x="2580" y="3448"/>
                      <a:pt x="2647" y="3403"/>
                    </a:cubicBezTo>
                    <a:lnTo>
                      <a:pt x="3813" y="2112"/>
                    </a:lnTo>
                    <a:lnTo>
                      <a:pt x="3813" y="2112"/>
                    </a:lnTo>
                    <a:lnTo>
                      <a:pt x="3624" y="2143"/>
                    </a:lnTo>
                    <a:lnTo>
                      <a:pt x="3561" y="2143"/>
                    </a:lnTo>
                    <a:cubicBezTo>
                      <a:pt x="3119" y="2143"/>
                      <a:pt x="2773" y="1891"/>
                      <a:pt x="2552" y="1513"/>
                    </a:cubicBezTo>
                    <a:lnTo>
                      <a:pt x="2206" y="631"/>
                    </a:lnTo>
                    <a:lnTo>
                      <a:pt x="1355" y="284"/>
                    </a:lnTo>
                    <a:cubicBezTo>
                      <a:pt x="1198" y="221"/>
                      <a:pt x="1072" y="127"/>
                      <a:pt x="9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1" name="Google Shape;5992;p89">
              <a:extLst>
                <a:ext uri="{FF2B5EF4-FFF2-40B4-BE49-F238E27FC236}">
                  <a16:creationId xmlns:a16="http://schemas.microsoft.com/office/drawing/2014/main" id="{B6BFBD1F-3B88-5464-B9CF-9A46EE3133E0}"/>
                </a:ext>
              </a:extLst>
            </p:cNvPr>
            <p:cNvGrpSpPr/>
            <p:nvPr/>
          </p:nvGrpSpPr>
          <p:grpSpPr>
            <a:xfrm>
              <a:off x="12803187" y="5518769"/>
              <a:ext cx="472124" cy="448982"/>
              <a:chOff x="4991425" y="3617150"/>
              <a:chExt cx="296175" cy="260725"/>
            </a:xfrm>
            <a:grpFill/>
          </p:grpSpPr>
          <p:sp>
            <p:nvSpPr>
              <p:cNvPr id="721" name="Google Shape;5993;p89">
                <a:extLst>
                  <a:ext uri="{FF2B5EF4-FFF2-40B4-BE49-F238E27FC236}">
                    <a16:creationId xmlns:a16="http://schemas.microsoft.com/office/drawing/2014/main" id="{D007BC92-AFA9-98F2-5457-C5C8EF0910B3}"/>
                  </a:ext>
                </a:extLst>
              </p:cNvPr>
              <p:cNvSpPr/>
              <p:nvPr/>
            </p:nvSpPr>
            <p:spPr>
              <a:xfrm>
                <a:off x="5069400" y="3738450"/>
                <a:ext cx="1394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5577" extrusionOk="0">
                    <a:moveTo>
                      <a:pt x="2804" y="0"/>
                    </a:moveTo>
                    <a:cubicBezTo>
                      <a:pt x="1607" y="0"/>
                      <a:pt x="1450" y="725"/>
                      <a:pt x="1009" y="3308"/>
                    </a:cubicBezTo>
                    <a:cubicBezTo>
                      <a:pt x="946" y="3749"/>
                      <a:pt x="851" y="4285"/>
                      <a:pt x="757" y="4883"/>
                    </a:cubicBezTo>
                    <a:lnTo>
                      <a:pt x="347" y="4883"/>
                    </a:lnTo>
                    <a:cubicBezTo>
                      <a:pt x="158" y="4883"/>
                      <a:pt x="0" y="5041"/>
                      <a:pt x="0" y="5230"/>
                    </a:cubicBezTo>
                    <a:cubicBezTo>
                      <a:pt x="0" y="5419"/>
                      <a:pt x="158" y="5576"/>
                      <a:pt x="347" y="5576"/>
                    </a:cubicBezTo>
                    <a:lnTo>
                      <a:pt x="5230" y="5576"/>
                    </a:lnTo>
                    <a:cubicBezTo>
                      <a:pt x="5419" y="5545"/>
                      <a:pt x="5577" y="5387"/>
                      <a:pt x="5577" y="5198"/>
                    </a:cubicBezTo>
                    <a:cubicBezTo>
                      <a:pt x="5577" y="5009"/>
                      <a:pt x="5419" y="4852"/>
                      <a:pt x="5230" y="4852"/>
                    </a:cubicBezTo>
                    <a:lnTo>
                      <a:pt x="4852" y="4852"/>
                    </a:lnTo>
                    <a:cubicBezTo>
                      <a:pt x="4726" y="4253"/>
                      <a:pt x="4632" y="3749"/>
                      <a:pt x="4569" y="3277"/>
                    </a:cubicBezTo>
                    <a:cubicBezTo>
                      <a:pt x="4128" y="756"/>
                      <a:pt x="3970" y="0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2" name="Google Shape;5994;p89">
                <a:extLst>
                  <a:ext uri="{FF2B5EF4-FFF2-40B4-BE49-F238E27FC236}">
                    <a16:creationId xmlns:a16="http://schemas.microsoft.com/office/drawing/2014/main" id="{76358FFE-C1A9-58E7-3ED2-0C28A220A2E7}"/>
                  </a:ext>
                </a:extLst>
              </p:cNvPr>
              <p:cNvSpPr/>
              <p:nvPr/>
            </p:nvSpPr>
            <p:spPr>
              <a:xfrm>
                <a:off x="5200150" y="3617150"/>
                <a:ext cx="693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773" extrusionOk="0">
                    <a:moveTo>
                      <a:pt x="1386" y="0"/>
                    </a:moveTo>
                    <a:cubicBezTo>
                      <a:pt x="630" y="0"/>
                      <a:pt x="0" y="630"/>
                      <a:pt x="0" y="1387"/>
                    </a:cubicBezTo>
                    <a:cubicBezTo>
                      <a:pt x="0" y="2111"/>
                      <a:pt x="630" y="2773"/>
                      <a:pt x="1386" y="2773"/>
                    </a:cubicBezTo>
                    <a:cubicBezTo>
                      <a:pt x="2143" y="2773"/>
                      <a:pt x="2773" y="2111"/>
                      <a:pt x="2773" y="1387"/>
                    </a:cubicBezTo>
                    <a:cubicBezTo>
                      <a:pt x="2773" y="630"/>
                      <a:pt x="2143" y="0"/>
                      <a:pt x="13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3" name="Google Shape;5995;p89">
                <a:extLst>
                  <a:ext uri="{FF2B5EF4-FFF2-40B4-BE49-F238E27FC236}">
                    <a16:creationId xmlns:a16="http://schemas.microsoft.com/office/drawing/2014/main" id="{087D4224-D666-94E2-6E29-C2D670D6FE2E}"/>
                  </a:ext>
                </a:extLst>
              </p:cNvPr>
              <p:cNvSpPr/>
              <p:nvPr/>
            </p:nvSpPr>
            <p:spPr>
              <a:xfrm>
                <a:off x="5009550" y="3617150"/>
                <a:ext cx="685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73" extrusionOk="0">
                    <a:moveTo>
                      <a:pt x="1355" y="0"/>
                    </a:moveTo>
                    <a:cubicBezTo>
                      <a:pt x="599" y="0"/>
                      <a:pt x="0" y="630"/>
                      <a:pt x="0" y="1387"/>
                    </a:cubicBezTo>
                    <a:cubicBezTo>
                      <a:pt x="0" y="2143"/>
                      <a:pt x="599" y="2773"/>
                      <a:pt x="1355" y="2773"/>
                    </a:cubicBezTo>
                    <a:cubicBezTo>
                      <a:pt x="2111" y="2773"/>
                      <a:pt x="2741" y="2143"/>
                      <a:pt x="2741" y="1387"/>
                    </a:cubicBezTo>
                    <a:cubicBezTo>
                      <a:pt x="2741" y="630"/>
                      <a:pt x="2111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4" name="Google Shape;5996;p89">
                <a:extLst>
                  <a:ext uri="{FF2B5EF4-FFF2-40B4-BE49-F238E27FC236}">
                    <a16:creationId xmlns:a16="http://schemas.microsoft.com/office/drawing/2014/main" id="{30CD2535-5A85-D7BB-7592-88B2B2EF67C9}"/>
                  </a:ext>
                </a:extLst>
              </p:cNvPr>
              <p:cNvSpPr/>
              <p:nvPr/>
            </p:nvSpPr>
            <p:spPr>
              <a:xfrm>
                <a:off x="4991425" y="3686450"/>
                <a:ext cx="10477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081" extrusionOk="0">
                    <a:moveTo>
                      <a:pt x="568" y="1"/>
                    </a:moveTo>
                    <a:cubicBezTo>
                      <a:pt x="252" y="347"/>
                      <a:pt x="0" y="851"/>
                      <a:pt x="0" y="1356"/>
                    </a:cubicBezTo>
                    <a:lnTo>
                      <a:pt x="0" y="1734"/>
                    </a:lnTo>
                    <a:cubicBezTo>
                      <a:pt x="0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33" y="2080"/>
                      <a:pt x="4191" y="1923"/>
                      <a:pt x="4191" y="1734"/>
                    </a:cubicBezTo>
                    <a:lnTo>
                      <a:pt x="4191" y="1356"/>
                    </a:lnTo>
                    <a:cubicBezTo>
                      <a:pt x="4191" y="820"/>
                      <a:pt x="3970" y="347"/>
                      <a:pt x="3624" y="1"/>
                    </a:cubicBezTo>
                    <a:cubicBezTo>
                      <a:pt x="3245" y="410"/>
                      <a:pt x="2678" y="694"/>
                      <a:pt x="2080" y="694"/>
                    </a:cubicBezTo>
                    <a:cubicBezTo>
                      <a:pt x="1513" y="694"/>
                      <a:pt x="946" y="410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5" name="Google Shape;5997;p89">
                <a:extLst>
                  <a:ext uri="{FF2B5EF4-FFF2-40B4-BE49-F238E27FC236}">
                    <a16:creationId xmlns:a16="http://schemas.microsoft.com/office/drawing/2014/main" id="{0F0A94E5-DBB0-2458-2F10-BD0A8A79F8E7}"/>
                  </a:ext>
                </a:extLst>
              </p:cNvPr>
              <p:cNvSpPr/>
              <p:nvPr/>
            </p:nvSpPr>
            <p:spPr>
              <a:xfrm>
                <a:off x="5183600" y="3686450"/>
                <a:ext cx="1040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081" extrusionOk="0">
                    <a:moveTo>
                      <a:pt x="536" y="1"/>
                    </a:moveTo>
                    <a:cubicBezTo>
                      <a:pt x="221" y="347"/>
                      <a:pt x="1" y="851"/>
                      <a:pt x="1" y="1356"/>
                    </a:cubicBezTo>
                    <a:lnTo>
                      <a:pt x="1" y="1702"/>
                    </a:lnTo>
                    <a:cubicBezTo>
                      <a:pt x="1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02" y="2080"/>
                      <a:pt x="4159" y="1923"/>
                      <a:pt x="4159" y="1702"/>
                    </a:cubicBezTo>
                    <a:lnTo>
                      <a:pt x="4159" y="1356"/>
                    </a:lnTo>
                    <a:cubicBezTo>
                      <a:pt x="4159" y="820"/>
                      <a:pt x="3970" y="347"/>
                      <a:pt x="3624" y="1"/>
                    </a:cubicBezTo>
                    <a:cubicBezTo>
                      <a:pt x="3214" y="410"/>
                      <a:pt x="2679" y="694"/>
                      <a:pt x="2080" y="694"/>
                    </a:cubicBezTo>
                    <a:cubicBezTo>
                      <a:pt x="1450" y="694"/>
                      <a:pt x="946" y="410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6" name="Google Shape;5998;p89">
                <a:extLst>
                  <a:ext uri="{FF2B5EF4-FFF2-40B4-BE49-F238E27FC236}">
                    <a16:creationId xmlns:a16="http://schemas.microsoft.com/office/drawing/2014/main" id="{B8738F81-4FEC-E5E3-98B3-376CE3D44B8E}"/>
                  </a:ext>
                </a:extLst>
              </p:cNvPr>
              <p:cNvSpPr/>
              <p:nvPr/>
            </p:nvSpPr>
            <p:spPr>
              <a:xfrm>
                <a:off x="5187550" y="3755775"/>
                <a:ext cx="1000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2112" extrusionOk="0">
                    <a:moveTo>
                      <a:pt x="0" y="0"/>
                    </a:moveTo>
                    <a:cubicBezTo>
                      <a:pt x="189" y="567"/>
                      <a:pt x="315" y="1229"/>
                      <a:pt x="473" y="2111"/>
                    </a:cubicBezTo>
                    <a:lnTo>
                      <a:pt x="3655" y="2111"/>
                    </a:lnTo>
                    <a:cubicBezTo>
                      <a:pt x="3844" y="2111"/>
                      <a:pt x="4001" y="1954"/>
                      <a:pt x="4001" y="1733"/>
                    </a:cubicBezTo>
                    <a:lnTo>
                      <a:pt x="4001" y="378"/>
                    </a:lnTo>
                    <a:cubicBezTo>
                      <a:pt x="3970" y="158"/>
                      <a:pt x="3844" y="0"/>
                      <a:pt x="3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7" name="Google Shape;5999;p89">
                <a:extLst>
                  <a:ext uri="{FF2B5EF4-FFF2-40B4-BE49-F238E27FC236}">
                    <a16:creationId xmlns:a16="http://schemas.microsoft.com/office/drawing/2014/main" id="{752D1D3A-2BCD-E21E-1748-C62407B76BC9}"/>
                  </a:ext>
                </a:extLst>
              </p:cNvPr>
              <p:cNvSpPr/>
              <p:nvPr/>
            </p:nvSpPr>
            <p:spPr>
              <a:xfrm>
                <a:off x="4991425" y="3755775"/>
                <a:ext cx="1008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54"/>
                      <a:pt x="158" y="2080"/>
                      <a:pt x="347" y="2080"/>
                    </a:cubicBezTo>
                    <a:lnTo>
                      <a:pt x="3561" y="2080"/>
                    </a:lnTo>
                    <a:cubicBezTo>
                      <a:pt x="3718" y="1229"/>
                      <a:pt x="3813" y="567"/>
                      <a:pt x="4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2" name="Google Shape;6000;p89">
              <a:extLst>
                <a:ext uri="{FF2B5EF4-FFF2-40B4-BE49-F238E27FC236}">
                  <a16:creationId xmlns:a16="http://schemas.microsoft.com/office/drawing/2014/main" id="{604D2872-28B1-12F9-8811-F9EF3CB6C6EB}"/>
                </a:ext>
              </a:extLst>
            </p:cNvPr>
            <p:cNvGrpSpPr/>
            <p:nvPr/>
          </p:nvGrpSpPr>
          <p:grpSpPr>
            <a:xfrm>
              <a:off x="12907402" y="6182517"/>
              <a:ext cx="263699" cy="508694"/>
              <a:chOff x="5056800" y="3962900"/>
              <a:chExt cx="165425" cy="295400"/>
            </a:xfrm>
            <a:grpFill/>
          </p:grpSpPr>
          <p:sp>
            <p:nvSpPr>
              <p:cNvPr id="718" name="Google Shape;6001;p89">
                <a:extLst>
                  <a:ext uri="{FF2B5EF4-FFF2-40B4-BE49-F238E27FC236}">
                    <a16:creationId xmlns:a16="http://schemas.microsoft.com/office/drawing/2014/main" id="{E13B03CB-7422-A9E1-B915-1BA246598AE1}"/>
                  </a:ext>
                </a:extLst>
              </p:cNvPr>
              <p:cNvSpPr/>
              <p:nvPr/>
            </p:nvSpPr>
            <p:spPr>
              <a:xfrm>
                <a:off x="5155250" y="4042450"/>
                <a:ext cx="6697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4192" extrusionOk="0">
                    <a:moveTo>
                      <a:pt x="0" y="1"/>
                    </a:moveTo>
                    <a:lnTo>
                      <a:pt x="505" y="3467"/>
                    </a:lnTo>
                    <a:lnTo>
                      <a:pt x="1103" y="4065"/>
                    </a:lnTo>
                    <a:cubicBezTo>
                      <a:pt x="1166" y="4128"/>
                      <a:pt x="1261" y="4191"/>
                      <a:pt x="1324" y="4191"/>
                    </a:cubicBezTo>
                    <a:lnTo>
                      <a:pt x="2300" y="4191"/>
                    </a:lnTo>
                    <a:cubicBezTo>
                      <a:pt x="2521" y="4191"/>
                      <a:pt x="2678" y="4034"/>
                      <a:pt x="2678" y="3813"/>
                    </a:cubicBezTo>
                    <a:lnTo>
                      <a:pt x="2678" y="2805"/>
                    </a:lnTo>
                    <a:cubicBezTo>
                      <a:pt x="2678" y="2710"/>
                      <a:pt x="2615" y="2616"/>
                      <a:pt x="2552" y="255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9" name="Google Shape;6002;p89">
                <a:extLst>
                  <a:ext uri="{FF2B5EF4-FFF2-40B4-BE49-F238E27FC236}">
                    <a16:creationId xmlns:a16="http://schemas.microsoft.com/office/drawing/2014/main" id="{B461DAF6-A570-0E38-D7D9-DAC325C1323E}"/>
                  </a:ext>
                </a:extLst>
              </p:cNvPr>
              <p:cNvSpPr/>
              <p:nvPr/>
            </p:nvSpPr>
            <p:spPr>
              <a:xfrm>
                <a:off x="5065450" y="3962900"/>
                <a:ext cx="8825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3530" h="2081" extrusionOk="0">
                    <a:moveTo>
                      <a:pt x="347" y="1"/>
                    </a:moveTo>
                    <a:cubicBezTo>
                      <a:pt x="221" y="1"/>
                      <a:pt x="158" y="33"/>
                      <a:pt x="64" y="159"/>
                    </a:cubicBezTo>
                    <a:cubicBezTo>
                      <a:pt x="1" y="222"/>
                      <a:pt x="1" y="348"/>
                      <a:pt x="32" y="474"/>
                    </a:cubicBezTo>
                    <a:lnTo>
                      <a:pt x="568" y="2080"/>
                    </a:lnTo>
                    <a:lnTo>
                      <a:pt x="2931" y="2080"/>
                    </a:lnTo>
                    <a:lnTo>
                      <a:pt x="3498" y="474"/>
                    </a:lnTo>
                    <a:cubicBezTo>
                      <a:pt x="3529" y="348"/>
                      <a:pt x="3498" y="222"/>
                      <a:pt x="3466" y="159"/>
                    </a:cubicBezTo>
                    <a:cubicBezTo>
                      <a:pt x="3340" y="64"/>
                      <a:pt x="3214" y="1"/>
                      <a:pt x="3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20" name="Google Shape;6003;p89">
                <a:extLst>
                  <a:ext uri="{FF2B5EF4-FFF2-40B4-BE49-F238E27FC236}">
                    <a16:creationId xmlns:a16="http://schemas.microsoft.com/office/drawing/2014/main" id="{209C9892-7257-1D67-7282-B7BF58E58C64}"/>
                  </a:ext>
                </a:extLst>
              </p:cNvPr>
              <p:cNvSpPr/>
              <p:nvPr/>
            </p:nvSpPr>
            <p:spPr>
              <a:xfrm>
                <a:off x="5056800" y="4032225"/>
                <a:ext cx="104000" cy="22607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9043" extrusionOk="0">
                    <a:moveTo>
                      <a:pt x="977" y="0"/>
                    </a:moveTo>
                    <a:lnTo>
                      <a:pt x="0" y="6553"/>
                    </a:lnTo>
                    <a:cubicBezTo>
                      <a:pt x="0" y="6648"/>
                      <a:pt x="0" y="6742"/>
                      <a:pt x="63" y="6837"/>
                    </a:cubicBezTo>
                    <a:lnTo>
                      <a:pt x="1796" y="8916"/>
                    </a:lnTo>
                    <a:cubicBezTo>
                      <a:pt x="1859" y="9011"/>
                      <a:pt x="1954" y="9042"/>
                      <a:pt x="2080" y="9042"/>
                    </a:cubicBezTo>
                    <a:cubicBezTo>
                      <a:pt x="2174" y="9042"/>
                      <a:pt x="2269" y="9011"/>
                      <a:pt x="2332" y="8916"/>
                    </a:cubicBezTo>
                    <a:lnTo>
                      <a:pt x="4065" y="6837"/>
                    </a:lnTo>
                    <a:cubicBezTo>
                      <a:pt x="4159" y="6742"/>
                      <a:pt x="4159" y="6679"/>
                      <a:pt x="4159" y="6553"/>
                    </a:cubicBezTo>
                    <a:lnTo>
                      <a:pt x="31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3" name="Google Shape;6004;p89">
              <a:extLst>
                <a:ext uri="{FF2B5EF4-FFF2-40B4-BE49-F238E27FC236}">
                  <a16:creationId xmlns:a16="http://schemas.microsoft.com/office/drawing/2014/main" id="{A8A26222-C1B9-E57A-5552-7E903802814A}"/>
                </a:ext>
              </a:extLst>
            </p:cNvPr>
            <p:cNvGrpSpPr/>
            <p:nvPr/>
          </p:nvGrpSpPr>
          <p:grpSpPr>
            <a:xfrm>
              <a:off x="14594929" y="6182544"/>
              <a:ext cx="473359" cy="508651"/>
              <a:chOff x="6168925" y="3936925"/>
              <a:chExt cx="296950" cy="295375"/>
            </a:xfrm>
            <a:grpFill/>
          </p:grpSpPr>
          <p:sp>
            <p:nvSpPr>
              <p:cNvPr id="712" name="Google Shape;6005;p89">
                <a:extLst>
                  <a:ext uri="{FF2B5EF4-FFF2-40B4-BE49-F238E27FC236}">
                    <a16:creationId xmlns:a16="http://schemas.microsoft.com/office/drawing/2014/main" id="{1FC01711-A625-9A7D-04E0-315C237F416A}"/>
                  </a:ext>
                </a:extLst>
              </p:cNvPr>
              <p:cNvSpPr/>
              <p:nvPr/>
            </p:nvSpPr>
            <p:spPr>
              <a:xfrm>
                <a:off x="6220900" y="4164550"/>
                <a:ext cx="181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5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67"/>
                      <a:pt x="158" y="725"/>
                      <a:pt x="379" y="725"/>
                    </a:cubicBezTo>
                    <a:cubicBezTo>
                      <a:pt x="568" y="725"/>
                      <a:pt x="725" y="567"/>
                      <a:pt x="725" y="347"/>
                    </a:cubicBezTo>
                    <a:cubicBezTo>
                      <a:pt x="725" y="158"/>
                      <a:pt x="568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3" name="Google Shape;6006;p89">
                <a:extLst>
                  <a:ext uri="{FF2B5EF4-FFF2-40B4-BE49-F238E27FC236}">
                    <a16:creationId xmlns:a16="http://schemas.microsoft.com/office/drawing/2014/main" id="{DB69604B-34BC-B18E-E35F-4D089EB7BE7C}"/>
                  </a:ext>
                </a:extLst>
              </p:cNvPr>
              <p:cNvSpPr/>
              <p:nvPr/>
            </p:nvSpPr>
            <p:spPr>
              <a:xfrm>
                <a:off x="6168925" y="3972375"/>
                <a:ext cx="227650" cy="259925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10397" extrusionOk="0">
                    <a:moveTo>
                      <a:pt x="3115" y="2135"/>
                    </a:moveTo>
                    <a:cubicBezTo>
                      <a:pt x="3206" y="2135"/>
                      <a:pt x="3293" y="2158"/>
                      <a:pt x="3340" y="2205"/>
                    </a:cubicBezTo>
                    <a:cubicBezTo>
                      <a:pt x="3466" y="2331"/>
                      <a:pt x="3466" y="2583"/>
                      <a:pt x="3340" y="2678"/>
                    </a:cubicBezTo>
                    <a:lnTo>
                      <a:pt x="2930" y="3119"/>
                    </a:lnTo>
                    <a:lnTo>
                      <a:pt x="3340" y="3560"/>
                    </a:lnTo>
                    <a:cubicBezTo>
                      <a:pt x="3466" y="3686"/>
                      <a:pt x="3466" y="3907"/>
                      <a:pt x="3340" y="4033"/>
                    </a:cubicBezTo>
                    <a:cubicBezTo>
                      <a:pt x="3293" y="4096"/>
                      <a:pt x="3206" y="4127"/>
                      <a:pt x="3115" y="4127"/>
                    </a:cubicBezTo>
                    <a:cubicBezTo>
                      <a:pt x="3025" y="4127"/>
                      <a:pt x="2930" y="4096"/>
                      <a:pt x="2867" y="4033"/>
                    </a:cubicBezTo>
                    <a:lnTo>
                      <a:pt x="2458" y="3592"/>
                    </a:lnTo>
                    <a:lnTo>
                      <a:pt x="2017" y="4033"/>
                    </a:lnTo>
                    <a:cubicBezTo>
                      <a:pt x="1954" y="4096"/>
                      <a:pt x="1867" y="4127"/>
                      <a:pt x="1780" y="4127"/>
                    </a:cubicBezTo>
                    <a:cubicBezTo>
                      <a:pt x="1694" y="4127"/>
                      <a:pt x="1607" y="4096"/>
                      <a:pt x="1544" y="4033"/>
                    </a:cubicBezTo>
                    <a:cubicBezTo>
                      <a:pt x="1418" y="3907"/>
                      <a:pt x="1418" y="3686"/>
                      <a:pt x="1544" y="3560"/>
                    </a:cubicBezTo>
                    <a:lnTo>
                      <a:pt x="1985" y="3119"/>
                    </a:lnTo>
                    <a:lnTo>
                      <a:pt x="1544" y="2678"/>
                    </a:lnTo>
                    <a:cubicBezTo>
                      <a:pt x="1418" y="2583"/>
                      <a:pt x="1418" y="2331"/>
                      <a:pt x="1544" y="2205"/>
                    </a:cubicBezTo>
                    <a:cubicBezTo>
                      <a:pt x="1591" y="2158"/>
                      <a:pt x="1678" y="2135"/>
                      <a:pt x="1769" y="2135"/>
                    </a:cubicBezTo>
                    <a:cubicBezTo>
                      <a:pt x="1859" y="2135"/>
                      <a:pt x="1954" y="2158"/>
                      <a:pt x="2017" y="2205"/>
                    </a:cubicBezTo>
                    <a:lnTo>
                      <a:pt x="2458" y="2646"/>
                    </a:lnTo>
                    <a:lnTo>
                      <a:pt x="2867" y="2205"/>
                    </a:lnTo>
                    <a:cubicBezTo>
                      <a:pt x="2930" y="2158"/>
                      <a:pt x="3025" y="2135"/>
                      <a:pt x="3115" y="2135"/>
                    </a:cubicBezTo>
                    <a:close/>
                    <a:moveTo>
                      <a:pt x="6727" y="2079"/>
                    </a:moveTo>
                    <a:cubicBezTo>
                      <a:pt x="6813" y="2079"/>
                      <a:pt x="6900" y="2111"/>
                      <a:pt x="6963" y="2174"/>
                    </a:cubicBezTo>
                    <a:lnTo>
                      <a:pt x="7688" y="2898"/>
                    </a:lnTo>
                    <a:cubicBezTo>
                      <a:pt x="7719" y="2993"/>
                      <a:pt x="7719" y="3245"/>
                      <a:pt x="7593" y="3371"/>
                    </a:cubicBezTo>
                    <a:cubicBezTo>
                      <a:pt x="7546" y="3418"/>
                      <a:pt x="7459" y="3442"/>
                      <a:pt x="7369" y="3442"/>
                    </a:cubicBezTo>
                    <a:cubicBezTo>
                      <a:pt x="7278" y="3442"/>
                      <a:pt x="7183" y="3418"/>
                      <a:pt x="7120" y="3371"/>
                    </a:cubicBezTo>
                    <a:lnTo>
                      <a:pt x="7026" y="3245"/>
                    </a:lnTo>
                    <a:lnTo>
                      <a:pt x="7026" y="4505"/>
                    </a:lnTo>
                    <a:cubicBezTo>
                      <a:pt x="7026" y="5104"/>
                      <a:pt x="6553" y="5513"/>
                      <a:pt x="5986" y="5513"/>
                    </a:cubicBezTo>
                    <a:lnTo>
                      <a:pt x="3151" y="5513"/>
                    </a:lnTo>
                    <a:cubicBezTo>
                      <a:pt x="2962" y="5513"/>
                      <a:pt x="2804" y="5671"/>
                      <a:pt x="2804" y="5891"/>
                    </a:cubicBezTo>
                    <a:lnTo>
                      <a:pt x="2804" y="7026"/>
                    </a:lnTo>
                    <a:cubicBezTo>
                      <a:pt x="3182" y="7183"/>
                      <a:pt x="3497" y="7530"/>
                      <a:pt x="3497" y="8002"/>
                    </a:cubicBezTo>
                    <a:cubicBezTo>
                      <a:pt x="3497" y="8601"/>
                      <a:pt x="3025" y="9042"/>
                      <a:pt x="2489" y="9042"/>
                    </a:cubicBezTo>
                    <a:cubicBezTo>
                      <a:pt x="1922" y="9042"/>
                      <a:pt x="1450" y="8569"/>
                      <a:pt x="1450" y="8002"/>
                    </a:cubicBezTo>
                    <a:cubicBezTo>
                      <a:pt x="1450" y="7561"/>
                      <a:pt x="1733" y="7183"/>
                      <a:pt x="2174" y="7026"/>
                    </a:cubicBezTo>
                    <a:lnTo>
                      <a:pt x="2174" y="5891"/>
                    </a:lnTo>
                    <a:cubicBezTo>
                      <a:pt x="2174" y="5293"/>
                      <a:pt x="2647" y="4852"/>
                      <a:pt x="3182" y="4852"/>
                    </a:cubicBezTo>
                    <a:lnTo>
                      <a:pt x="6018" y="4852"/>
                    </a:lnTo>
                    <a:cubicBezTo>
                      <a:pt x="6207" y="4852"/>
                      <a:pt x="6364" y="4694"/>
                      <a:pt x="6364" y="4505"/>
                    </a:cubicBezTo>
                    <a:lnTo>
                      <a:pt x="6364" y="3245"/>
                    </a:lnTo>
                    <a:lnTo>
                      <a:pt x="6270" y="3371"/>
                    </a:lnTo>
                    <a:cubicBezTo>
                      <a:pt x="6207" y="3418"/>
                      <a:pt x="6120" y="3442"/>
                      <a:pt x="6034" y="3442"/>
                    </a:cubicBezTo>
                    <a:cubicBezTo>
                      <a:pt x="5947" y="3442"/>
                      <a:pt x="5860" y="3418"/>
                      <a:pt x="5797" y="3371"/>
                    </a:cubicBezTo>
                    <a:cubicBezTo>
                      <a:pt x="5671" y="3245"/>
                      <a:pt x="5671" y="2993"/>
                      <a:pt x="5797" y="2898"/>
                    </a:cubicBezTo>
                    <a:lnTo>
                      <a:pt x="6490" y="2174"/>
                    </a:lnTo>
                    <a:cubicBezTo>
                      <a:pt x="6553" y="2111"/>
                      <a:pt x="6640" y="2079"/>
                      <a:pt x="6727" y="2079"/>
                    </a:cubicBezTo>
                    <a:close/>
                    <a:moveTo>
                      <a:pt x="7369" y="7057"/>
                    </a:moveTo>
                    <a:cubicBezTo>
                      <a:pt x="7459" y="7057"/>
                      <a:pt x="7546" y="7089"/>
                      <a:pt x="7593" y="7152"/>
                    </a:cubicBezTo>
                    <a:cubicBezTo>
                      <a:pt x="7719" y="7246"/>
                      <a:pt x="7719" y="7498"/>
                      <a:pt x="7593" y="7624"/>
                    </a:cubicBezTo>
                    <a:lnTo>
                      <a:pt x="7183" y="8034"/>
                    </a:lnTo>
                    <a:lnTo>
                      <a:pt x="7593" y="8475"/>
                    </a:lnTo>
                    <a:cubicBezTo>
                      <a:pt x="7719" y="8601"/>
                      <a:pt x="7719" y="8821"/>
                      <a:pt x="7593" y="8947"/>
                    </a:cubicBezTo>
                    <a:cubicBezTo>
                      <a:pt x="7546" y="9010"/>
                      <a:pt x="7459" y="9042"/>
                      <a:pt x="7369" y="9042"/>
                    </a:cubicBezTo>
                    <a:cubicBezTo>
                      <a:pt x="7278" y="9042"/>
                      <a:pt x="7183" y="9010"/>
                      <a:pt x="7120" y="8947"/>
                    </a:cubicBezTo>
                    <a:lnTo>
                      <a:pt x="6711" y="8506"/>
                    </a:lnTo>
                    <a:lnTo>
                      <a:pt x="6270" y="8947"/>
                    </a:lnTo>
                    <a:cubicBezTo>
                      <a:pt x="6207" y="9010"/>
                      <a:pt x="6120" y="9042"/>
                      <a:pt x="6034" y="9042"/>
                    </a:cubicBezTo>
                    <a:cubicBezTo>
                      <a:pt x="5947" y="9042"/>
                      <a:pt x="5860" y="9010"/>
                      <a:pt x="5797" y="8947"/>
                    </a:cubicBezTo>
                    <a:cubicBezTo>
                      <a:pt x="5671" y="8821"/>
                      <a:pt x="5671" y="8601"/>
                      <a:pt x="5797" y="8475"/>
                    </a:cubicBezTo>
                    <a:lnTo>
                      <a:pt x="6207" y="8034"/>
                    </a:lnTo>
                    <a:lnTo>
                      <a:pt x="5797" y="7624"/>
                    </a:lnTo>
                    <a:cubicBezTo>
                      <a:pt x="5671" y="7498"/>
                      <a:pt x="5671" y="7246"/>
                      <a:pt x="5797" y="7152"/>
                    </a:cubicBezTo>
                    <a:cubicBezTo>
                      <a:pt x="5845" y="7089"/>
                      <a:pt x="5931" y="7057"/>
                      <a:pt x="6022" y="7057"/>
                    </a:cubicBezTo>
                    <a:cubicBezTo>
                      <a:pt x="6112" y="7057"/>
                      <a:pt x="6207" y="7089"/>
                      <a:pt x="6270" y="7152"/>
                    </a:cubicBezTo>
                    <a:lnTo>
                      <a:pt x="6711" y="7561"/>
                    </a:lnTo>
                    <a:lnTo>
                      <a:pt x="7120" y="7152"/>
                    </a:lnTo>
                    <a:cubicBezTo>
                      <a:pt x="7183" y="7089"/>
                      <a:pt x="7278" y="7057"/>
                      <a:pt x="7369" y="7057"/>
                    </a:cubicBezTo>
                    <a:close/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lnTo>
                      <a:pt x="0" y="9388"/>
                    </a:lnTo>
                    <a:cubicBezTo>
                      <a:pt x="0" y="9987"/>
                      <a:pt x="473" y="10397"/>
                      <a:pt x="1040" y="10397"/>
                    </a:cubicBezTo>
                    <a:lnTo>
                      <a:pt x="8003" y="10397"/>
                    </a:lnTo>
                    <a:cubicBezTo>
                      <a:pt x="8601" y="10397"/>
                      <a:pt x="9011" y="9924"/>
                      <a:pt x="9011" y="9388"/>
                    </a:cubicBezTo>
                    <a:lnTo>
                      <a:pt x="9011" y="1040"/>
                    </a:lnTo>
                    <a:cubicBezTo>
                      <a:pt x="9105" y="473"/>
                      <a:pt x="8633" y="0"/>
                      <a:pt x="8034" y="0"/>
                    </a:cubicBezTo>
                    <a:lnTo>
                      <a:pt x="7341" y="0"/>
                    </a:lnTo>
                    <a:cubicBezTo>
                      <a:pt x="7341" y="756"/>
                      <a:pt x="6711" y="1386"/>
                      <a:pt x="5955" y="1386"/>
                    </a:cubicBezTo>
                    <a:lnTo>
                      <a:pt x="3119" y="1386"/>
                    </a:lnTo>
                    <a:cubicBezTo>
                      <a:pt x="2363" y="1386"/>
                      <a:pt x="1733" y="756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4" name="Google Shape;6007;p89">
                <a:extLst>
                  <a:ext uri="{FF2B5EF4-FFF2-40B4-BE49-F238E27FC236}">
                    <a16:creationId xmlns:a16="http://schemas.microsoft.com/office/drawing/2014/main" id="{9EB5F633-C102-03E7-CA8F-A8B7AF115F4A}"/>
                  </a:ext>
                </a:extLst>
              </p:cNvPr>
              <p:cNvSpPr/>
              <p:nvPr/>
            </p:nvSpPr>
            <p:spPr>
              <a:xfrm>
                <a:off x="6228775" y="3936925"/>
                <a:ext cx="106350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143" extrusionOk="0">
                    <a:moveTo>
                      <a:pt x="2143" y="0"/>
                    </a:moveTo>
                    <a:cubicBezTo>
                      <a:pt x="1860" y="0"/>
                      <a:pt x="1576" y="221"/>
                      <a:pt x="1450" y="473"/>
                    </a:cubicBezTo>
                    <a:lnTo>
                      <a:pt x="1387" y="725"/>
                    </a:lnTo>
                    <a:lnTo>
                      <a:pt x="725" y="725"/>
                    </a:lnTo>
                    <a:cubicBezTo>
                      <a:pt x="316" y="725"/>
                      <a:pt x="1" y="1040"/>
                      <a:pt x="1" y="1418"/>
                    </a:cubicBezTo>
                    <a:cubicBezTo>
                      <a:pt x="1" y="1828"/>
                      <a:pt x="316" y="2143"/>
                      <a:pt x="725" y="2143"/>
                    </a:cubicBezTo>
                    <a:lnTo>
                      <a:pt x="3561" y="2143"/>
                    </a:lnTo>
                    <a:cubicBezTo>
                      <a:pt x="3939" y="2143"/>
                      <a:pt x="4254" y="1828"/>
                      <a:pt x="4254" y="1418"/>
                    </a:cubicBezTo>
                    <a:cubicBezTo>
                      <a:pt x="4254" y="1040"/>
                      <a:pt x="3939" y="725"/>
                      <a:pt x="3561" y="725"/>
                    </a:cubicBezTo>
                    <a:lnTo>
                      <a:pt x="2868" y="725"/>
                    </a:lnTo>
                    <a:lnTo>
                      <a:pt x="2805" y="473"/>
                    </a:lnTo>
                    <a:cubicBezTo>
                      <a:pt x="2710" y="221"/>
                      <a:pt x="2458" y="0"/>
                      <a:pt x="21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5" name="Google Shape;6008;p89">
                <a:extLst>
                  <a:ext uri="{FF2B5EF4-FFF2-40B4-BE49-F238E27FC236}">
                    <a16:creationId xmlns:a16="http://schemas.microsoft.com/office/drawing/2014/main" id="{2BD57452-8303-51FF-7959-E4E234C0D908}"/>
                  </a:ext>
                </a:extLst>
              </p:cNvPr>
              <p:cNvSpPr/>
              <p:nvPr/>
            </p:nvSpPr>
            <p:spPr>
              <a:xfrm>
                <a:off x="6412300" y="4059000"/>
                <a:ext cx="52000" cy="105575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4223" extrusionOk="0">
                    <a:moveTo>
                      <a:pt x="0" y="1"/>
                    </a:moveTo>
                    <a:lnTo>
                      <a:pt x="0" y="4222"/>
                    </a:lnTo>
                    <a:lnTo>
                      <a:pt x="32" y="4222"/>
                    </a:lnTo>
                    <a:cubicBezTo>
                      <a:pt x="315" y="4002"/>
                      <a:pt x="662" y="3876"/>
                      <a:pt x="1072" y="3876"/>
                    </a:cubicBezTo>
                    <a:cubicBezTo>
                      <a:pt x="1450" y="3876"/>
                      <a:pt x="1796" y="4002"/>
                      <a:pt x="2080" y="4222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6" name="Google Shape;6009;p89">
                <a:extLst>
                  <a:ext uri="{FF2B5EF4-FFF2-40B4-BE49-F238E27FC236}">
                    <a16:creationId xmlns:a16="http://schemas.microsoft.com/office/drawing/2014/main" id="{80EBB5C4-14F9-E305-A9F1-2C2EE1A6203B}"/>
                  </a:ext>
                </a:extLst>
              </p:cNvPr>
              <p:cNvSpPr/>
              <p:nvPr/>
            </p:nvSpPr>
            <p:spPr>
              <a:xfrm>
                <a:off x="6413875" y="4007025"/>
                <a:ext cx="5200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1387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lnTo>
                      <a:pt x="0" y="1386"/>
                    </a:lnTo>
                    <a:lnTo>
                      <a:pt x="2080" y="1386"/>
                    </a:lnTo>
                    <a:lnTo>
                      <a:pt x="2080" y="1040"/>
                    </a:lnTo>
                    <a:cubicBezTo>
                      <a:pt x="2048" y="473"/>
                      <a:pt x="1576" y="0"/>
                      <a:pt x="104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7" name="Google Shape;6010;p89">
                <a:extLst>
                  <a:ext uri="{FF2B5EF4-FFF2-40B4-BE49-F238E27FC236}">
                    <a16:creationId xmlns:a16="http://schemas.microsoft.com/office/drawing/2014/main" id="{C7A1B9F0-71A7-2BDF-3F7F-70DC1A5AB4CD}"/>
                  </a:ext>
                </a:extLst>
              </p:cNvPr>
              <p:cNvSpPr/>
              <p:nvPr/>
            </p:nvSpPr>
            <p:spPr>
              <a:xfrm>
                <a:off x="6417800" y="4173200"/>
                <a:ext cx="43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1734" extrusionOk="0">
                    <a:moveTo>
                      <a:pt x="883" y="1"/>
                    </a:moveTo>
                    <a:cubicBezTo>
                      <a:pt x="537" y="1"/>
                      <a:pt x="190" y="221"/>
                      <a:pt x="1" y="442"/>
                    </a:cubicBezTo>
                    <a:lnTo>
                      <a:pt x="568" y="1545"/>
                    </a:lnTo>
                    <a:cubicBezTo>
                      <a:pt x="600" y="1671"/>
                      <a:pt x="757" y="1734"/>
                      <a:pt x="883" y="1734"/>
                    </a:cubicBezTo>
                    <a:cubicBezTo>
                      <a:pt x="978" y="1734"/>
                      <a:pt x="1104" y="1671"/>
                      <a:pt x="1198" y="1545"/>
                    </a:cubicBezTo>
                    <a:lnTo>
                      <a:pt x="1734" y="442"/>
                    </a:lnTo>
                    <a:cubicBezTo>
                      <a:pt x="1545" y="158"/>
                      <a:pt x="1230" y="1"/>
                      <a:pt x="8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4" name="Google Shape;6011;p89">
              <a:extLst>
                <a:ext uri="{FF2B5EF4-FFF2-40B4-BE49-F238E27FC236}">
                  <a16:creationId xmlns:a16="http://schemas.microsoft.com/office/drawing/2014/main" id="{C77B0D41-5241-632A-3A80-7197842FCA5F}"/>
                </a:ext>
              </a:extLst>
            </p:cNvPr>
            <p:cNvGrpSpPr/>
            <p:nvPr/>
          </p:nvGrpSpPr>
          <p:grpSpPr>
            <a:xfrm>
              <a:off x="12185909" y="2856554"/>
              <a:ext cx="469574" cy="508651"/>
              <a:chOff x="1674750" y="3254050"/>
              <a:chExt cx="294575" cy="295375"/>
            </a:xfrm>
            <a:grpFill/>
          </p:grpSpPr>
          <p:sp>
            <p:nvSpPr>
              <p:cNvPr id="709" name="Google Shape;6012;p89">
                <a:extLst>
                  <a:ext uri="{FF2B5EF4-FFF2-40B4-BE49-F238E27FC236}">
                    <a16:creationId xmlns:a16="http://schemas.microsoft.com/office/drawing/2014/main" id="{0DD1C1B1-2105-903C-E3C8-675B0C8298EF}"/>
                  </a:ext>
                </a:extLst>
              </p:cNvPr>
              <p:cNvSpPr/>
              <p:nvPr/>
            </p:nvSpPr>
            <p:spPr>
              <a:xfrm>
                <a:off x="1691275" y="3351700"/>
                <a:ext cx="278050" cy="197725"/>
              </a:xfrm>
              <a:custGeom>
                <a:avLst/>
                <a:gdLst/>
                <a:ahLst/>
                <a:cxnLst/>
                <a:rect l="l" t="t" r="r" b="b"/>
                <a:pathLst>
                  <a:path w="11122" h="7909" extrusionOk="0">
                    <a:moveTo>
                      <a:pt x="10535" y="0"/>
                    </a:moveTo>
                    <a:cubicBezTo>
                      <a:pt x="10489" y="0"/>
                      <a:pt x="10442" y="10"/>
                      <a:pt x="10397" y="33"/>
                    </a:cubicBezTo>
                    <a:cubicBezTo>
                      <a:pt x="10208" y="64"/>
                      <a:pt x="10114" y="253"/>
                      <a:pt x="10177" y="474"/>
                    </a:cubicBezTo>
                    <a:cubicBezTo>
                      <a:pt x="10334" y="978"/>
                      <a:pt x="10429" y="1482"/>
                      <a:pt x="10429" y="1986"/>
                    </a:cubicBezTo>
                    <a:cubicBezTo>
                      <a:pt x="10429" y="4885"/>
                      <a:pt x="8066" y="7247"/>
                      <a:pt x="5199" y="7247"/>
                    </a:cubicBezTo>
                    <a:cubicBezTo>
                      <a:pt x="3561" y="7247"/>
                      <a:pt x="2017" y="6397"/>
                      <a:pt x="1072" y="5137"/>
                    </a:cubicBezTo>
                    <a:lnTo>
                      <a:pt x="1733" y="5137"/>
                    </a:lnTo>
                    <a:cubicBezTo>
                      <a:pt x="1922" y="5137"/>
                      <a:pt x="2080" y="4979"/>
                      <a:pt x="2080" y="4790"/>
                    </a:cubicBezTo>
                    <a:cubicBezTo>
                      <a:pt x="2080" y="4601"/>
                      <a:pt x="1922" y="4443"/>
                      <a:pt x="1733" y="4443"/>
                    </a:cubicBezTo>
                    <a:lnTo>
                      <a:pt x="347" y="4443"/>
                    </a:lnTo>
                    <a:cubicBezTo>
                      <a:pt x="158" y="4443"/>
                      <a:pt x="1" y="4601"/>
                      <a:pt x="1" y="4790"/>
                    </a:cubicBezTo>
                    <a:lnTo>
                      <a:pt x="1" y="6176"/>
                    </a:lnTo>
                    <a:cubicBezTo>
                      <a:pt x="1" y="6365"/>
                      <a:pt x="158" y="6523"/>
                      <a:pt x="347" y="6523"/>
                    </a:cubicBezTo>
                    <a:cubicBezTo>
                      <a:pt x="536" y="6523"/>
                      <a:pt x="694" y="6365"/>
                      <a:pt x="694" y="6176"/>
                    </a:cubicBezTo>
                    <a:lnTo>
                      <a:pt x="694" y="5767"/>
                    </a:lnTo>
                    <a:cubicBezTo>
                      <a:pt x="1796" y="7090"/>
                      <a:pt x="3466" y="7909"/>
                      <a:pt x="5199" y="7909"/>
                    </a:cubicBezTo>
                    <a:cubicBezTo>
                      <a:pt x="8412" y="7909"/>
                      <a:pt x="11122" y="5231"/>
                      <a:pt x="11122" y="1986"/>
                    </a:cubicBezTo>
                    <a:cubicBezTo>
                      <a:pt x="11122" y="1419"/>
                      <a:pt x="10996" y="820"/>
                      <a:pt x="10838" y="222"/>
                    </a:cubicBezTo>
                    <a:cubicBezTo>
                      <a:pt x="10814" y="102"/>
                      <a:pt x="10681" y="0"/>
                      <a:pt x="105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0" name="Google Shape;6013;p89">
                <a:extLst>
                  <a:ext uri="{FF2B5EF4-FFF2-40B4-BE49-F238E27FC236}">
                    <a16:creationId xmlns:a16="http://schemas.microsoft.com/office/drawing/2014/main" id="{84591CCD-617A-7154-E734-D7119D796583}"/>
                  </a:ext>
                </a:extLst>
              </p:cNvPr>
              <p:cNvSpPr/>
              <p:nvPr/>
            </p:nvSpPr>
            <p:spPr>
              <a:xfrm>
                <a:off x="1674750" y="3254050"/>
                <a:ext cx="277250" cy="197900"/>
              </a:xfrm>
              <a:custGeom>
                <a:avLst/>
                <a:gdLst/>
                <a:ahLst/>
                <a:cxnLst/>
                <a:rect l="l" t="t" r="r" b="b"/>
                <a:pathLst>
                  <a:path w="11090" h="7916" extrusionOk="0">
                    <a:moveTo>
                      <a:pt x="5891" y="1"/>
                    </a:moveTo>
                    <a:cubicBezTo>
                      <a:pt x="2678" y="1"/>
                      <a:pt x="0" y="2679"/>
                      <a:pt x="0" y="5892"/>
                    </a:cubicBezTo>
                    <a:cubicBezTo>
                      <a:pt x="0" y="6491"/>
                      <a:pt x="126" y="7089"/>
                      <a:pt x="284" y="7656"/>
                    </a:cubicBezTo>
                    <a:cubicBezTo>
                      <a:pt x="310" y="7842"/>
                      <a:pt x="448" y="7916"/>
                      <a:pt x="604" y="7916"/>
                    </a:cubicBezTo>
                    <a:cubicBezTo>
                      <a:pt x="633" y="7916"/>
                      <a:pt x="663" y="7913"/>
                      <a:pt x="693" y="7908"/>
                    </a:cubicBezTo>
                    <a:cubicBezTo>
                      <a:pt x="882" y="7877"/>
                      <a:pt x="977" y="7656"/>
                      <a:pt x="945" y="7467"/>
                    </a:cubicBezTo>
                    <a:cubicBezTo>
                      <a:pt x="788" y="6963"/>
                      <a:pt x="662" y="6459"/>
                      <a:pt x="662" y="5892"/>
                    </a:cubicBezTo>
                    <a:cubicBezTo>
                      <a:pt x="662" y="3025"/>
                      <a:pt x="3025" y="662"/>
                      <a:pt x="5891" y="662"/>
                    </a:cubicBezTo>
                    <a:cubicBezTo>
                      <a:pt x="7561" y="662"/>
                      <a:pt x="9105" y="1481"/>
                      <a:pt x="10050" y="2742"/>
                    </a:cubicBezTo>
                    <a:lnTo>
                      <a:pt x="9357" y="2742"/>
                    </a:lnTo>
                    <a:cubicBezTo>
                      <a:pt x="9168" y="2742"/>
                      <a:pt x="9010" y="2899"/>
                      <a:pt x="9010" y="3088"/>
                    </a:cubicBezTo>
                    <a:cubicBezTo>
                      <a:pt x="9010" y="3309"/>
                      <a:pt x="9168" y="3466"/>
                      <a:pt x="9357" y="3466"/>
                    </a:cubicBezTo>
                    <a:lnTo>
                      <a:pt x="10743" y="3466"/>
                    </a:lnTo>
                    <a:cubicBezTo>
                      <a:pt x="10932" y="3466"/>
                      <a:pt x="11090" y="3309"/>
                      <a:pt x="11090" y="3088"/>
                    </a:cubicBezTo>
                    <a:lnTo>
                      <a:pt x="11090" y="1733"/>
                    </a:lnTo>
                    <a:cubicBezTo>
                      <a:pt x="11090" y="1513"/>
                      <a:pt x="10932" y="1355"/>
                      <a:pt x="10743" y="1355"/>
                    </a:cubicBezTo>
                    <a:cubicBezTo>
                      <a:pt x="10554" y="1355"/>
                      <a:pt x="10397" y="1513"/>
                      <a:pt x="10397" y="1733"/>
                    </a:cubicBezTo>
                    <a:lnTo>
                      <a:pt x="10397" y="2111"/>
                    </a:lnTo>
                    <a:cubicBezTo>
                      <a:pt x="9294" y="820"/>
                      <a:pt x="7624" y="1"/>
                      <a:pt x="58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11" name="Google Shape;6014;p89">
                <a:extLst>
                  <a:ext uri="{FF2B5EF4-FFF2-40B4-BE49-F238E27FC236}">
                    <a16:creationId xmlns:a16="http://schemas.microsoft.com/office/drawing/2014/main" id="{BB9624AB-93A8-6D92-8C8B-7CAB3E686A1F}"/>
                  </a:ext>
                </a:extLst>
              </p:cNvPr>
              <p:cNvSpPr/>
              <p:nvPr/>
            </p:nvSpPr>
            <p:spPr>
              <a:xfrm>
                <a:off x="1727500" y="3306825"/>
                <a:ext cx="189075" cy="189050"/>
              </a:xfrm>
              <a:custGeom>
                <a:avLst/>
                <a:gdLst/>
                <a:ahLst/>
                <a:cxnLst/>
                <a:rect l="l" t="t" r="r" b="b"/>
                <a:pathLst>
                  <a:path w="7563" h="7562" extrusionOk="0">
                    <a:moveTo>
                      <a:pt x="3750" y="2048"/>
                    </a:moveTo>
                    <a:cubicBezTo>
                      <a:pt x="3939" y="2048"/>
                      <a:pt x="4097" y="2206"/>
                      <a:pt x="4097" y="2426"/>
                    </a:cubicBezTo>
                    <a:lnTo>
                      <a:pt x="4097" y="3435"/>
                    </a:lnTo>
                    <a:lnTo>
                      <a:pt x="4475" y="3435"/>
                    </a:lnTo>
                    <a:cubicBezTo>
                      <a:pt x="4664" y="3435"/>
                      <a:pt x="4821" y="3592"/>
                      <a:pt x="4821" y="3781"/>
                    </a:cubicBezTo>
                    <a:cubicBezTo>
                      <a:pt x="4821" y="4002"/>
                      <a:pt x="4664" y="4159"/>
                      <a:pt x="4475" y="4159"/>
                    </a:cubicBezTo>
                    <a:lnTo>
                      <a:pt x="3750" y="4159"/>
                    </a:lnTo>
                    <a:cubicBezTo>
                      <a:pt x="3561" y="4159"/>
                      <a:pt x="3403" y="4002"/>
                      <a:pt x="3403" y="3781"/>
                    </a:cubicBezTo>
                    <a:lnTo>
                      <a:pt x="3403" y="2426"/>
                    </a:lnTo>
                    <a:cubicBezTo>
                      <a:pt x="3403" y="2206"/>
                      <a:pt x="3561" y="2048"/>
                      <a:pt x="3750" y="2048"/>
                    </a:cubicBezTo>
                    <a:close/>
                    <a:moveTo>
                      <a:pt x="3435" y="0"/>
                    </a:moveTo>
                    <a:cubicBezTo>
                      <a:pt x="2647" y="95"/>
                      <a:pt x="1923" y="410"/>
                      <a:pt x="1356" y="883"/>
                    </a:cubicBezTo>
                    <a:lnTo>
                      <a:pt x="2049" y="1576"/>
                    </a:lnTo>
                    <a:cubicBezTo>
                      <a:pt x="2175" y="1702"/>
                      <a:pt x="2175" y="1954"/>
                      <a:pt x="2049" y="2048"/>
                    </a:cubicBezTo>
                    <a:cubicBezTo>
                      <a:pt x="1986" y="2111"/>
                      <a:pt x="1899" y="2143"/>
                      <a:pt x="1812" y="2143"/>
                    </a:cubicBezTo>
                    <a:cubicBezTo>
                      <a:pt x="1726" y="2143"/>
                      <a:pt x="1639" y="2111"/>
                      <a:pt x="1576" y="2048"/>
                    </a:cubicBezTo>
                    <a:lnTo>
                      <a:pt x="883" y="1355"/>
                    </a:lnTo>
                    <a:cubicBezTo>
                      <a:pt x="410" y="1922"/>
                      <a:pt x="95" y="2647"/>
                      <a:pt x="1" y="3435"/>
                    </a:cubicBezTo>
                    <a:lnTo>
                      <a:pt x="1041" y="3435"/>
                    </a:lnTo>
                    <a:cubicBezTo>
                      <a:pt x="1230" y="3435"/>
                      <a:pt x="1387" y="3592"/>
                      <a:pt x="1387" y="3781"/>
                    </a:cubicBezTo>
                    <a:cubicBezTo>
                      <a:pt x="1387" y="3970"/>
                      <a:pt x="1230" y="4128"/>
                      <a:pt x="1041" y="4128"/>
                    </a:cubicBezTo>
                    <a:lnTo>
                      <a:pt x="1" y="4128"/>
                    </a:lnTo>
                    <a:cubicBezTo>
                      <a:pt x="95" y="4915"/>
                      <a:pt x="410" y="5640"/>
                      <a:pt x="883" y="6238"/>
                    </a:cubicBezTo>
                    <a:lnTo>
                      <a:pt x="1576" y="5514"/>
                    </a:lnTo>
                    <a:cubicBezTo>
                      <a:pt x="1639" y="5451"/>
                      <a:pt x="1734" y="5419"/>
                      <a:pt x="1824" y="5419"/>
                    </a:cubicBezTo>
                    <a:cubicBezTo>
                      <a:pt x="1915" y="5419"/>
                      <a:pt x="2001" y="5451"/>
                      <a:pt x="2049" y="5514"/>
                    </a:cubicBezTo>
                    <a:cubicBezTo>
                      <a:pt x="2175" y="5640"/>
                      <a:pt x="2175" y="5860"/>
                      <a:pt x="2049" y="5986"/>
                    </a:cubicBezTo>
                    <a:lnTo>
                      <a:pt x="1356" y="6711"/>
                    </a:lnTo>
                    <a:cubicBezTo>
                      <a:pt x="1923" y="7184"/>
                      <a:pt x="2647" y="7499"/>
                      <a:pt x="3435" y="7562"/>
                    </a:cubicBezTo>
                    <a:lnTo>
                      <a:pt x="3435" y="6553"/>
                    </a:lnTo>
                    <a:cubicBezTo>
                      <a:pt x="3435" y="6333"/>
                      <a:pt x="3592" y="6175"/>
                      <a:pt x="3781" y="6175"/>
                    </a:cubicBezTo>
                    <a:cubicBezTo>
                      <a:pt x="4002" y="6175"/>
                      <a:pt x="4160" y="6333"/>
                      <a:pt x="4160" y="6553"/>
                    </a:cubicBezTo>
                    <a:lnTo>
                      <a:pt x="4160" y="7562"/>
                    </a:lnTo>
                    <a:cubicBezTo>
                      <a:pt x="4947" y="7499"/>
                      <a:pt x="5640" y="7184"/>
                      <a:pt x="6239" y="6711"/>
                    </a:cubicBezTo>
                    <a:lnTo>
                      <a:pt x="5514" y="5986"/>
                    </a:lnTo>
                    <a:cubicBezTo>
                      <a:pt x="5420" y="5860"/>
                      <a:pt x="5420" y="5640"/>
                      <a:pt x="5514" y="5514"/>
                    </a:cubicBezTo>
                    <a:cubicBezTo>
                      <a:pt x="5577" y="5451"/>
                      <a:pt x="5672" y="5419"/>
                      <a:pt x="5762" y="5419"/>
                    </a:cubicBezTo>
                    <a:cubicBezTo>
                      <a:pt x="5853" y="5419"/>
                      <a:pt x="5940" y="5451"/>
                      <a:pt x="5987" y="5514"/>
                    </a:cubicBezTo>
                    <a:lnTo>
                      <a:pt x="6711" y="6238"/>
                    </a:lnTo>
                    <a:cubicBezTo>
                      <a:pt x="7184" y="5640"/>
                      <a:pt x="7499" y="4915"/>
                      <a:pt x="7562" y="4128"/>
                    </a:cubicBezTo>
                    <a:lnTo>
                      <a:pt x="6554" y="4128"/>
                    </a:lnTo>
                    <a:cubicBezTo>
                      <a:pt x="6365" y="4128"/>
                      <a:pt x="6207" y="3970"/>
                      <a:pt x="6207" y="3781"/>
                    </a:cubicBezTo>
                    <a:cubicBezTo>
                      <a:pt x="6207" y="3592"/>
                      <a:pt x="6365" y="3435"/>
                      <a:pt x="6554" y="3435"/>
                    </a:cubicBezTo>
                    <a:lnTo>
                      <a:pt x="7562" y="3435"/>
                    </a:lnTo>
                    <a:cubicBezTo>
                      <a:pt x="7499" y="2647"/>
                      <a:pt x="7184" y="1922"/>
                      <a:pt x="6711" y="1355"/>
                    </a:cubicBezTo>
                    <a:lnTo>
                      <a:pt x="5987" y="2048"/>
                    </a:lnTo>
                    <a:cubicBezTo>
                      <a:pt x="5940" y="2111"/>
                      <a:pt x="5853" y="2143"/>
                      <a:pt x="5762" y="2143"/>
                    </a:cubicBezTo>
                    <a:cubicBezTo>
                      <a:pt x="5672" y="2143"/>
                      <a:pt x="5577" y="2111"/>
                      <a:pt x="5514" y="2048"/>
                    </a:cubicBezTo>
                    <a:cubicBezTo>
                      <a:pt x="5420" y="1922"/>
                      <a:pt x="5420" y="1702"/>
                      <a:pt x="5514" y="1576"/>
                    </a:cubicBezTo>
                    <a:lnTo>
                      <a:pt x="6239" y="883"/>
                    </a:lnTo>
                    <a:cubicBezTo>
                      <a:pt x="5640" y="410"/>
                      <a:pt x="4947" y="95"/>
                      <a:pt x="4160" y="0"/>
                    </a:cubicBezTo>
                    <a:lnTo>
                      <a:pt x="4160" y="1040"/>
                    </a:lnTo>
                    <a:cubicBezTo>
                      <a:pt x="4160" y="1229"/>
                      <a:pt x="4002" y="1387"/>
                      <a:pt x="3781" y="1387"/>
                    </a:cubicBezTo>
                    <a:cubicBezTo>
                      <a:pt x="3592" y="1387"/>
                      <a:pt x="3435" y="1229"/>
                      <a:pt x="3435" y="1040"/>
                    </a:cubicBezTo>
                    <a:lnTo>
                      <a:pt x="3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5" name="Google Shape;6015;p89">
              <a:extLst>
                <a:ext uri="{FF2B5EF4-FFF2-40B4-BE49-F238E27FC236}">
                  <a16:creationId xmlns:a16="http://schemas.microsoft.com/office/drawing/2014/main" id="{87BD42EB-A842-1094-ECAB-E3645BC4D643}"/>
                </a:ext>
              </a:extLst>
            </p:cNvPr>
            <p:cNvGrpSpPr/>
            <p:nvPr/>
          </p:nvGrpSpPr>
          <p:grpSpPr>
            <a:xfrm>
              <a:off x="12205323" y="3508811"/>
              <a:ext cx="430678" cy="508651"/>
              <a:chOff x="1687350" y="3618725"/>
              <a:chExt cx="270175" cy="295375"/>
            </a:xfrm>
            <a:grpFill/>
          </p:grpSpPr>
          <p:sp>
            <p:nvSpPr>
              <p:cNvPr id="706" name="Google Shape;6016;p89">
                <a:extLst>
                  <a:ext uri="{FF2B5EF4-FFF2-40B4-BE49-F238E27FC236}">
                    <a16:creationId xmlns:a16="http://schemas.microsoft.com/office/drawing/2014/main" id="{46FA13F3-D843-C4E0-FB78-42B82C489231}"/>
                  </a:ext>
                </a:extLst>
              </p:cNvPr>
              <p:cNvSpPr/>
              <p:nvPr/>
            </p:nvSpPr>
            <p:spPr>
              <a:xfrm>
                <a:off x="1829900" y="3808550"/>
                <a:ext cx="181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1418" extrusionOk="0">
                    <a:moveTo>
                      <a:pt x="1" y="0"/>
                    </a:moveTo>
                    <a:lnTo>
                      <a:pt x="1" y="1418"/>
                    </a:lnTo>
                    <a:lnTo>
                      <a:pt x="379" y="1418"/>
                    </a:lnTo>
                    <a:cubicBezTo>
                      <a:pt x="568" y="1418"/>
                      <a:pt x="725" y="1260"/>
                      <a:pt x="725" y="1040"/>
                    </a:cubicBezTo>
                    <a:lnTo>
                      <a:pt x="725" y="347"/>
                    </a:lnTo>
                    <a:cubicBezTo>
                      <a:pt x="725" y="158"/>
                      <a:pt x="568" y="0"/>
                      <a:pt x="3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7" name="Google Shape;6017;p89">
                <a:extLst>
                  <a:ext uri="{FF2B5EF4-FFF2-40B4-BE49-F238E27FC236}">
                    <a16:creationId xmlns:a16="http://schemas.microsoft.com/office/drawing/2014/main" id="{18D0920B-97E0-A670-9C01-F8F6BBEEDAD8}"/>
                  </a:ext>
                </a:extLst>
              </p:cNvPr>
              <p:cNvSpPr/>
              <p:nvPr/>
            </p:nvSpPr>
            <p:spPr>
              <a:xfrm>
                <a:off x="1795250" y="3755775"/>
                <a:ext cx="181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1418" extrusionOk="0">
                    <a:moveTo>
                      <a:pt x="378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1071"/>
                    </a:lnTo>
                    <a:cubicBezTo>
                      <a:pt x="0" y="1260"/>
                      <a:pt x="189" y="1418"/>
                      <a:pt x="378" y="1418"/>
                    </a:cubicBezTo>
                    <a:lnTo>
                      <a:pt x="725" y="1418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8" name="Google Shape;6018;p89">
                <a:extLst>
                  <a:ext uri="{FF2B5EF4-FFF2-40B4-BE49-F238E27FC236}">
                    <a16:creationId xmlns:a16="http://schemas.microsoft.com/office/drawing/2014/main" id="{4604C044-45B1-312F-28ED-F69E7ED8E15D}"/>
                  </a:ext>
                </a:extLst>
              </p:cNvPr>
              <p:cNvSpPr/>
              <p:nvPr/>
            </p:nvSpPr>
            <p:spPr>
              <a:xfrm>
                <a:off x="1687350" y="3618725"/>
                <a:ext cx="270175" cy="295375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11815" extrusionOk="0">
                    <a:moveTo>
                      <a:pt x="6459" y="662"/>
                    </a:moveTo>
                    <a:cubicBezTo>
                      <a:pt x="6868" y="662"/>
                      <a:pt x="7183" y="977"/>
                      <a:pt x="7183" y="1355"/>
                    </a:cubicBezTo>
                    <a:cubicBezTo>
                      <a:pt x="7183" y="1765"/>
                      <a:pt x="6868" y="2080"/>
                      <a:pt x="6459" y="2080"/>
                    </a:cubicBezTo>
                    <a:lnTo>
                      <a:pt x="6459" y="1702"/>
                    </a:lnTo>
                    <a:cubicBezTo>
                      <a:pt x="6459" y="1513"/>
                      <a:pt x="6301" y="1355"/>
                      <a:pt x="6112" y="1355"/>
                    </a:cubicBezTo>
                    <a:lnTo>
                      <a:pt x="4726" y="1355"/>
                    </a:lnTo>
                    <a:cubicBezTo>
                      <a:pt x="4537" y="1355"/>
                      <a:pt x="4379" y="1513"/>
                      <a:pt x="4379" y="1702"/>
                    </a:cubicBezTo>
                    <a:lnTo>
                      <a:pt x="4379" y="2080"/>
                    </a:lnTo>
                    <a:cubicBezTo>
                      <a:pt x="3970" y="2017"/>
                      <a:pt x="3655" y="1702"/>
                      <a:pt x="3655" y="1355"/>
                    </a:cubicBezTo>
                    <a:cubicBezTo>
                      <a:pt x="3655" y="977"/>
                      <a:pt x="3970" y="662"/>
                      <a:pt x="4379" y="662"/>
                    </a:cubicBezTo>
                    <a:close/>
                    <a:moveTo>
                      <a:pt x="5387" y="4128"/>
                    </a:moveTo>
                    <a:cubicBezTo>
                      <a:pt x="5608" y="4128"/>
                      <a:pt x="5766" y="4285"/>
                      <a:pt x="5766" y="4474"/>
                    </a:cubicBezTo>
                    <a:lnTo>
                      <a:pt x="5766" y="4821"/>
                    </a:lnTo>
                    <a:lnTo>
                      <a:pt x="6112" y="4821"/>
                    </a:lnTo>
                    <a:cubicBezTo>
                      <a:pt x="6711" y="4821"/>
                      <a:pt x="7120" y="5293"/>
                      <a:pt x="7120" y="5860"/>
                    </a:cubicBezTo>
                    <a:cubicBezTo>
                      <a:pt x="7120" y="6049"/>
                      <a:pt x="6963" y="6207"/>
                      <a:pt x="6774" y="6207"/>
                    </a:cubicBezTo>
                    <a:cubicBezTo>
                      <a:pt x="6585" y="6207"/>
                      <a:pt x="6427" y="6049"/>
                      <a:pt x="6427" y="5860"/>
                    </a:cubicBezTo>
                    <a:cubicBezTo>
                      <a:pt x="6427" y="5640"/>
                      <a:pt x="6270" y="5482"/>
                      <a:pt x="6081" y="5482"/>
                    </a:cubicBezTo>
                    <a:lnTo>
                      <a:pt x="5703" y="5482"/>
                    </a:lnTo>
                    <a:lnTo>
                      <a:pt x="5703" y="6868"/>
                    </a:lnTo>
                    <a:lnTo>
                      <a:pt x="6081" y="6868"/>
                    </a:lnTo>
                    <a:cubicBezTo>
                      <a:pt x="6648" y="6868"/>
                      <a:pt x="7089" y="7341"/>
                      <a:pt x="7089" y="7908"/>
                    </a:cubicBezTo>
                    <a:lnTo>
                      <a:pt x="7089" y="8601"/>
                    </a:lnTo>
                    <a:cubicBezTo>
                      <a:pt x="7089" y="9200"/>
                      <a:pt x="6616" y="9641"/>
                      <a:pt x="6081" y="9641"/>
                    </a:cubicBezTo>
                    <a:lnTo>
                      <a:pt x="5703" y="9641"/>
                    </a:lnTo>
                    <a:lnTo>
                      <a:pt x="5703" y="9987"/>
                    </a:lnTo>
                    <a:cubicBezTo>
                      <a:pt x="5703" y="10176"/>
                      <a:pt x="5545" y="10334"/>
                      <a:pt x="5356" y="10334"/>
                    </a:cubicBezTo>
                    <a:cubicBezTo>
                      <a:pt x="5167" y="10334"/>
                      <a:pt x="5009" y="10176"/>
                      <a:pt x="5009" y="9987"/>
                    </a:cubicBezTo>
                    <a:lnTo>
                      <a:pt x="5009" y="9704"/>
                    </a:lnTo>
                    <a:lnTo>
                      <a:pt x="4631" y="9704"/>
                    </a:lnTo>
                    <a:cubicBezTo>
                      <a:pt x="4064" y="9704"/>
                      <a:pt x="3623" y="9231"/>
                      <a:pt x="3623" y="8664"/>
                    </a:cubicBezTo>
                    <a:cubicBezTo>
                      <a:pt x="3623" y="8475"/>
                      <a:pt x="3781" y="8318"/>
                      <a:pt x="3970" y="8318"/>
                    </a:cubicBezTo>
                    <a:cubicBezTo>
                      <a:pt x="4159" y="8318"/>
                      <a:pt x="4316" y="8475"/>
                      <a:pt x="4316" y="8664"/>
                    </a:cubicBezTo>
                    <a:cubicBezTo>
                      <a:pt x="4316" y="8885"/>
                      <a:pt x="4505" y="9042"/>
                      <a:pt x="4694" y="9042"/>
                    </a:cubicBezTo>
                    <a:lnTo>
                      <a:pt x="5041" y="9042"/>
                    </a:lnTo>
                    <a:lnTo>
                      <a:pt x="5041" y="7625"/>
                    </a:lnTo>
                    <a:lnTo>
                      <a:pt x="4694" y="7625"/>
                    </a:lnTo>
                    <a:lnTo>
                      <a:pt x="4694" y="7593"/>
                    </a:lnTo>
                    <a:cubicBezTo>
                      <a:pt x="4096" y="7593"/>
                      <a:pt x="3655" y="7120"/>
                      <a:pt x="3655" y="6553"/>
                    </a:cubicBezTo>
                    <a:lnTo>
                      <a:pt x="3655" y="5860"/>
                    </a:lnTo>
                    <a:cubicBezTo>
                      <a:pt x="3655" y="5262"/>
                      <a:pt x="4127" y="4821"/>
                      <a:pt x="4694" y="4821"/>
                    </a:cubicBezTo>
                    <a:lnTo>
                      <a:pt x="5041" y="4821"/>
                    </a:lnTo>
                    <a:lnTo>
                      <a:pt x="5041" y="4474"/>
                    </a:lnTo>
                    <a:cubicBezTo>
                      <a:pt x="5041" y="4285"/>
                      <a:pt x="5198" y="4128"/>
                      <a:pt x="5387" y="4128"/>
                    </a:cubicBezTo>
                    <a:close/>
                    <a:moveTo>
                      <a:pt x="4379" y="0"/>
                    </a:moveTo>
                    <a:cubicBezTo>
                      <a:pt x="3623" y="0"/>
                      <a:pt x="2993" y="662"/>
                      <a:pt x="2993" y="1387"/>
                    </a:cubicBezTo>
                    <a:cubicBezTo>
                      <a:pt x="2993" y="2143"/>
                      <a:pt x="3623" y="2773"/>
                      <a:pt x="4379" y="2773"/>
                    </a:cubicBezTo>
                    <a:lnTo>
                      <a:pt x="4379" y="2899"/>
                    </a:lnTo>
                    <a:cubicBezTo>
                      <a:pt x="3781" y="3025"/>
                      <a:pt x="3277" y="3277"/>
                      <a:pt x="2804" y="3592"/>
                    </a:cubicBezTo>
                    <a:lnTo>
                      <a:pt x="2332" y="3056"/>
                    </a:lnTo>
                    <a:lnTo>
                      <a:pt x="2584" y="2804"/>
                    </a:lnTo>
                    <a:cubicBezTo>
                      <a:pt x="2710" y="2710"/>
                      <a:pt x="2710" y="2458"/>
                      <a:pt x="2615" y="2332"/>
                    </a:cubicBezTo>
                    <a:lnTo>
                      <a:pt x="1701" y="1292"/>
                    </a:lnTo>
                    <a:cubicBezTo>
                      <a:pt x="1630" y="1203"/>
                      <a:pt x="1529" y="1165"/>
                      <a:pt x="1432" y="1165"/>
                    </a:cubicBezTo>
                    <a:cubicBezTo>
                      <a:pt x="1357" y="1165"/>
                      <a:pt x="1284" y="1188"/>
                      <a:pt x="1229" y="1229"/>
                    </a:cubicBezTo>
                    <a:lnTo>
                      <a:pt x="158" y="2143"/>
                    </a:lnTo>
                    <a:cubicBezTo>
                      <a:pt x="0" y="2269"/>
                      <a:pt x="0" y="2489"/>
                      <a:pt x="126" y="2615"/>
                    </a:cubicBezTo>
                    <a:lnTo>
                      <a:pt x="1040" y="3686"/>
                    </a:lnTo>
                    <a:cubicBezTo>
                      <a:pt x="1090" y="3770"/>
                      <a:pt x="1183" y="3809"/>
                      <a:pt x="1279" y="3809"/>
                    </a:cubicBezTo>
                    <a:cubicBezTo>
                      <a:pt x="1365" y="3809"/>
                      <a:pt x="1453" y="3777"/>
                      <a:pt x="1512" y="3718"/>
                    </a:cubicBezTo>
                    <a:lnTo>
                      <a:pt x="1764" y="3497"/>
                    </a:lnTo>
                    <a:lnTo>
                      <a:pt x="2237" y="4033"/>
                    </a:lnTo>
                    <a:cubicBezTo>
                      <a:pt x="1418" y="4852"/>
                      <a:pt x="914" y="5986"/>
                      <a:pt x="914" y="7247"/>
                    </a:cubicBezTo>
                    <a:cubicBezTo>
                      <a:pt x="914" y="9735"/>
                      <a:pt x="2930" y="11815"/>
                      <a:pt x="5387" y="11815"/>
                    </a:cubicBezTo>
                    <a:cubicBezTo>
                      <a:pt x="7876" y="11815"/>
                      <a:pt x="9893" y="9798"/>
                      <a:pt x="9893" y="7247"/>
                    </a:cubicBezTo>
                    <a:cubicBezTo>
                      <a:pt x="9893" y="5986"/>
                      <a:pt x="9389" y="4852"/>
                      <a:pt x="8538" y="4033"/>
                    </a:cubicBezTo>
                    <a:lnTo>
                      <a:pt x="9011" y="3497"/>
                    </a:lnTo>
                    <a:lnTo>
                      <a:pt x="9294" y="3718"/>
                    </a:lnTo>
                    <a:cubicBezTo>
                      <a:pt x="9368" y="3777"/>
                      <a:pt x="9450" y="3809"/>
                      <a:pt x="9528" y="3809"/>
                    </a:cubicBezTo>
                    <a:cubicBezTo>
                      <a:pt x="9616" y="3809"/>
                      <a:pt x="9700" y="3770"/>
                      <a:pt x="9767" y="3686"/>
                    </a:cubicBezTo>
                    <a:lnTo>
                      <a:pt x="10680" y="2615"/>
                    </a:lnTo>
                    <a:cubicBezTo>
                      <a:pt x="10806" y="2458"/>
                      <a:pt x="10806" y="2269"/>
                      <a:pt x="10649" y="2143"/>
                    </a:cubicBezTo>
                    <a:lnTo>
                      <a:pt x="9578" y="1229"/>
                    </a:lnTo>
                    <a:cubicBezTo>
                      <a:pt x="9509" y="1188"/>
                      <a:pt x="9434" y="1165"/>
                      <a:pt x="9361" y="1165"/>
                    </a:cubicBezTo>
                    <a:cubicBezTo>
                      <a:pt x="9267" y="1165"/>
                      <a:pt x="9176" y="1203"/>
                      <a:pt x="9105" y="1292"/>
                    </a:cubicBezTo>
                    <a:lnTo>
                      <a:pt x="8191" y="2332"/>
                    </a:lnTo>
                    <a:cubicBezTo>
                      <a:pt x="8065" y="2489"/>
                      <a:pt x="8065" y="2710"/>
                      <a:pt x="8223" y="2804"/>
                    </a:cubicBezTo>
                    <a:lnTo>
                      <a:pt x="8506" y="3056"/>
                    </a:lnTo>
                    <a:lnTo>
                      <a:pt x="8034" y="3592"/>
                    </a:lnTo>
                    <a:cubicBezTo>
                      <a:pt x="7561" y="3245"/>
                      <a:pt x="7057" y="3025"/>
                      <a:pt x="6459" y="2899"/>
                    </a:cubicBezTo>
                    <a:lnTo>
                      <a:pt x="6459" y="2773"/>
                    </a:lnTo>
                    <a:cubicBezTo>
                      <a:pt x="7215" y="2773"/>
                      <a:pt x="7845" y="2143"/>
                      <a:pt x="7845" y="1387"/>
                    </a:cubicBezTo>
                    <a:cubicBezTo>
                      <a:pt x="7845" y="662"/>
                      <a:pt x="7215" y="0"/>
                      <a:pt x="645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6" name="Google Shape;6019;p89">
              <a:extLst>
                <a:ext uri="{FF2B5EF4-FFF2-40B4-BE49-F238E27FC236}">
                  <a16:creationId xmlns:a16="http://schemas.microsoft.com/office/drawing/2014/main" id="{94F6076A-D44B-14C7-1FC7-086617AABCFD}"/>
                </a:ext>
              </a:extLst>
            </p:cNvPr>
            <p:cNvGrpSpPr/>
            <p:nvPr/>
          </p:nvGrpSpPr>
          <p:grpSpPr>
            <a:xfrm>
              <a:off x="12183344" y="4159287"/>
              <a:ext cx="474634" cy="508651"/>
              <a:chOff x="1672375" y="3982600"/>
              <a:chExt cx="297750" cy="295375"/>
            </a:xfrm>
            <a:grpFill/>
          </p:grpSpPr>
          <p:sp>
            <p:nvSpPr>
              <p:cNvPr id="309" name="Google Shape;6020;p89">
                <a:extLst>
                  <a:ext uri="{FF2B5EF4-FFF2-40B4-BE49-F238E27FC236}">
                    <a16:creationId xmlns:a16="http://schemas.microsoft.com/office/drawing/2014/main" id="{E413459D-5D7F-4F70-2F37-4CB9BAF1687F}"/>
                  </a:ext>
                </a:extLst>
              </p:cNvPr>
              <p:cNvSpPr/>
              <p:nvPr/>
            </p:nvSpPr>
            <p:spPr>
              <a:xfrm>
                <a:off x="1796825" y="3982600"/>
                <a:ext cx="512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049" extrusionOk="0">
                    <a:moveTo>
                      <a:pt x="1008" y="1"/>
                    </a:moveTo>
                    <a:cubicBezTo>
                      <a:pt x="441" y="1"/>
                      <a:pt x="0" y="442"/>
                      <a:pt x="0" y="1009"/>
                    </a:cubicBezTo>
                    <a:cubicBezTo>
                      <a:pt x="0" y="1576"/>
                      <a:pt x="441" y="2048"/>
                      <a:pt x="1008" y="2048"/>
                    </a:cubicBezTo>
                    <a:cubicBezTo>
                      <a:pt x="1576" y="2048"/>
                      <a:pt x="2048" y="1576"/>
                      <a:pt x="2048" y="1009"/>
                    </a:cubicBezTo>
                    <a:cubicBezTo>
                      <a:pt x="2048" y="442"/>
                      <a:pt x="1576" y="1"/>
                      <a:pt x="100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4" name="Google Shape;6021;p89">
                <a:extLst>
                  <a:ext uri="{FF2B5EF4-FFF2-40B4-BE49-F238E27FC236}">
                    <a16:creationId xmlns:a16="http://schemas.microsoft.com/office/drawing/2014/main" id="{08BFA79E-6FEC-C43B-A4C9-8E5F7CF40954}"/>
                  </a:ext>
                </a:extLst>
              </p:cNvPr>
              <p:cNvSpPr/>
              <p:nvPr/>
            </p:nvSpPr>
            <p:spPr>
              <a:xfrm>
                <a:off x="1672375" y="4092075"/>
                <a:ext cx="297750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7436" extrusionOk="0">
                    <a:moveTo>
                      <a:pt x="3498" y="1"/>
                    </a:moveTo>
                    <a:cubicBezTo>
                      <a:pt x="2174" y="316"/>
                      <a:pt x="1418" y="820"/>
                      <a:pt x="1418" y="1482"/>
                    </a:cubicBezTo>
                    <a:cubicBezTo>
                      <a:pt x="1418" y="2112"/>
                      <a:pt x="2080" y="2553"/>
                      <a:pt x="3088" y="2868"/>
                    </a:cubicBezTo>
                    <a:lnTo>
                      <a:pt x="1891" y="5357"/>
                    </a:lnTo>
                    <a:lnTo>
                      <a:pt x="1765" y="5357"/>
                    </a:lnTo>
                    <a:cubicBezTo>
                      <a:pt x="788" y="5357"/>
                      <a:pt x="1" y="5766"/>
                      <a:pt x="1" y="6365"/>
                    </a:cubicBezTo>
                    <a:cubicBezTo>
                      <a:pt x="1" y="6963"/>
                      <a:pt x="757" y="7404"/>
                      <a:pt x="1765" y="7404"/>
                    </a:cubicBezTo>
                    <a:cubicBezTo>
                      <a:pt x="2804" y="7404"/>
                      <a:pt x="3498" y="6963"/>
                      <a:pt x="3498" y="6365"/>
                    </a:cubicBezTo>
                    <a:cubicBezTo>
                      <a:pt x="3498" y="5987"/>
                      <a:pt x="3151" y="5609"/>
                      <a:pt x="2615" y="5451"/>
                    </a:cubicBezTo>
                    <a:lnTo>
                      <a:pt x="3781" y="3025"/>
                    </a:lnTo>
                    <a:cubicBezTo>
                      <a:pt x="4348" y="3151"/>
                      <a:pt x="4978" y="3183"/>
                      <a:pt x="5608" y="3214"/>
                    </a:cubicBezTo>
                    <a:lnTo>
                      <a:pt x="5608" y="5388"/>
                    </a:lnTo>
                    <a:cubicBezTo>
                      <a:pt x="4758" y="5451"/>
                      <a:pt x="4222" y="5892"/>
                      <a:pt x="4222" y="6396"/>
                    </a:cubicBezTo>
                    <a:cubicBezTo>
                      <a:pt x="4222" y="6995"/>
                      <a:pt x="4978" y="7436"/>
                      <a:pt x="5955" y="7436"/>
                    </a:cubicBezTo>
                    <a:cubicBezTo>
                      <a:pt x="6932" y="7436"/>
                      <a:pt x="7688" y="6995"/>
                      <a:pt x="7688" y="6396"/>
                    </a:cubicBezTo>
                    <a:cubicBezTo>
                      <a:pt x="7688" y="5892"/>
                      <a:pt x="7089" y="5451"/>
                      <a:pt x="6302" y="5388"/>
                    </a:cubicBezTo>
                    <a:lnTo>
                      <a:pt x="6302" y="3214"/>
                    </a:lnTo>
                    <a:cubicBezTo>
                      <a:pt x="6932" y="3214"/>
                      <a:pt x="7562" y="3151"/>
                      <a:pt x="8129" y="3025"/>
                    </a:cubicBezTo>
                    <a:lnTo>
                      <a:pt x="9295" y="5451"/>
                    </a:lnTo>
                    <a:cubicBezTo>
                      <a:pt x="8759" y="5609"/>
                      <a:pt x="8381" y="5987"/>
                      <a:pt x="8381" y="6365"/>
                    </a:cubicBezTo>
                    <a:cubicBezTo>
                      <a:pt x="8381" y="6963"/>
                      <a:pt x="9137" y="7404"/>
                      <a:pt x="10114" y="7404"/>
                    </a:cubicBezTo>
                    <a:cubicBezTo>
                      <a:pt x="11122" y="7404"/>
                      <a:pt x="11909" y="6963"/>
                      <a:pt x="11909" y="6365"/>
                    </a:cubicBezTo>
                    <a:cubicBezTo>
                      <a:pt x="11909" y="5766"/>
                      <a:pt x="11122" y="5357"/>
                      <a:pt x="10145" y="5357"/>
                    </a:cubicBezTo>
                    <a:lnTo>
                      <a:pt x="10019" y="5357"/>
                    </a:lnTo>
                    <a:lnTo>
                      <a:pt x="8822" y="2868"/>
                    </a:lnTo>
                    <a:cubicBezTo>
                      <a:pt x="9830" y="2584"/>
                      <a:pt x="10492" y="2112"/>
                      <a:pt x="10492" y="1482"/>
                    </a:cubicBezTo>
                    <a:cubicBezTo>
                      <a:pt x="10492" y="820"/>
                      <a:pt x="9736" y="316"/>
                      <a:pt x="8381" y="1"/>
                    </a:cubicBezTo>
                    <a:lnTo>
                      <a:pt x="8381" y="64"/>
                    </a:lnTo>
                    <a:lnTo>
                      <a:pt x="8381" y="1450"/>
                    </a:lnTo>
                    <a:cubicBezTo>
                      <a:pt x="8381" y="1639"/>
                      <a:pt x="8223" y="1797"/>
                      <a:pt x="8034" y="1797"/>
                    </a:cubicBezTo>
                    <a:lnTo>
                      <a:pt x="3876" y="1797"/>
                    </a:lnTo>
                    <a:cubicBezTo>
                      <a:pt x="3655" y="1797"/>
                      <a:pt x="3498" y="1639"/>
                      <a:pt x="3498" y="1450"/>
                    </a:cubicBezTo>
                    <a:lnTo>
                      <a:pt x="3498" y="64"/>
                    </a:lnTo>
                    <a:lnTo>
                      <a:pt x="349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5" name="Google Shape;6022;p89">
                <a:extLst>
                  <a:ext uri="{FF2B5EF4-FFF2-40B4-BE49-F238E27FC236}">
                    <a16:creationId xmlns:a16="http://schemas.microsoft.com/office/drawing/2014/main" id="{72E359A8-FC14-022D-0F45-23A9C1ED9B20}"/>
                  </a:ext>
                </a:extLst>
              </p:cNvPr>
              <p:cNvSpPr/>
              <p:nvPr/>
            </p:nvSpPr>
            <p:spPr>
              <a:xfrm>
                <a:off x="1778700" y="4051125"/>
                <a:ext cx="8667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773" extrusionOk="0">
                    <a:moveTo>
                      <a:pt x="1733" y="1"/>
                    </a:moveTo>
                    <a:cubicBezTo>
                      <a:pt x="788" y="1"/>
                      <a:pt x="1" y="757"/>
                      <a:pt x="1" y="1733"/>
                    </a:cubicBezTo>
                    <a:lnTo>
                      <a:pt x="1" y="2773"/>
                    </a:lnTo>
                    <a:lnTo>
                      <a:pt x="3466" y="2773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7" name="Google Shape;6023;p89">
              <a:extLst>
                <a:ext uri="{FF2B5EF4-FFF2-40B4-BE49-F238E27FC236}">
                  <a16:creationId xmlns:a16="http://schemas.microsoft.com/office/drawing/2014/main" id="{9E593887-44AD-E7E8-6B87-FE069AA5B3D1}"/>
                </a:ext>
              </a:extLst>
            </p:cNvPr>
            <p:cNvGrpSpPr/>
            <p:nvPr/>
          </p:nvGrpSpPr>
          <p:grpSpPr>
            <a:xfrm>
              <a:off x="10419336" y="4835572"/>
              <a:ext cx="472124" cy="510029"/>
              <a:chOff x="3497300" y="3227275"/>
              <a:chExt cx="296175" cy="296175"/>
            </a:xfrm>
            <a:grpFill/>
          </p:grpSpPr>
          <p:sp>
            <p:nvSpPr>
              <p:cNvPr id="301" name="Google Shape;6024;p89">
                <a:extLst>
                  <a:ext uri="{FF2B5EF4-FFF2-40B4-BE49-F238E27FC236}">
                    <a16:creationId xmlns:a16="http://schemas.microsoft.com/office/drawing/2014/main" id="{3B21B602-54C4-FBE8-759F-DE571EE949AF}"/>
                  </a:ext>
                </a:extLst>
              </p:cNvPr>
              <p:cNvSpPr/>
              <p:nvPr/>
            </p:nvSpPr>
            <p:spPr>
              <a:xfrm>
                <a:off x="3609925" y="33399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cubicBezTo>
                      <a:pt x="1" y="2112"/>
                      <a:pt x="631" y="2742"/>
                      <a:pt x="1387" y="2742"/>
                    </a:cubicBezTo>
                    <a:cubicBezTo>
                      <a:pt x="2143" y="2742"/>
                      <a:pt x="2773" y="2112"/>
                      <a:pt x="2773" y="1355"/>
                    </a:cubicBezTo>
                    <a:cubicBezTo>
                      <a:pt x="2773" y="631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2" name="Google Shape;6025;p89">
                <a:extLst>
                  <a:ext uri="{FF2B5EF4-FFF2-40B4-BE49-F238E27FC236}">
                    <a16:creationId xmlns:a16="http://schemas.microsoft.com/office/drawing/2014/main" id="{3F69E774-4A1D-ECB6-272E-357F7FBE32CA}"/>
                  </a:ext>
                </a:extLst>
              </p:cNvPr>
              <p:cNvSpPr/>
              <p:nvPr/>
            </p:nvSpPr>
            <p:spPr>
              <a:xfrm>
                <a:off x="3531175" y="3227275"/>
                <a:ext cx="866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7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741" y="3466"/>
                      <a:pt x="3466" y="2678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3" name="Google Shape;6026;p89">
                <a:extLst>
                  <a:ext uri="{FF2B5EF4-FFF2-40B4-BE49-F238E27FC236}">
                    <a16:creationId xmlns:a16="http://schemas.microsoft.com/office/drawing/2014/main" id="{F909EDA7-A420-C24B-885F-6C42B402A2F8}"/>
                  </a:ext>
                </a:extLst>
              </p:cNvPr>
              <p:cNvSpPr/>
              <p:nvPr/>
            </p:nvSpPr>
            <p:spPr>
              <a:xfrm>
                <a:off x="3670575" y="3227275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8"/>
                      <a:pt x="788" y="3466"/>
                      <a:pt x="1733" y="3466"/>
                    </a:cubicBezTo>
                    <a:cubicBezTo>
                      <a:pt x="2679" y="3466"/>
                      <a:pt x="3466" y="2678"/>
                      <a:pt x="3466" y="1733"/>
                    </a:cubicBez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4" name="Google Shape;6027;p89">
                <a:extLst>
                  <a:ext uri="{FF2B5EF4-FFF2-40B4-BE49-F238E27FC236}">
                    <a16:creationId xmlns:a16="http://schemas.microsoft.com/office/drawing/2014/main" id="{32139BDF-9742-2B16-D28F-9900DBBA2B65}"/>
                  </a:ext>
                </a:extLst>
              </p:cNvPr>
              <p:cNvSpPr/>
              <p:nvPr/>
            </p:nvSpPr>
            <p:spPr>
              <a:xfrm>
                <a:off x="3622525" y="3421825"/>
                <a:ext cx="41775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009" extrusionOk="0">
                    <a:moveTo>
                      <a:pt x="1" y="0"/>
                    </a:moveTo>
                    <a:lnTo>
                      <a:pt x="851" y="1008"/>
                    </a:lnTo>
                    <a:lnTo>
                      <a:pt x="1671" y="0"/>
                    </a:lnTo>
                    <a:lnTo>
                      <a:pt x="1671" y="0"/>
                    </a:lnTo>
                    <a:cubicBezTo>
                      <a:pt x="1450" y="126"/>
                      <a:pt x="1167" y="158"/>
                      <a:pt x="851" y="158"/>
                    </a:cubicBezTo>
                    <a:cubicBezTo>
                      <a:pt x="568" y="158"/>
                      <a:pt x="284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5" name="Google Shape;6028;p89">
                <a:extLst>
                  <a:ext uri="{FF2B5EF4-FFF2-40B4-BE49-F238E27FC236}">
                    <a16:creationId xmlns:a16="http://schemas.microsoft.com/office/drawing/2014/main" id="{61E22A98-90B4-EE60-4F5E-3974EA09AB7D}"/>
                  </a:ext>
                </a:extLst>
              </p:cNvPr>
              <p:cNvSpPr/>
              <p:nvPr/>
            </p:nvSpPr>
            <p:spPr>
              <a:xfrm>
                <a:off x="3566600" y="34163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261" y="1"/>
                    </a:moveTo>
                    <a:cubicBezTo>
                      <a:pt x="474" y="599"/>
                      <a:pt x="1" y="1513"/>
                      <a:pt x="1" y="2490"/>
                    </a:cubicBezTo>
                    <a:lnTo>
                      <a:pt x="1" y="3907"/>
                    </a:lnTo>
                    <a:cubicBezTo>
                      <a:pt x="1" y="4096"/>
                      <a:pt x="158" y="4254"/>
                      <a:pt x="379" y="4254"/>
                    </a:cubicBezTo>
                    <a:lnTo>
                      <a:pt x="2805" y="4254"/>
                    </a:lnTo>
                    <a:lnTo>
                      <a:pt x="2805" y="1891"/>
                    </a:ln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6" name="Google Shape;6029;p89">
                <a:extLst>
                  <a:ext uri="{FF2B5EF4-FFF2-40B4-BE49-F238E27FC236}">
                    <a16:creationId xmlns:a16="http://schemas.microsoft.com/office/drawing/2014/main" id="{2F45345D-FAC2-F6C8-5AB6-C60ADC7E13FF}"/>
                  </a:ext>
                </a:extLst>
              </p:cNvPr>
              <p:cNvSpPr/>
              <p:nvPr/>
            </p:nvSpPr>
            <p:spPr>
              <a:xfrm>
                <a:off x="3653250" y="34171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544" y="0"/>
                    </a:moveTo>
                    <a:lnTo>
                      <a:pt x="1" y="1890"/>
                    </a:lnTo>
                    <a:lnTo>
                      <a:pt x="1" y="4253"/>
                    </a:lnTo>
                    <a:lnTo>
                      <a:pt x="2458" y="4253"/>
                    </a:lnTo>
                    <a:cubicBezTo>
                      <a:pt x="2647" y="4253"/>
                      <a:pt x="2804" y="4096"/>
                      <a:pt x="2804" y="3907"/>
                    </a:cubicBezTo>
                    <a:lnTo>
                      <a:pt x="2804" y="2489"/>
                    </a:lnTo>
                    <a:cubicBezTo>
                      <a:pt x="2773" y="1481"/>
                      <a:pt x="2300" y="567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7" name="Google Shape;6030;p89">
                <a:extLst>
                  <a:ext uri="{FF2B5EF4-FFF2-40B4-BE49-F238E27FC236}">
                    <a16:creationId xmlns:a16="http://schemas.microsoft.com/office/drawing/2014/main" id="{753FBB17-EC8B-88EF-197D-E7BC56D667C0}"/>
                  </a:ext>
                </a:extLst>
              </p:cNvPr>
              <p:cNvSpPr/>
              <p:nvPr/>
            </p:nvSpPr>
            <p:spPr>
              <a:xfrm>
                <a:off x="3655625" y="3310775"/>
                <a:ext cx="1378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4348" extrusionOk="0">
                    <a:moveTo>
                      <a:pt x="3686" y="1512"/>
                    </a:moveTo>
                    <a:cubicBezTo>
                      <a:pt x="3907" y="1512"/>
                      <a:pt x="4064" y="1670"/>
                      <a:pt x="4064" y="1859"/>
                    </a:cubicBezTo>
                    <a:cubicBezTo>
                      <a:pt x="4064" y="2048"/>
                      <a:pt x="3907" y="2205"/>
                      <a:pt x="3686" y="2205"/>
                    </a:cubicBezTo>
                    <a:lnTo>
                      <a:pt x="2993" y="2205"/>
                    </a:lnTo>
                    <a:cubicBezTo>
                      <a:pt x="2804" y="2205"/>
                      <a:pt x="2646" y="2048"/>
                      <a:pt x="2646" y="1859"/>
                    </a:cubicBezTo>
                    <a:cubicBezTo>
                      <a:pt x="2646" y="1670"/>
                      <a:pt x="2804" y="1512"/>
                      <a:pt x="2993" y="1512"/>
                    </a:cubicBezTo>
                    <a:close/>
                    <a:moveTo>
                      <a:pt x="4127" y="0"/>
                    </a:moveTo>
                    <a:cubicBezTo>
                      <a:pt x="3686" y="536"/>
                      <a:pt x="3056" y="851"/>
                      <a:pt x="2331" y="851"/>
                    </a:cubicBezTo>
                    <a:cubicBezTo>
                      <a:pt x="1607" y="851"/>
                      <a:pt x="977" y="504"/>
                      <a:pt x="536" y="63"/>
                    </a:cubicBezTo>
                    <a:cubicBezTo>
                      <a:pt x="347" y="221"/>
                      <a:pt x="158" y="378"/>
                      <a:pt x="0" y="567"/>
                    </a:cubicBezTo>
                    <a:cubicBezTo>
                      <a:pt x="945" y="756"/>
                      <a:pt x="1638" y="1575"/>
                      <a:pt x="1638" y="2615"/>
                    </a:cubicBezTo>
                    <a:cubicBezTo>
                      <a:pt x="1638" y="2930"/>
                      <a:pt x="1575" y="3214"/>
                      <a:pt x="1449" y="3466"/>
                    </a:cubicBezTo>
                    <a:cubicBezTo>
                      <a:pt x="1859" y="3718"/>
                      <a:pt x="2205" y="4001"/>
                      <a:pt x="2520" y="4348"/>
                    </a:cubicBezTo>
                    <a:lnTo>
                      <a:pt x="5167" y="4348"/>
                    </a:lnTo>
                    <a:cubicBezTo>
                      <a:pt x="5356" y="4348"/>
                      <a:pt x="5513" y="4190"/>
                      <a:pt x="5513" y="4001"/>
                    </a:cubicBezTo>
                    <a:lnTo>
                      <a:pt x="5513" y="2615"/>
                    </a:lnTo>
                    <a:cubicBezTo>
                      <a:pt x="5482" y="1512"/>
                      <a:pt x="4915" y="567"/>
                      <a:pt x="4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8" name="Google Shape;6031;p89">
                <a:extLst>
                  <a:ext uri="{FF2B5EF4-FFF2-40B4-BE49-F238E27FC236}">
                    <a16:creationId xmlns:a16="http://schemas.microsoft.com/office/drawing/2014/main" id="{A86C3B82-AC1D-ECED-0560-CDB5458B239A}"/>
                  </a:ext>
                </a:extLst>
              </p:cNvPr>
              <p:cNvSpPr/>
              <p:nvPr/>
            </p:nvSpPr>
            <p:spPr>
              <a:xfrm>
                <a:off x="3497300" y="3309975"/>
                <a:ext cx="136275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349" extrusionOk="0">
                    <a:moveTo>
                      <a:pt x="2426" y="1544"/>
                    </a:moveTo>
                    <a:cubicBezTo>
                      <a:pt x="2615" y="1544"/>
                      <a:pt x="2773" y="1702"/>
                      <a:pt x="2773" y="1891"/>
                    </a:cubicBezTo>
                    <a:cubicBezTo>
                      <a:pt x="2773" y="2080"/>
                      <a:pt x="2615" y="2237"/>
                      <a:pt x="2426" y="2237"/>
                    </a:cubicBezTo>
                    <a:lnTo>
                      <a:pt x="1733" y="2237"/>
                    </a:lnTo>
                    <a:cubicBezTo>
                      <a:pt x="1513" y="2237"/>
                      <a:pt x="1355" y="2080"/>
                      <a:pt x="1355" y="1891"/>
                    </a:cubicBezTo>
                    <a:cubicBezTo>
                      <a:pt x="1355" y="1702"/>
                      <a:pt x="1513" y="1544"/>
                      <a:pt x="1733" y="1544"/>
                    </a:cubicBezTo>
                    <a:close/>
                    <a:moveTo>
                      <a:pt x="1324" y="1"/>
                    </a:moveTo>
                    <a:cubicBezTo>
                      <a:pt x="536" y="568"/>
                      <a:pt x="1" y="1513"/>
                      <a:pt x="1" y="2552"/>
                    </a:cubicBezTo>
                    <a:lnTo>
                      <a:pt x="1" y="3939"/>
                    </a:lnTo>
                    <a:cubicBezTo>
                      <a:pt x="1" y="4191"/>
                      <a:pt x="95" y="4348"/>
                      <a:pt x="316" y="4348"/>
                    </a:cubicBezTo>
                    <a:lnTo>
                      <a:pt x="2930" y="4348"/>
                    </a:lnTo>
                    <a:cubicBezTo>
                      <a:pt x="3214" y="3970"/>
                      <a:pt x="3561" y="3655"/>
                      <a:pt x="4002" y="3466"/>
                    </a:cubicBezTo>
                    <a:cubicBezTo>
                      <a:pt x="3876" y="3183"/>
                      <a:pt x="3813" y="2930"/>
                      <a:pt x="3813" y="2615"/>
                    </a:cubicBezTo>
                    <a:cubicBezTo>
                      <a:pt x="3813" y="1607"/>
                      <a:pt x="4506" y="757"/>
                      <a:pt x="5451" y="568"/>
                    </a:cubicBezTo>
                    <a:cubicBezTo>
                      <a:pt x="5293" y="347"/>
                      <a:pt x="5104" y="190"/>
                      <a:pt x="4915" y="32"/>
                    </a:cubicBezTo>
                    <a:cubicBezTo>
                      <a:pt x="4474" y="505"/>
                      <a:pt x="3844" y="820"/>
                      <a:pt x="3151" y="820"/>
                    </a:cubicBezTo>
                    <a:cubicBezTo>
                      <a:pt x="2426" y="820"/>
                      <a:pt x="1796" y="505"/>
                      <a:pt x="13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8" name="Google Shape;6032;p89">
              <a:extLst>
                <a:ext uri="{FF2B5EF4-FFF2-40B4-BE49-F238E27FC236}">
                  <a16:creationId xmlns:a16="http://schemas.microsoft.com/office/drawing/2014/main" id="{036CDC66-0462-FE94-3257-8E0E7C8B227F}"/>
                </a:ext>
              </a:extLst>
            </p:cNvPr>
            <p:cNvGrpSpPr/>
            <p:nvPr/>
          </p:nvGrpSpPr>
          <p:grpSpPr>
            <a:xfrm>
              <a:off x="10419974" y="5490294"/>
              <a:ext cx="470848" cy="505939"/>
              <a:chOff x="3497300" y="3591950"/>
              <a:chExt cx="295375" cy="293800"/>
            </a:xfrm>
            <a:grpFill/>
          </p:grpSpPr>
          <p:sp>
            <p:nvSpPr>
              <p:cNvPr id="293" name="Google Shape;6033;p89">
                <a:extLst>
                  <a:ext uri="{FF2B5EF4-FFF2-40B4-BE49-F238E27FC236}">
                    <a16:creationId xmlns:a16="http://schemas.microsoft.com/office/drawing/2014/main" id="{0B24CE8B-31BD-171A-DBD0-0295E9882085}"/>
                  </a:ext>
                </a:extLst>
              </p:cNvPr>
              <p:cNvSpPr/>
              <p:nvPr/>
            </p:nvSpPr>
            <p:spPr>
              <a:xfrm>
                <a:off x="3628825" y="3724275"/>
                <a:ext cx="181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62" extrusionOk="0">
                    <a:moveTo>
                      <a:pt x="375" y="0"/>
                    </a:moveTo>
                    <a:cubicBezTo>
                      <a:pt x="292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67"/>
                    </a:cubicBezTo>
                    <a:cubicBezTo>
                      <a:pt x="190" y="630"/>
                      <a:pt x="277" y="662"/>
                      <a:pt x="363" y="662"/>
                    </a:cubicBezTo>
                    <a:cubicBezTo>
                      <a:pt x="450" y="662"/>
                      <a:pt x="536" y="630"/>
                      <a:pt x="599" y="567"/>
                    </a:cubicBezTo>
                    <a:cubicBezTo>
                      <a:pt x="725" y="441"/>
                      <a:pt x="725" y="221"/>
                      <a:pt x="599" y="95"/>
                    </a:cubicBezTo>
                    <a:cubicBezTo>
                      <a:pt x="536" y="32"/>
                      <a:pt x="458" y="0"/>
                      <a:pt x="3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4" name="Google Shape;6034;p89">
                <a:extLst>
                  <a:ext uri="{FF2B5EF4-FFF2-40B4-BE49-F238E27FC236}">
                    <a16:creationId xmlns:a16="http://schemas.microsoft.com/office/drawing/2014/main" id="{01E4145B-06C2-E475-82FA-9465D189BE55}"/>
                  </a:ext>
                </a:extLst>
              </p:cNvPr>
              <p:cNvSpPr/>
              <p:nvPr/>
            </p:nvSpPr>
            <p:spPr>
              <a:xfrm>
                <a:off x="3590250" y="3689400"/>
                <a:ext cx="945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467" extrusionOk="0">
                    <a:moveTo>
                      <a:pt x="1922" y="710"/>
                    </a:moveTo>
                    <a:cubicBezTo>
                      <a:pt x="2190" y="710"/>
                      <a:pt x="2458" y="812"/>
                      <a:pt x="2647" y="1017"/>
                    </a:cubicBezTo>
                    <a:cubicBezTo>
                      <a:pt x="3088" y="1395"/>
                      <a:pt x="3088" y="2088"/>
                      <a:pt x="2647" y="2466"/>
                    </a:cubicBezTo>
                    <a:cubicBezTo>
                      <a:pt x="2458" y="2671"/>
                      <a:pt x="2190" y="2773"/>
                      <a:pt x="1922" y="2773"/>
                    </a:cubicBezTo>
                    <a:cubicBezTo>
                      <a:pt x="1654" y="2773"/>
                      <a:pt x="1386" y="2671"/>
                      <a:pt x="1197" y="2466"/>
                    </a:cubicBezTo>
                    <a:cubicBezTo>
                      <a:pt x="788" y="2088"/>
                      <a:pt x="788" y="1395"/>
                      <a:pt x="1197" y="1017"/>
                    </a:cubicBezTo>
                    <a:cubicBezTo>
                      <a:pt x="1386" y="812"/>
                      <a:pt x="1654" y="710"/>
                      <a:pt x="1922" y="710"/>
                    </a:cubicBezTo>
                    <a:close/>
                    <a:moveTo>
                      <a:pt x="1930" y="1"/>
                    </a:moveTo>
                    <a:cubicBezTo>
                      <a:pt x="1489" y="1"/>
                      <a:pt x="1040" y="182"/>
                      <a:pt x="693" y="544"/>
                    </a:cubicBezTo>
                    <a:cubicBezTo>
                      <a:pt x="0" y="1206"/>
                      <a:pt x="0" y="2309"/>
                      <a:pt x="693" y="2970"/>
                    </a:cubicBezTo>
                    <a:cubicBezTo>
                      <a:pt x="1024" y="3301"/>
                      <a:pt x="1473" y="3466"/>
                      <a:pt x="1918" y="3466"/>
                    </a:cubicBezTo>
                    <a:cubicBezTo>
                      <a:pt x="2363" y="3466"/>
                      <a:pt x="2804" y="3301"/>
                      <a:pt x="3119" y="2970"/>
                    </a:cubicBezTo>
                    <a:cubicBezTo>
                      <a:pt x="3781" y="2309"/>
                      <a:pt x="3781" y="1206"/>
                      <a:pt x="3119" y="544"/>
                    </a:cubicBezTo>
                    <a:cubicBezTo>
                      <a:pt x="2804" y="182"/>
                      <a:pt x="2371" y="1"/>
                      <a:pt x="1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5" name="Google Shape;6035;p89">
                <a:extLst>
                  <a:ext uri="{FF2B5EF4-FFF2-40B4-BE49-F238E27FC236}">
                    <a16:creationId xmlns:a16="http://schemas.microsoft.com/office/drawing/2014/main" id="{AF276343-B7A3-F0F8-FA13-804114517FDF}"/>
                  </a:ext>
                </a:extLst>
              </p:cNvPr>
              <p:cNvSpPr/>
              <p:nvPr/>
            </p:nvSpPr>
            <p:spPr>
              <a:xfrm>
                <a:off x="3674525" y="3601400"/>
                <a:ext cx="1181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758" extrusionOk="0">
                    <a:moveTo>
                      <a:pt x="3533" y="0"/>
                    </a:moveTo>
                    <a:cubicBezTo>
                      <a:pt x="3442" y="0"/>
                      <a:pt x="3355" y="32"/>
                      <a:pt x="3308" y="95"/>
                    </a:cubicBezTo>
                    <a:lnTo>
                      <a:pt x="0" y="3308"/>
                    </a:lnTo>
                    <a:cubicBezTo>
                      <a:pt x="410" y="3623"/>
                      <a:pt x="788" y="4127"/>
                      <a:pt x="1953" y="4758"/>
                    </a:cubicBezTo>
                    <a:lnTo>
                      <a:pt x="4600" y="2678"/>
                    </a:lnTo>
                    <a:cubicBezTo>
                      <a:pt x="4663" y="2615"/>
                      <a:pt x="4726" y="2521"/>
                      <a:pt x="4726" y="2395"/>
                    </a:cubicBezTo>
                    <a:cubicBezTo>
                      <a:pt x="4726" y="1544"/>
                      <a:pt x="4348" y="693"/>
                      <a:pt x="3781" y="95"/>
                    </a:cubicBezTo>
                    <a:cubicBezTo>
                      <a:pt x="3718" y="32"/>
                      <a:pt x="3623" y="0"/>
                      <a:pt x="35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6" name="Google Shape;6036;p89">
                <a:extLst>
                  <a:ext uri="{FF2B5EF4-FFF2-40B4-BE49-F238E27FC236}">
                    <a16:creationId xmlns:a16="http://schemas.microsoft.com/office/drawing/2014/main" id="{5FD0CADF-F874-CD11-8EB2-7A1B51FECD33}"/>
                  </a:ext>
                </a:extLst>
              </p:cNvPr>
              <p:cNvSpPr/>
              <p:nvPr/>
            </p:nvSpPr>
            <p:spPr>
              <a:xfrm>
                <a:off x="3631200" y="3774675"/>
                <a:ext cx="10320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096" extrusionOk="0">
                    <a:moveTo>
                      <a:pt x="2048" y="0"/>
                    </a:moveTo>
                    <a:cubicBezTo>
                      <a:pt x="1985" y="32"/>
                      <a:pt x="1985" y="63"/>
                      <a:pt x="1954" y="126"/>
                    </a:cubicBezTo>
                    <a:cubicBezTo>
                      <a:pt x="1506" y="546"/>
                      <a:pt x="859" y="767"/>
                      <a:pt x="235" y="767"/>
                    </a:cubicBezTo>
                    <a:cubicBezTo>
                      <a:pt x="156" y="767"/>
                      <a:pt x="78" y="764"/>
                      <a:pt x="0" y="756"/>
                    </a:cubicBezTo>
                    <a:lnTo>
                      <a:pt x="0" y="756"/>
                    </a:lnTo>
                    <a:cubicBezTo>
                      <a:pt x="567" y="1670"/>
                      <a:pt x="1355" y="3749"/>
                      <a:pt x="1418" y="3875"/>
                    </a:cubicBezTo>
                    <a:cubicBezTo>
                      <a:pt x="1450" y="4001"/>
                      <a:pt x="1607" y="4096"/>
                      <a:pt x="1733" y="4096"/>
                    </a:cubicBezTo>
                    <a:cubicBezTo>
                      <a:pt x="1891" y="4096"/>
                      <a:pt x="1985" y="4033"/>
                      <a:pt x="2048" y="3875"/>
                    </a:cubicBezTo>
                    <a:lnTo>
                      <a:pt x="2426" y="2647"/>
                    </a:lnTo>
                    <a:lnTo>
                      <a:pt x="3182" y="2647"/>
                    </a:lnTo>
                    <a:cubicBezTo>
                      <a:pt x="4128" y="2647"/>
                      <a:pt x="2710" y="630"/>
                      <a:pt x="2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7" name="Google Shape;6037;p89">
                <a:extLst>
                  <a:ext uri="{FF2B5EF4-FFF2-40B4-BE49-F238E27FC236}">
                    <a16:creationId xmlns:a16="http://schemas.microsoft.com/office/drawing/2014/main" id="{C1377450-6C3F-A7CD-6DF9-2F5246E192D3}"/>
                  </a:ext>
                </a:extLst>
              </p:cNvPr>
              <p:cNvSpPr/>
              <p:nvPr/>
            </p:nvSpPr>
            <p:spPr>
              <a:xfrm>
                <a:off x="3691850" y="3726625"/>
                <a:ext cx="89800" cy="890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562" extrusionOk="0">
                    <a:moveTo>
                      <a:pt x="252" y="1"/>
                    </a:moveTo>
                    <a:cubicBezTo>
                      <a:pt x="284" y="410"/>
                      <a:pt x="189" y="883"/>
                      <a:pt x="0" y="1292"/>
                    </a:cubicBezTo>
                    <a:cubicBezTo>
                      <a:pt x="630" y="1922"/>
                      <a:pt x="1134" y="2615"/>
                      <a:pt x="1544" y="3466"/>
                    </a:cubicBezTo>
                    <a:cubicBezTo>
                      <a:pt x="1565" y="3530"/>
                      <a:pt x="1634" y="3562"/>
                      <a:pt x="1715" y="3562"/>
                    </a:cubicBezTo>
                    <a:cubicBezTo>
                      <a:pt x="1874" y="3562"/>
                      <a:pt x="2080" y="3443"/>
                      <a:pt x="2080" y="3214"/>
                    </a:cubicBezTo>
                    <a:lnTo>
                      <a:pt x="2080" y="2458"/>
                    </a:lnTo>
                    <a:lnTo>
                      <a:pt x="3308" y="2080"/>
                    </a:lnTo>
                    <a:cubicBezTo>
                      <a:pt x="3497" y="1985"/>
                      <a:pt x="3592" y="1891"/>
                      <a:pt x="3592" y="1733"/>
                    </a:cubicBezTo>
                    <a:cubicBezTo>
                      <a:pt x="3592" y="1576"/>
                      <a:pt x="3497" y="1450"/>
                      <a:pt x="3340" y="1418"/>
                    </a:cubicBezTo>
                    <a:cubicBezTo>
                      <a:pt x="3182" y="1355"/>
                      <a:pt x="1134" y="568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8" name="Google Shape;6038;p89">
                <a:extLst>
                  <a:ext uri="{FF2B5EF4-FFF2-40B4-BE49-F238E27FC236}">
                    <a16:creationId xmlns:a16="http://schemas.microsoft.com/office/drawing/2014/main" id="{A605EB6E-AC9F-7D05-5554-4BA24B187B5B}"/>
                  </a:ext>
                </a:extLst>
              </p:cNvPr>
              <p:cNvSpPr/>
              <p:nvPr/>
            </p:nvSpPr>
            <p:spPr>
              <a:xfrm>
                <a:off x="3505175" y="3767575"/>
                <a:ext cx="120525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27" extrusionOk="0">
                    <a:moveTo>
                      <a:pt x="3372" y="1"/>
                    </a:moveTo>
                    <a:lnTo>
                      <a:pt x="95" y="3277"/>
                    </a:lnTo>
                    <a:cubicBezTo>
                      <a:pt x="1" y="3435"/>
                      <a:pt x="1" y="3687"/>
                      <a:pt x="158" y="3781"/>
                    </a:cubicBezTo>
                    <a:cubicBezTo>
                      <a:pt x="788" y="4411"/>
                      <a:pt x="1607" y="4727"/>
                      <a:pt x="2458" y="4727"/>
                    </a:cubicBezTo>
                    <a:cubicBezTo>
                      <a:pt x="2584" y="4727"/>
                      <a:pt x="2679" y="4695"/>
                      <a:pt x="2742" y="4632"/>
                    </a:cubicBezTo>
                    <a:lnTo>
                      <a:pt x="4821" y="1986"/>
                    </a:lnTo>
                    <a:cubicBezTo>
                      <a:pt x="4254" y="851"/>
                      <a:pt x="3718" y="442"/>
                      <a:pt x="33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9" name="Google Shape;6039;p89">
                <a:extLst>
                  <a:ext uri="{FF2B5EF4-FFF2-40B4-BE49-F238E27FC236}">
                    <a16:creationId xmlns:a16="http://schemas.microsoft.com/office/drawing/2014/main" id="{A6509BA7-EB53-D85E-FDC8-E5B2A320BF62}"/>
                  </a:ext>
                </a:extLst>
              </p:cNvPr>
              <p:cNvSpPr/>
              <p:nvPr/>
            </p:nvSpPr>
            <p:spPr>
              <a:xfrm>
                <a:off x="3631200" y="3591950"/>
                <a:ext cx="1040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372" extrusionOk="0">
                    <a:moveTo>
                      <a:pt x="2836" y="0"/>
                    </a:moveTo>
                    <a:cubicBezTo>
                      <a:pt x="2678" y="0"/>
                      <a:pt x="2584" y="32"/>
                      <a:pt x="2521" y="95"/>
                    </a:cubicBezTo>
                    <a:lnTo>
                      <a:pt x="0" y="3245"/>
                    </a:lnTo>
                    <a:cubicBezTo>
                      <a:pt x="90" y="3238"/>
                      <a:pt x="181" y="3234"/>
                      <a:pt x="272" y="3234"/>
                    </a:cubicBezTo>
                    <a:cubicBezTo>
                      <a:pt x="568" y="3234"/>
                      <a:pt x="870" y="3275"/>
                      <a:pt x="1135" y="3371"/>
                    </a:cubicBezTo>
                    <a:cubicBezTo>
                      <a:pt x="1324" y="3119"/>
                      <a:pt x="3939" y="567"/>
                      <a:pt x="4159" y="347"/>
                    </a:cubicBezTo>
                    <a:cubicBezTo>
                      <a:pt x="3718" y="158"/>
                      <a:pt x="3308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300" name="Google Shape;6040;p89">
                <a:extLst>
                  <a:ext uri="{FF2B5EF4-FFF2-40B4-BE49-F238E27FC236}">
                    <a16:creationId xmlns:a16="http://schemas.microsoft.com/office/drawing/2014/main" id="{62A9EF34-947F-3DCF-DBDC-222571D59EBA}"/>
                  </a:ext>
                </a:extLst>
              </p:cNvPr>
              <p:cNvSpPr/>
              <p:nvPr/>
            </p:nvSpPr>
            <p:spPr>
              <a:xfrm>
                <a:off x="3497300" y="3721900"/>
                <a:ext cx="84300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286" extrusionOk="0">
                    <a:moveTo>
                      <a:pt x="3246" y="1"/>
                    </a:moveTo>
                    <a:lnTo>
                      <a:pt x="95" y="2552"/>
                    </a:lnTo>
                    <a:cubicBezTo>
                      <a:pt x="32" y="2615"/>
                      <a:pt x="1" y="2710"/>
                      <a:pt x="1" y="2836"/>
                    </a:cubicBezTo>
                    <a:cubicBezTo>
                      <a:pt x="1" y="3340"/>
                      <a:pt x="95" y="3844"/>
                      <a:pt x="347" y="4285"/>
                    </a:cubicBezTo>
                    <a:lnTo>
                      <a:pt x="3372" y="1261"/>
                    </a:lnTo>
                    <a:cubicBezTo>
                      <a:pt x="3214" y="851"/>
                      <a:pt x="3183" y="410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89" name="Google Shape;6041;p89">
              <a:extLst>
                <a:ext uri="{FF2B5EF4-FFF2-40B4-BE49-F238E27FC236}">
                  <a16:creationId xmlns:a16="http://schemas.microsoft.com/office/drawing/2014/main" id="{DAECC804-73E5-8769-5348-C5A68015683A}"/>
                </a:ext>
              </a:extLst>
            </p:cNvPr>
            <p:cNvGrpSpPr/>
            <p:nvPr/>
          </p:nvGrpSpPr>
          <p:grpSpPr>
            <a:xfrm>
              <a:off x="10419974" y="6182517"/>
              <a:ext cx="470848" cy="508694"/>
              <a:chOff x="3497300" y="3955025"/>
              <a:chExt cx="295375" cy="295400"/>
            </a:xfrm>
            <a:grpFill/>
          </p:grpSpPr>
          <p:sp>
            <p:nvSpPr>
              <p:cNvPr id="290" name="Google Shape;6042;p89">
                <a:extLst>
                  <a:ext uri="{FF2B5EF4-FFF2-40B4-BE49-F238E27FC236}">
                    <a16:creationId xmlns:a16="http://schemas.microsoft.com/office/drawing/2014/main" id="{3617C6AB-C6F6-B2A3-6A3E-0477AD7E0D3C}"/>
                  </a:ext>
                </a:extLst>
              </p:cNvPr>
              <p:cNvSpPr/>
              <p:nvPr/>
            </p:nvSpPr>
            <p:spPr>
              <a:xfrm>
                <a:off x="3660350" y="4035375"/>
                <a:ext cx="132325" cy="155175"/>
              </a:xfrm>
              <a:custGeom>
                <a:avLst/>
                <a:gdLst/>
                <a:ahLst/>
                <a:cxnLst/>
                <a:rect l="l" t="t" r="r" b="b"/>
                <a:pathLst>
                  <a:path w="5293" h="6207" extrusionOk="0">
                    <a:moveTo>
                      <a:pt x="4663" y="0"/>
                    </a:moveTo>
                    <a:lnTo>
                      <a:pt x="0" y="2773"/>
                    </a:lnTo>
                    <a:lnTo>
                      <a:pt x="4127" y="6207"/>
                    </a:lnTo>
                    <a:cubicBezTo>
                      <a:pt x="4852" y="5199"/>
                      <a:pt x="5293" y="4033"/>
                      <a:pt x="5293" y="2678"/>
                    </a:cubicBezTo>
                    <a:cubicBezTo>
                      <a:pt x="5293" y="1733"/>
                      <a:pt x="5041" y="851"/>
                      <a:pt x="4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1" name="Google Shape;6043;p89">
                <a:extLst>
                  <a:ext uri="{FF2B5EF4-FFF2-40B4-BE49-F238E27FC236}">
                    <a16:creationId xmlns:a16="http://schemas.microsoft.com/office/drawing/2014/main" id="{03D27EF4-465C-7621-64F7-A183DE4998A9}"/>
                  </a:ext>
                </a:extLst>
              </p:cNvPr>
              <p:cNvSpPr/>
              <p:nvPr/>
            </p:nvSpPr>
            <p:spPr>
              <a:xfrm>
                <a:off x="3653250" y="3955025"/>
                <a:ext cx="114225" cy="13315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5326" extrusionOk="0">
                    <a:moveTo>
                      <a:pt x="1" y="1"/>
                    </a:moveTo>
                    <a:lnTo>
                      <a:pt x="1" y="5325"/>
                    </a:lnTo>
                    <a:lnTo>
                      <a:pt x="4569" y="2679"/>
                    </a:lnTo>
                    <a:cubicBezTo>
                      <a:pt x="3561" y="1167"/>
                      <a:pt x="1891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92" name="Google Shape;6044;p89">
                <a:extLst>
                  <a:ext uri="{FF2B5EF4-FFF2-40B4-BE49-F238E27FC236}">
                    <a16:creationId xmlns:a16="http://schemas.microsoft.com/office/drawing/2014/main" id="{B5FDC50E-515E-2B74-5D59-5850CC75738C}"/>
                  </a:ext>
                </a:extLst>
              </p:cNvPr>
              <p:cNvSpPr/>
              <p:nvPr/>
            </p:nvSpPr>
            <p:spPr>
              <a:xfrm>
                <a:off x="3497300" y="3955025"/>
                <a:ext cx="256000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0240" h="11816" extrusionOk="0">
                    <a:moveTo>
                      <a:pt x="5577" y="1"/>
                    </a:moveTo>
                    <a:cubicBezTo>
                      <a:pt x="2521" y="190"/>
                      <a:pt x="1" y="2805"/>
                      <a:pt x="1" y="5892"/>
                    </a:cubicBezTo>
                    <a:cubicBezTo>
                      <a:pt x="1" y="9137"/>
                      <a:pt x="2678" y="11815"/>
                      <a:pt x="5923" y="11815"/>
                    </a:cubicBezTo>
                    <a:cubicBezTo>
                      <a:pt x="7625" y="11815"/>
                      <a:pt x="9168" y="11059"/>
                      <a:pt x="10240" y="9925"/>
                    </a:cubicBezTo>
                    <a:lnTo>
                      <a:pt x="5703" y="6176"/>
                    </a:lnTo>
                    <a:cubicBezTo>
                      <a:pt x="5608" y="6144"/>
                      <a:pt x="5577" y="5987"/>
                      <a:pt x="5577" y="5892"/>
                    </a:cubicBezTo>
                    <a:lnTo>
                      <a:pt x="557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0" name="Google Shape;6045;p89">
              <a:extLst>
                <a:ext uri="{FF2B5EF4-FFF2-40B4-BE49-F238E27FC236}">
                  <a16:creationId xmlns:a16="http://schemas.microsoft.com/office/drawing/2014/main" id="{9FC267DE-1311-9AD2-931C-5F0D02C5C84D}"/>
                </a:ext>
              </a:extLst>
            </p:cNvPr>
            <p:cNvGrpSpPr/>
            <p:nvPr/>
          </p:nvGrpSpPr>
          <p:grpSpPr>
            <a:xfrm>
              <a:off x="13420080" y="4836626"/>
              <a:ext cx="441996" cy="507919"/>
              <a:chOff x="5364750" y="3235150"/>
              <a:chExt cx="277275" cy="294950"/>
            </a:xfrm>
            <a:grpFill/>
          </p:grpSpPr>
          <p:sp>
            <p:nvSpPr>
              <p:cNvPr id="282" name="Google Shape;6046;p89">
                <a:extLst>
                  <a:ext uri="{FF2B5EF4-FFF2-40B4-BE49-F238E27FC236}">
                    <a16:creationId xmlns:a16="http://schemas.microsoft.com/office/drawing/2014/main" id="{F60D8D6C-B901-30CF-1A87-9DE66A6ED7C8}"/>
                  </a:ext>
                </a:extLst>
              </p:cNvPr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3" name="Google Shape;6047;p89">
                <a:extLst>
                  <a:ext uri="{FF2B5EF4-FFF2-40B4-BE49-F238E27FC236}">
                    <a16:creationId xmlns:a16="http://schemas.microsoft.com/office/drawing/2014/main" id="{8F89974F-51E0-85A6-7F91-9F31CBD3D19D}"/>
                  </a:ext>
                </a:extLst>
              </p:cNvPr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4" name="Google Shape;6048;p89">
                <a:extLst>
                  <a:ext uri="{FF2B5EF4-FFF2-40B4-BE49-F238E27FC236}">
                    <a16:creationId xmlns:a16="http://schemas.microsoft.com/office/drawing/2014/main" id="{617442CB-F973-E5B6-1D5F-B7D730D1CB96}"/>
                  </a:ext>
                </a:extLst>
              </p:cNvPr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5" name="Google Shape;6049;p89">
                <a:extLst>
                  <a:ext uri="{FF2B5EF4-FFF2-40B4-BE49-F238E27FC236}">
                    <a16:creationId xmlns:a16="http://schemas.microsoft.com/office/drawing/2014/main" id="{B9D4DE7E-AD3F-390E-521A-6B6B843CC8A3}"/>
                  </a:ext>
                </a:extLst>
              </p:cNvPr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6" name="Google Shape;6050;p89">
                <a:extLst>
                  <a:ext uri="{FF2B5EF4-FFF2-40B4-BE49-F238E27FC236}">
                    <a16:creationId xmlns:a16="http://schemas.microsoft.com/office/drawing/2014/main" id="{C25A7804-137F-CB53-D3D6-7B43070C725F}"/>
                  </a:ext>
                </a:extLst>
              </p:cNvPr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7" name="Google Shape;6051;p89">
                <a:extLst>
                  <a:ext uri="{FF2B5EF4-FFF2-40B4-BE49-F238E27FC236}">
                    <a16:creationId xmlns:a16="http://schemas.microsoft.com/office/drawing/2014/main" id="{1F878F43-BAC9-CE8A-9EB5-150AB045D832}"/>
                  </a:ext>
                </a:extLst>
              </p:cNvPr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8" name="Google Shape;6052;p89">
                <a:extLst>
                  <a:ext uri="{FF2B5EF4-FFF2-40B4-BE49-F238E27FC236}">
                    <a16:creationId xmlns:a16="http://schemas.microsoft.com/office/drawing/2014/main" id="{4A955EE1-AB4A-39DD-AE89-8492B3DC98DB}"/>
                  </a:ext>
                </a:extLst>
              </p:cNvPr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9" name="Google Shape;6053;p89">
                <a:extLst>
                  <a:ext uri="{FF2B5EF4-FFF2-40B4-BE49-F238E27FC236}">
                    <a16:creationId xmlns:a16="http://schemas.microsoft.com/office/drawing/2014/main" id="{0F14779D-8E5D-F68F-DCC9-43BE70A33F60}"/>
                  </a:ext>
                </a:extLst>
              </p:cNvPr>
              <p:cNvSpPr/>
              <p:nvPr/>
            </p:nvSpPr>
            <p:spPr>
              <a:xfrm>
                <a:off x="5412025" y="3286350"/>
                <a:ext cx="177225" cy="243750"/>
              </a:xfrm>
              <a:custGeom>
                <a:avLst/>
                <a:gdLst/>
                <a:ahLst/>
                <a:cxnLst/>
                <a:rect l="l" t="t" r="r" b="b"/>
                <a:pathLst>
                  <a:path w="7089" h="9750" extrusionOk="0">
                    <a:moveTo>
                      <a:pt x="3529" y="0"/>
                    </a:moveTo>
                    <a:cubicBezTo>
                      <a:pt x="3151" y="0"/>
                      <a:pt x="2836" y="315"/>
                      <a:pt x="2836" y="725"/>
                    </a:cubicBezTo>
                    <a:lnTo>
                      <a:pt x="2836" y="1418"/>
                    </a:lnTo>
                    <a:cubicBezTo>
                      <a:pt x="2836" y="1040"/>
                      <a:pt x="2520" y="725"/>
                      <a:pt x="2111" y="725"/>
                    </a:cubicBezTo>
                    <a:cubicBezTo>
                      <a:pt x="1733" y="725"/>
                      <a:pt x="1418" y="1040"/>
                      <a:pt x="1418" y="1418"/>
                    </a:cubicBezTo>
                    <a:lnTo>
                      <a:pt x="1418" y="2143"/>
                    </a:lnTo>
                    <a:cubicBezTo>
                      <a:pt x="1544" y="2143"/>
                      <a:pt x="1638" y="2080"/>
                      <a:pt x="1764" y="2080"/>
                    </a:cubicBezTo>
                    <a:lnTo>
                      <a:pt x="3497" y="2080"/>
                    </a:lnTo>
                    <a:cubicBezTo>
                      <a:pt x="4253" y="2080"/>
                      <a:pt x="4883" y="2710"/>
                      <a:pt x="4883" y="3466"/>
                    </a:cubicBezTo>
                    <a:cubicBezTo>
                      <a:pt x="4883" y="4096"/>
                      <a:pt x="4474" y="4600"/>
                      <a:pt x="3907" y="4758"/>
                    </a:cubicBezTo>
                    <a:cubicBezTo>
                      <a:pt x="4064" y="5073"/>
                      <a:pt x="4159" y="5482"/>
                      <a:pt x="4159" y="5860"/>
                    </a:cubicBezTo>
                    <a:cubicBezTo>
                      <a:pt x="4159" y="6081"/>
                      <a:pt x="4001" y="6238"/>
                      <a:pt x="3812" y="6238"/>
                    </a:cubicBezTo>
                    <a:cubicBezTo>
                      <a:pt x="3623" y="6238"/>
                      <a:pt x="3466" y="6081"/>
                      <a:pt x="3466" y="5860"/>
                    </a:cubicBezTo>
                    <a:cubicBezTo>
                      <a:pt x="3466" y="4915"/>
                      <a:pt x="2678" y="4128"/>
                      <a:pt x="1733" y="4128"/>
                    </a:cubicBezTo>
                    <a:lnTo>
                      <a:pt x="3466" y="4128"/>
                    </a:lnTo>
                    <a:cubicBezTo>
                      <a:pt x="3844" y="4128"/>
                      <a:pt x="4159" y="3812"/>
                      <a:pt x="4159" y="3434"/>
                    </a:cubicBezTo>
                    <a:cubicBezTo>
                      <a:pt x="4159" y="3025"/>
                      <a:pt x="3844" y="2710"/>
                      <a:pt x="3466" y="2710"/>
                    </a:cubicBezTo>
                    <a:lnTo>
                      <a:pt x="1733" y="2710"/>
                    </a:lnTo>
                    <a:cubicBezTo>
                      <a:pt x="788" y="2710"/>
                      <a:pt x="0" y="3497"/>
                      <a:pt x="0" y="4443"/>
                    </a:cubicBezTo>
                    <a:lnTo>
                      <a:pt x="0" y="5167"/>
                    </a:lnTo>
                    <a:cubicBezTo>
                      <a:pt x="0" y="6112"/>
                      <a:pt x="536" y="6963"/>
                      <a:pt x="1386" y="7372"/>
                    </a:cubicBezTo>
                    <a:lnTo>
                      <a:pt x="1386" y="8318"/>
                    </a:lnTo>
                    <a:cubicBezTo>
                      <a:pt x="977" y="8318"/>
                      <a:pt x="662" y="8633"/>
                      <a:pt x="662" y="9011"/>
                    </a:cubicBezTo>
                    <a:lnTo>
                      <a:pt x="662" y="9389"/>
                    </a:lnTo>
                    <a:cubicBezTo>
                      <a:pt x="662" y="9578"/>
                      <a:pt x="819" y="9735"/>
                      <a:pt x="1008" y="9735"/>
                    </a:cubicBezTo>
                    <a:lnTo>
                      <a:pt x="5860" y="9735"/>
                    </a:lnTo>
                    <a:cubicBezTo>
                      <a:pt x="5923" y="9745"/>
                      <a:pt x="5979" y="9749"/>
                      <a:pt x="6029" y="9749"/>
                    </a:cubicBezTo>
                    <a:cubicBezTo>
                      <a:pt x="6305" y="9749"/>
                      <a:pt x="6396" y="9612"/>
                      <a:pt x="6396" y="9452"/>
                    </a:cubicBezTo>
                    <a:lnTo>
                      <a:pt x="6396" y="9105"/>
                    </a:lnTo>
                    <a:cubicBezTo>
                      <a:pt x="6396" y="8696"/>
                      <a:pt x="6112" y="8381"/>
                      <a:pt x="5702" y="8381"/>
                    </a:cubicBezTo>
                    <a:lnTo>
                      <a:pt x="5702" y="7436"/>
                    </a:lnTo>
                    <a:cubicBezTo>
                      <a:pt x="6522" y="7057"/>
                      <a:pt x="7089" y="6175"/>
                      <a:pt x="7089" y="5230"/>
                    </a:cubicBezTo>
                    <a:lnTo>
                      <a:pt x="7089" y="2143"/>
                    </a:lnTo>
                    <a:cubicBezTo>
                      <a:pt x="7089" y="1733"/>
                      <a:pt x="6774" y="1418"/>
                      <a:pt x="6364" y="1418"/>
                    </a:cubicBezTo>
                    <a:cubicBezTo>
                      <a:pt x="5986" y="1418"/>
                      <a:pt x="5671" y="1733"/>
                      <a:pt x="5671" y="2143"/>
                    </a:cubicBezTo>
                    <a:lnTo>
                      <a:pt x="5671" y="1418"/>
                    </a:lnTo>
                    <a:cubicBezTo>
                      <a:pt x="5671" y="1040"/>
                      <a:pt x="5356" y="725"/>
                      <a:pt x="4946" y="725"/>
                    </a:cubicBezTo>
                    <a:cubicBezTo>
                      <a:pt x="4568" y="725"/>
                      <a:pt x="4253" y="1040"/>
                      <a:pt x="4253" y="1418"/>
                    </a:cubicBezTo>
                    <a:lnTo>
                      <a:pt x="4253" y="725"/>
                    </a:lnTo>
                    <a:cubicBezTo>
                      <a:pt x="4253" y="315"/>
                      <a:pt x="3938" y="0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1" name="Google Shape;6054;p89">
              <a:extLst>
                <a:ext uri="{FF2B5EF4-FFF2-40B4-BE49-F238E27FC236}">
                  <a16:creationId xmlns:a16="http://schemas.microsoft.com/office/drawing/2014/main" id="{66033210-F209-82DE-4CDA-BBF19B2531FB}"/>
                </a:ext>
              </a:extLst>
            </p:cNvPr>
            <p:cNvGrpSpPr/>
            <p:nvPr/>
          </p:nvGrpSpPr>
          <p:grpSpPr>
            <a:xfrm>
              <a:off x="13404382" y="5486889"/>
              <a:ext cx="473399" cy="512742"/>
              <a:chOff x="5355300" y="3598250"/>
              <a:chExt cx="296975" cy="297750"/>
            </a:xfrm>
            <a:grpFill/>
          </p:grpSpPr>
          <p:sp>
            <p:nvSpPr>
              <p:cNvPr id="274" name="Google Shape;6055;p89">
                <a:extLst>
                  <a:ext uri="{FF2B5EF4-FFF2-40B4-BE49-F238E27FC236}">
                    <a16:creationId xmlns:a16="http://schemas.microsoft.com/office/drawing/2014/main" id="{07FE96E6-44A9-DB3F-149E-9A0A2A317068}"/>
                  </a:ext>
                </a:extLst>
              </p:cNvPr>
              <p:cNvSpPr/>
              <p:nvPr/>
            </p:nvSpPr>
            <p:spPr>
              <a:xfrm>
                <a:off x="5355300" y="3703000"/>
                <a:ext cx="35475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657" extrusionOk="0">
                    <a:moveTo>
                      <a:pt x="410" y="0"/>
                    </a:moveTo>
                    <a:cubicBezTo>
                      <a:pt x="221" y="0"/>
                      <a:pt x="64" y="158"/>
                      <a:pt x="64" y="347"/>
                    </a:cubicBezTo>
                    <a:cubicBezTo>
                      <a:pt x="1" y="2867"/>
                      <a:pt x="1" y="4789"/>
                      <a:pt x="1" y="7310"/>
                    </a:cubicBezTo>
                    <a:cubicBezTo>
                      <a:pt x="1" y="7530"/>
                      <a:pt x="158" y="7656"/>
                      <a:pt x="379" y="7656"/>
                    </a:cubicBezTo>
                    <a:cubicBezTo>
                      <a:pt x="568" y="7656"/>
                      <a:pt x="725" y="7530"/>
                      <a:pt x="725" y="7310"/>
                    </a:cubicBezTo>
                    <a:lnTo>
                      <a:pt x="725" y="1355"/>
                    </a:lnTo>
                    <a:lnTo>
                      <a:pt x="1418" y="1355"/>
                    </a:ln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5" name="Google Shape;6056;p89">
                <a:extLst>
                  <a:ext uri="{FF2B5EF4-FFF2-40B4-BE49-F238E27FC236}">
                    <a16:creationId xmlns:a16="http://schemas.microsoft.com/office/drawing/2014/main" id="{4F427248-0F03-5072-CD64-E44A303B4269}"/>
                  </a:ext>
                </a:extLst>
              </p:cNvPr>
              <p:cNvSpPr/>
              <p:nvPr/>
            </p:nvSpPr>
            <p:spPr>
              <a:xfrm>
                <a:off x="5389175" y="3773100"/>
                <a:ext cx="1229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916" extrusionOk="0">
                    <a:moveTo>
                      <a:pt x="2080" y="0"/>
                    </a:moveTo>
                    <a:lnTo>
                      <a:pt x="2080" y="693"/>
                    </a:lnTo>
                    <a:lnTo>
                      <a:pt x="1733" y="693"/>
                    </a:lnTo>
                    <a:cubicBezTo>
                      <a:pt x="788" y="693"/>
                      <a:pt x="0" y="1481"/>
                      <a:pt x="0" y="2458"/>
                    </a:cubicBezTo>
                    <a:cubicBezTo>
                      <a:pt x="0" y="2678"/>
                      <a:pt x="158" y="2836"/>
                      <a:pt x="347" y="2836"/>
                    </a:cubicBezTo>
                    <a:lnTo>
                      <a:pt x="2080" y="2836"/>
                    </a:lnTo>
                    <a:lnTo>
                      <a:pt x="2080" y="3529"/>
                    </a:lnTo>
                    <a:lnTo>
                      <a:pt x="1072" y="3529"/>
                    </a:lnTo>
                    <a:cubicBezTo>
                      <a:pt x="473" y="3529"/>
                      <a:pt x="32" y="4001"/>
                      <a:pt x="32" y="4569"/>
                    </a:cubicBezTo>
                    <a:cubicBezTo>
                      <a:pt x="32" y="4758"/>
                      <a:pt x="189" y="4915"/>
                      <a:pt x="410" y="4915"/>
                    </a:cubicBezTo>
                    <a:cubicBezTo>
                      <a:pt x="599" y="4915"/>
                      <a:pt x="757" y="4758"/>
                      <a:pt x="757" y="4569"/>
                    </a:cubicBezTo>
                    <a:cubicBezTo>
                      <a:pt x="757" y="4348"/>
                      <a:pt x="914" y="4190"/>
                      <a:pt x="1103" y="4190"/>
                    </a:cubicBezTo>
                    <a:lnTo>
                      <a:pt x="2143" y="4190"/>
                    </a:lnTo>
                    <a:lnTo>
                      <a:pt x="2143" y="4569"/>
                    </a:lnTo>
                    <a:cubicBezTo>
                      <a:pt x="2143" y="4758"/>
                      <a:pt x="2300" y="4915"/>
                      <a:pt x="2489" y="4915"/>
                    </a:cubicBezTo>
                    <a:cubicBezTo>
                      <a:pt x="2678" y="4915"/>
                      <a:pt x="2836" y="4758"/>
                      <a:pt x="2836" y="4569"/>
                    </a:cubicBezTo>
                    <a:lnTo>
                      <a:pt x="2836" y="4190"/>
                    </a:lnTo>
                    <a:lnTo>
                      <a:pt x="3876" y="4190"/>
                    </a:lnTo>
                    <a:cubicBezTo>
                      <a:pt x="4065" y="4190"/>
                      <a:pt x="4222" y="4348"/>
                      <a:pt x="4222" y="4569"/>
                    </a:cubicBezTo>
                    <a:cubicBezTo>
                      <a:pt x="4222" y="4758"/>
                      <a:pt x="4380" y="4915"/>
                      <a:pt x="4569" y="4915"/>
                    </a:cubicBezTo>
                    <a:cubicBezTo>
                      <a:pt x="4758" y="4915"/>
                      <a:pt x="4915" y="4758"/>
                      <a:pt x="4915" y="4569"/>
                    </a:cubicBezTo>
                    <a:cubicBezTo>
                      <a:pt x="4915" y="3970"/>
                      <a:pt x="4443" y="3529"/>
                      <a:pt x="3907" y="3529"/>
                    </a:cubicBezTo>
                    <a:lnTo>
                      <a:pt x="2867" y="3529"/>
                    </a:lnTo>
                    <a:lnTo>
                      <a:pt x="2867" y="2836"/>
                    </a:lnTo>
                    <a:lnTo>
                      <a:pt x="4537" y="2836"/>
                    </a:lnTo>
                    <a:lnTo>
                      <a:pt x="4537" y="2773"/>
                    </a:lnTo>
                    <a:cubicBezTo>
                      <a:pt x="4726" y="2773"/>
                      <a:pt x="4884" y="2615"/>
                      <a:pt x="4884" y="2426"/>
                    </a:cubicBezTo>
                    <a:cubicBezTo>
                      <a:pt x="4884" y="1481"/>
                      <a:pt x="4096" y="662"/>
                      <a:pt x="3151" y="662"/>
                    </a:cubicBezTo>
                    <a:lnTo>
                      <a:pt x="2804" y="662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6" name="Google Shape;6057;p89">
                <a:extLst>
                  <a:ext uri="{FF2B5EF4-FFF2-40B4-BE49-F238E27FC236}">
                    <a16:creationId xmlns:a16="http://schemas.microsoft.com/office/drawing/2014/main" id="{421DE4E8-A3C4-FEDB-9C33-070BA2FDDAFF}"/>
                  </a:ext>
                </a:extLst>
              </p:cNvPr>
              <p:cNvSpPr/>
              <p:nvPr/>
            </p:nvSpPr>
            <p:spPr>
              <a:xfrm>
                <a:off x="5527800" y="3598250"/>
                <a:ext cx="1055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63" y="1103"/>
                      <a:pt x="378" y="1418"/>
                      <a:pt x="725" y="1418"/>
                    </a:cubicBezTo>
                    <a:lnTo>
                      <a:pt x="3875" y="1418"/>
                    </a:lnTo>
                    <a:cubicBezTo>
                      <a:pt x="4064" y="1418"/>
                      <a:pt x="4222" y="1260"/>
                      <a:pt x="4222" y="1071"/>
                    </a:cubicBezTo>
                    <a:lnTo>
                      <a:pt x="4222" y="378"/>
                    </a:lnTo>
                    <a:cubicBezTo>
                      <a:pt x="4222" y="158"/>
                      <a:pt x="4064" y="0"/>
                      <a:pt x="38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7" name="Google Shape;6058;p89">
                <a:extLst>
                  <a:ext uri="{FF2B5EF4-FFF2-40B4-BE49-F238E27FC236}">
                    <a16:creationId xmlns:a16="http://schemas.microsoft.com/office/drawing/2014/main" id="{6131FF24-E211-E705-9442-0B3F7FEA5EC4}"/>
                  </a:ext>
                </a:extLst>
              </p:cNvPr>
              <p:cNvSpPr/>
              <p:nvPr/>
            </p:nvSpPr>
            <p:spPr>
              <a:xfrm>
                <a:off x="5545900" y="3651800"/>
                <a:ext cx="1048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3845" y="1418"/>
                    </a:lnTo>
                    <a:cubicBezTo>
                      <a:pt x="4065" y="1418"/>
                      <a:pt x="4191" y="1261"/>
                      <a:pt x="4191" y="1072"/>
                    </a:cubicBezTo>
                    <a:lnTo>
                      <a:pt x="4191" y="347"/>
                    </a:lnTo>
                    <a:cubicBezTo>
                      <a:pt x="4191" y="158"/>
                      <a:pt x="4065" y="1"/>
                      <a:pt x="38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8" name="Google Shape;6059;p89">
                <a:extLst>
                  <a:ext uri="{FF2B5EF4-FFF2-40B4-BE49-F238E27FC236}">
                    <a16:creationId xmlns:a16="http://schemas.microsoft.com/office/drawing/2014/main" id="{13DCAB95-11C9-55BA-8166-A8E9CD5C25AE}"/>
                  </a:ext>
                </a:extLst>
              </p:cNvPr>
              <p:cNvSpPr/>
              <p:nvPr/>
            </p:nvSpPr>
            <p:spPr>
              <a:xfrm>
                <a:off x="5529375" y="3754975"/>
                <a:ext cx="1221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4884" y="1418"/>
                    </a:lnTo>
                    <a:lnTo>
                      <a:pt x="4884" y="1"/>
                    </a:lnTo>
                    <a:lnTo>
                      <a:pt x="2773" y="1"/>
                    </a:lnTo>
                    <a:lnTo>
                      <a:pt x="2773" y="347"/>
                    </a:lnTo>
                    <a:cubicBezTo>
                      <a:pt x="2773" y="568"/>
                      <a:pt x="2615" y="725"/>
                      <a:pt x="2426" y="725"/>
                    </a:cubicBezTo>
                    <a:cubicBezTo>
                      <a:pt x="2237" y="725"/>
                      <a:pt x="2080" y="568"/>
                      <a:pt x="2080" y="347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9" name="Google Shape;6060;p89">
                <a:extLst>
                  <a:ext uri="{FF2B5EF4-FFF2-40B4-BE49-F238E27FC236}">
                    <a16:creationId xmlns:a16="http://schemas.microsoft.com/office/drawing/2014/main" id="{7F51825C-7C96-09A7-38D7-7B2CD9F515BB}"/>
                  </a:ext>
                </a:extLst>
              </p:cNvPr>
              <p:cNvSpPr/>
              <p:nvPr/>
            </p:nvSpPr>
            <p:spPr>
              <a:xfrm>
                <a:off x="5511250" y="3703000"/>
                <a:ext cx="140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356" extrusionOk="0">
                    <a:moveTo>
                      <a:pt x="1" y="0"/>
                    </a:moveTo>
                    <a:lnTo>
                      <a:pt x="1" y="1355"/>
                    </a:lnTo>
                    <a:lnTo>
                      <a:pt x="5609" y="1355"/>
                    </a:lnTo>
                    <a:lnTo>
                      <a:pt x="5609" y="347"/>
                    </a:lnTo>
                    <a:cubicBezTo>
                      <a:pt x="5577" y="158"/>
                      <a:pt x="5451" y="0"/>
                      <a:pt x="52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0" name="Google Shape;6061;p89">
                <a:extLst>
                  <a:ext uri="{FF2B5EF4-FFF2-40B4-BE49-F238E27FC236}">
                    <a16:creationId xmlns:a16="http://schemas.microsoft.com/office/drawing/2014/main" id="{ED7B67FE-824C-590D-35C2-EE2A3C0AD4DA}"/>
                  </a:ext>
                </a:extLst>
              </p:cNvPr>
              <p:cNvSpPr/>
              <p:nvPr/>
            </p:nvSpPr>
            <p:spPr>
              <a:xfrm>
                <a:off x="5529375" y="3808550"/>
                <a:ext cx="1229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3498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3340"/>
                      <a:pt x="158" y="3497"/>
                      <a:pt x="347" y="3497"/>
                    </a:cubicBezTo>
                    <a:cubicBezTo>
                      <a:pt x="536" y="3497"/>
                      <a:pt x="693" y="3340"/>
                      <a:pt x="693" y="3151"/>
                    </a:cubicBezTo>
                    <a:lnTo>
                      <a:pt x="693" y="1418"/>
                    </a:lnTo>
                    <a:lnTo>
                      <a:pt x="4190" y="1418"/>
                    </a:lnTo>
                    <a:lnTo>
                      <a:pt x="4190" y="3151"/>
                    </a:lnTo>
                    <a:cubicBezTo>
                      <a:pt x="4190" y="3340"/>
                      <a:pt x="4348" y="3497"/>
                      <a:pt x="4569" y="3497"/>
                    </a:cubicBezTo>
                    <a:cubicBezTo>
                      <a:pt x="4758" y="3497"/>
                      <a:pt x="4915" y="3340"/>
                      <a:pt x="4915" y="3151"/>
                    </a:cubicBezTo>
                    <a:lnTo>
                      <a:pt x="4915" y="0"/>
                    </a:lnTo>
                    <a:lnTo>
                      <a:pt x="2773" y="0"/>
                    </a:lnTo>
                    <a:lnTo>
                      <a:pt x="2773" y="347"/>
                    </a:lnTo>
                    <a:cubicBezTo>
                      <a:pt x="2773" y="536"/>
                      <a:pt x="2615" y="693"/>
                      <a:pt x="2426" y="693"/>
                    </a:cubicBezTo>
                    <a:cubicBezTo>
                      <a:pt x="2237" y="693"/>
                      <a:pt x="2080" y="536"/>
                      <a:pt x="2080" y="347"/>
                    </a:cubicBez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81" name="Google Shape;6062;p89">
                <a:extLst>
                  <a:ext uri="{FF2B5EF4-FFF2-40B4-BE49-F238E27FC236}">
                    <a16:creationId xmlns:a16="http://schemas.microsoft.com/office/drawing/2014/main" id="{653271C9-C3BE-7A10-D950-8FFA92455E08}"/>
                  </a:ext>
                </a:extLst>
              </p:cNvPr>
              <p:cNvSpPr/>
              <p:nvPr/>
            </p:nvSpPr>
            <p:spPr>
              <a:xfrm>
                <a:off x="5408075" y="3651025"/>
                <a:ext cx="86675" cy="1039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4159" extrusionOk="0">
                    <a:moveTo>
                      <a:pt x="1733" y="0"/>
                    </a:moveTo>
                    <a:cubicBezTo>
                      <a:pt x="788" y="0"/>
                      <a:pt x="1" y="788"/>
                      <a:pt x="1" y="1733"/>
                    </a:cubicBezTo>
                    <a:lnTo>
                      <a:pt x="1" y="3812"/>
                    </a:lnTo>
                    <a:cubicBezTo>
                      <a:pt x="1" y="4001"/>
                      <a:pt x="158" y="4159"/>
                      <a:pt x="347" y="4159"/>
                    </a:cubicBezTo>
                    <a:lnTo>
                      <a:pt x="3120" y="4159"/>
                    </a:lnTo>
                    <a:cubicBezTo>
                      <a:pt x="3309" y="4159"/>
                      <a:pt x="3466" y="4001"/>
                      <a:pt x="3466" y="3812"/>
                    </a:cubicBez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2" name="Google Shape;6063;p89">
              <a:extLst>
                <a:ext uri="{FF2B5EF4-FFF2-40B4-BE49-F238E27FC236}">
                  <a16:creationId xmlns:a16="http://schemas.microsoft.com/office/drawing/2014/main" id="{25530D33-5914-DD32-61BF-C8DBA02CA0BA}"/>
                </a:ext>
              </a:extLst>
            </p:cNvPr>
            <p:cNvGrpSpPr/>
            <p:nvPr/>
          </p:nvGrpSpPr>
          <p:grpSpPr>
            <a:xfrm>
              <a:off x="13410041" y="6272045"/>
              <a:ext cx="462081" cy="329643"/>
              <a:chOff x="5358450" y="4015675"/>
              <a:chExt cx="289875" cy="191425"/>
            </a:xfrm>
            <a:grpFill/>
          </p:grpSpPr>
          <p:sp>
            <p:nvSpPr>
              <p:cNvPr id="270" name="Google Shape;6064;p89">
                <a:extLst>
                  <a:ext uri="{FF2B5EF4-FFF2-40B4-BE49-F238E27FC236}">
                    <a16:creationId xmlns:a16="http://schemas.microsoft.com/office/drawing/2014/main" id="{0FFB5A6D-587B-77D8-76E4-8B6BFAC9E3D7}"/>
                  </a:ext>
                </a:extLst>
              </p:cNvPr>
              <p:cNvSpPr/>
              <p:nvPr/>
            </p:nvSpPr>
            <p:spPr>
              <a:xfrm>
                <a:off x="5358450" y="4015675"/>
                <a:ext cx="289875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11595" h="3561" extrusionOk="0">
                    <a:moveTo>
                      <a:pt x="5798" y="1"/>
                    </a:moveTo>
                    <a:cubicBezTo>
                      <a:pt x="2773" y="1"/>
                      <a:pt x="316" y="3120"/>
                      <a:pt x="1" y="3561"/>
                    </a:cubicBezTo>
                    <a:cubicBezTo>
                      <a:pt x="1229" y="2679"/>
                      <a:pt x="3561" y="1734"/>
                      <a:pt x="5798" y="1734"/>
                    </a:cubicBezTo>
                    <a:cubicBezTo>
                      <a:pt x="7751" y="1734"/>
                      <a:pt x="10051" y="2490"/>
                      <a:pt x="11595" y="3561"/>
                    </a:cubicBezTo>
                    <a:cubicBezTo>
                      <a:pt x="11280" y="3120"/>
                      <a:pt x="8822" y="1"/>
                      <a:pt x="57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1" name="Google Shape;6065;p89">
                <a:extLst>
                  <a:ext uri="{FF2B5EF4-FFF2-40B4-BE49-F238E27FC236}">
                    <a16:creationId xmlns:a16="http://schemas.microsoft.com/office/drawing/2014/main" id="{C76780C4-0C0E-1BD5-AF1B-D38207321D1F}"/>
                  </a:ext>
                </a:extLst>
              </p:cNvPr>
              <p:cNvSpPr/>
              <p:nvPr/>
            </p:nvSpPr>
            <p:spPr>
              <a:xfrm>
                <a:off x="5494725" y="41015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68"/>
                      <a:pt x="158" y="725"/>
                      <a:pt x="347" y="725"/>
                    </a:cubicBezTo>
                    <a:cubicBezTo>
                      <a:pt x="536" y="725"/>
                      <a:pt x="693" y="568"/>
                      <a:pt x="693" y="347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2" name="Google Shape;6066;p89">
                <a:extLst>
                  <a:ext uri="{FF2B5EF4-FFF2-40B4-BE49-F238E27FC236}">
                    <a16:creationId xmlns:a16="http://schemas.microsoft.com/office/drawing/2014/main" id="{62691B80-583F-7277-4C55-544F666782B3}"/>
                  </a:ext>
                </a:extLst>
              </p:cNvPr>
              <p:cNvSpPr/>
              <p:nvPr/>
            </p:nvSpPr>
            <p:spPr>
              <a:xfrm>
                <a:off x="5460050" y="4077125"/>
                <a:ext cx="86675" cy="78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120" extrusionOk="0">
                    <a:moveTo>
                      <a:pt x="1734" y="315"/>
                    </a:moveTo>
                    <a:cubicBezTo>
                      <a:pt x="2332" y="315"/>
                      <a:pt x="2773" y="788"/>
                      <a:pt x="2773" y="1323"/>
                    </a:cubicBezTo>
                    <a:cubicBezTo>
                      <a:pt x="2773" y="1922"/>
                      <a:pt x="2269" y="2363"/>
                      <a:pt x="1734" y="2363"/>
                    </a:cubicBezTo>
                    <a:cubicBezTo>
                      <a:pt x="1135" y="2363"/>
                      <a:pt x="694" y="1890"/>
                      <a:pt x="694" y="1323"/>
                    </a:cubicBezTo>
                    <a:cubicBezTo>
                      <a:pt x="663" y="788"/>
                      <a:pt x="1135" y="315"/>
                      <a:pt x="1734" y="315"/>
                    </a:cubicBezTo>
                    <a:close/>
                    <a:moveTo>
                      <a:pt x="1734" y="0"/>
                    </a:moveTo>
                    <a:cubicBezTo>
                      <a:pt x="1324" y="0"/>
                      <a:pt x="978" y="32"/>
                      <a:pt x="599" y="63"/>
                    </a:cubicBezTo>
                    <a:cubicBezTo>
                      <a:pt x="190" y="378"/>
                      <a:pt x="1" y="851"/>
                      <a:pt x="1" y="1386"/>
                    </a:cubicBezTo>
                    <a:cubicBezTo>
                      <a:pt x="1" y="2332"/>
                      <a:pt x="789" y="3119"/>
                      <a:pt x="1734" y="3119"/>
                    </a:cubicBezTo>
                    <a:cubicBezTo>
                      <a:pt x="2679" y="3119"/>
                      <a:pt x="3466" y="2332"/>
                      <a:pt x="3466" y="1386"/>
                    </a:cubicBezTo>
                    <a:cubicBezTo>
                      <a:pt x="3466" y="851"/>
                      <a:pt x="3214" y="378"/>
                      <a:pt x="2868" y="63"/>
                    </a:cubicBezTo>
                    <a:cubicBezTo>
                      <a:pt x="2521" y="32"/>
                      <a:pt x="2112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73" name="Google Shape;6067;p89">
                <a:extLst>
                  <a:ext uri="{FF2B5EF4-FFF2-40B4-BE49-F238E27FC236}">
                    <a16:creationId xmlns:a16="http://schemas.microsoft.com/office/drawing/2014/main" id="{C6A8CF1D-9318-2D6D-7722-04E1932F670C}"/>
                  </a:ext>
                </a:extLst>
              </p:cNvPr>
              <p:cNvSpPr/>
              <p:nvPr/>
            </p:nvSpPr>
            <p:spPr>
              <a:xfrm>
                <a:off x="5362400" y="4084200"/>
                <a:ext cx="2820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280" h="4916" extrusionOk="0">
                    <a:moveTo>
                      <a:pt x="3466" y="1"/>
                    </a:moveTo>
                    <a:lnTo>
                      <a:pt x="3466" y="1"/>
                    </a:lnTo>
                    <a:cubicBezTo>
                      <a:pt x="2332" y="253"/>
                      <a:pt x="1103" y="820"/>
                      <a:pt x="0" y="1576"/>
                    </a:cubicBezTo>
                    <a:cubicBezTo>
                      <a:pt x="693" y="2395"/>
                      <a:pt x="2899" y="4915"/>
                      <a:pt x="5640" y="4915"/>
                    </a:cubicBezTo>
                    <a:cubicBezTo>
                      <a:pt x="8349" y="4884"/>
                      <a:pt x="10617" y="2395"/>
                      <a:pt x="11279" y="1576"/>
                    </a:cubicBezTo>
                    <a:cubicBezTo>
                      <a:pt x="10176" y="820"/>
                      <a:pt x="8948" y="253"/>
                      <a:pt x="7814" y="1"/>
                    </a:cubicBezTo>
                    <a:lnTo>
                      <a:pt x="7814" y="1"/>
                    </a:lnTo>
                    <a:cubicBezTo>
                      <a:pt x="7971" y="347"/>
                      <a:pt x="8097" y="694"/>
                      <a:pt x="8097" y="1103"/>
                    </a:cubicBezTo>
                    <a:cubicBezTo>
                      <a:pt x="8097" y="2427"/>
                      <a:pt x="6994" y="3529"/>
                      <a:pt x="5640" y="3529"/>
                    </a:cubicBezTo>
                    <a:cubicBezTo>
                      <a:pt x="4316" y="3529"/>
                      <a:pt x="3214" y="2427"/>
                      <a:pt x="3214" y="1103"/>
                    </a:cubicBezTo>
                    <a:cubicBezTo>
                      <a:pt x="3214" y="694"/>
                      <a:pt x="3277" y="347"/>
                      <a:pt x="346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3" name="Google Shape;6068;p89">
              <a:extLst>
                <a:ext uri="{FF2B5EF4-FFF2-40B4-BE49-F238E27FC236}">
                  <a16:creationId xmlns:a16="http://schemas.microsoft.com/office/drawing/2014/main" id="{ACD37DCA-06C8-6A03-E4B3-B2740ADCDB86}"/>
                </a:ext>
              </a:extLst>
            </p:cNvPr>
            <p:cNvGrpSpPr/>
            <p:nvPr/>
          </p:nvGrpSpPr>
          <p:grpSpPr>
            <a:xfrm>
              <a:off x="12231996" y="6174728"/>
              <a:ext cx="473399" cy="474170"/>
              <a:chOff x="6543825" y="3202075"/>
              <a:chExt cx="296975" cy="275352"/>
            </a:xfrm>
            <a:grpFill/>
          </p:grpSpPr>
          <p:sp>
            <p:nvSpPr>
              <p:cNvPr id="263" name="Google Shape;6069;p89">
                <a:extLst>
                  <a:ext uri="{FF2B5EF4-FFF2-40B4-BE49-F238E27FC236}">
                    <a16:creationId xmlns:a16="http://schemas.microsoft.com/office/drawing/2014/main" id="{5F31A426-E547-DB9E-D1D6-DA055DC13DAC}"/>
                  </a:ext>
                </a:extLst>
              </p:cNvPr>
              <p:cNvSpPr/>
              <p:nvPr/>
            </p:nvSpPr>
            <p:spPr>
              <a:xfrm>
                <a:off x="6683250" y="3202075"/>
                <a:ext cx="17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3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355"/>
                    </a:lnTo>
                    <a:cubicBezTo>
                      <a:pt x="0" y="1576"/>
                      <a:pt x="158" y="1733"/>
                      <a:pt x="347" y="1733"/>
                    </a:cubicBezTo>
                    <a:cubicBezTo>
                      <a:pt x="536" y="1733"/>
                      <a:pt x="693" y="1576"/>
                      <a:pt x="693" y="135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4" name="Google Shape;6070;p89">
                <a:extLst>
                  <a:ext uri="{FF2B5EF4-FFF2-40B4-BE49-F238E27FC236}">
                    <a16:creationId xmlns:a16="http://schemas.microsoft.com/office/drawing/2014/main" id="{95BB376D-14EA-9A91-E781-0ECA9DB513E1}"/>
                  </a:ext>
                </a:extLst>
              </p:cNvPr>
              <p:cNvSpPr/>
              <p:nvPr/>
            </p:nvSpPr>
            <p:spPr>
              <a:xfrm>
                <a:off x="6613925" y="3236125"/>
                <a:ext cx="35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8" extrusionOk="0">
                    <a:moveTo>
                      <a:pt x="363" y="1"/>
                    </a:moveTo>
                    <a:cubicBezTo>
                      <a:pt x="276" y="1"/>
                      <a:pt x="190" y="40"/>
                      <a:pt x="127" y="119"/>
                    </a:cubicBezTo>
                    <a:cubicBezTo>
                      <a:pt x="1" y="245"/>
                      <a:pt x="1" y="466"/>
                      <a:pt x="127" y="592"/>
                    </a:cubicBezTo>
                    <a:lnTo>
                      <a:pt x="820" y="1316"/>
                    </a:lnTo>
                    <a:cubicBezTo>
                      <a:pt x="883" y="1364"/>
                      <a:pt x="969" y="1387"/>
                      <a:pt x="1056" y="1387"/>
                    </a:cubicBezTo>
                    <a:cubicBezTo>
                      <a:pt x="1143" y="1387"/>
                      <a:pt x="1229" y="1364"/>
                      <a:pt x="1292" y="1316"/>
                    </a:cubicBezTo>
                    <a:cubicBezTo>
                      <a:pt x="1418" y="1190"/>
                      <a:pt x="1418" y="938"/>
                      <a:pt x="1292" y="844"/>
                    </a:cubicBezTo>
                    <a:lnTo>
                      <a:pt x="599" y="119"/>
                    </a:lnTo>
                    <a:cubicBezTo>
                      <a:pt x="536" y="40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5" name="Google Shape;6071;p89">
                <a:extLst>
                  <a:ext uri="{FF2B5EF4-FFF2-40B4-BE49-F238E27FC236}">
                    <a16:creationId xmlns:a16="http://schemas.microsoft.com/office/drawing/2014/main" id="{20886C17-8843-7B96-3320-BDA2EAD3D95C}"/>
                  </a:ext>
                </a:extLst>
              </p:cNvPr>
              <p:cNvSpPr/>
              <p:nvPr/>
            </p:nvSpPr>
            <p:spPr>
              <a:xfrm>
                <a:off x="6734425" y="3236425"/>
                <a:ext cx="354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76" extrusionOk="0">
                    <a:moveTo>
                      <a:pt x="1054" y="0"/>
                    </a:moveTo>
                    <a:cubicBezTo>
                      <a:pt x="976" y="0"/>
                      <a:pt x="894" y="33"/>
                      <a:pt x="820" y="107"/>
                    </a:cubicBezTo>
                    <a:lnTo>
                      <a:pt x="95" y="832"/>
                    </a:lnTo>
                    <a:cubicBezTo>
                      <a:pt x="1" y="926"/>
                      <a:pt x="1" y="1178"/>
                      <a:pt x="95" y="1304"/>
                    </a:cubicBezTo>
                    <a:cubicBezTo>
                      <a:pt x="158" y="1352"/>
                      <a:pt x="253" y="1375"/>
                      <a:pt x="344" y="1375"/>
                    </a:cubicBezTo>
                    <a:cubicBezTo>
                      <a:pt x="434" y="1375"/>
                      <a:pt x="521" y="1352"/>
                      <a:pt x="568" y="1304"/>
                    </a:cubicBezTo>
                    <a:lnTo>
                      <a:pt x="1293" y="580"/>
                    </a:lnTo>
                    <a:cubicBezTo>
                      <a:pt x="1419" y="454"/>
                      <a:pt x="1419" y="233"/>
                      <a:pt x="1293" y="107"/>
                    </a:cubicBezTo>
                    <a:cubicBezTo>
                      <a:pt x="1226" y="41"/>
                      <a:pt x="1142" y="0"/>
                      <a:pt x="10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6" name="Google Shape;6072;p89">
                <a:extLst>
                  <a:ext uri="{FF2B5EF4-FFF2-40B4-BE49-F238E27FC236}">
                    <a16:creationId xmlns:a16="http://schemas.microsoft.com/office/drawing/2014/main" id="{F4D99C49-63E5-E9E2-C906-E2A926DC45C0}"/>
                  </a:ext>
                </a:extLst>
              </p:cNvPr>
              <p:cNvSpPr/>
              <p:nvPr/>
            </p:nvSpPr>
            <p:spPr>
              <a:xfrm>
                <a:off x="6805325" y="3322575"/>
                <a:ext cx="35475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3" extrusionOk="0">
                    <a:moveTo>
                      <a:pt x="0" y="1"/>
                    </a:moveTo>
                    <a:lnTo>
                      <a:pt x="0" y="4852"/>
                    </a:lnTo>
                    <a:lnTo>
                      <a:pt x="1040" y="4852"/>
                    </a:lnTo>
                    <a:cubicBezTo>
                      <a:pt x="1261" y="4852"/>
                      <a:pt x="1418" y="4695"/>
                      <a:pt x="1418" y="4506"/>
                    </a:cubicBezTo>
                    <a:lnTo>
                      <a:pt x="1418" y="316"/>
                    </a:lnTo>
                    <a:cubicBezTo>
                      <a:pt x="1355" y="158"/>
                      <a:pt x="1198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7" name="Google Shape;6073;p89">
                <a:extLst>
                  <a:ext uri="{FF2B5EF4-FFF2-40B4-BE49-F238E27FC236}">
                    <a16:creationId xmlns:a16="http://schemas.microsoft.com/office/drawing/2014/main" id="{1EF673A5-1233-6D6D-71D8-5AAEE3A609BE}"/>
                  </a:ext>
                </a:extLst>
              </p:cNvPr>
              <p:cNvSpPr/>
              <p:nvPr/>
            </p:nvSpPr>
            <p:spPr>
              <a:xfrm>
                <a:off x="6543825" y="3323275"/>
                <a:ext cx="35475" cy="121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6" extrusionOk="0">
                    <a:moveTo>
                      <a:pt x="323" y="0"/>
                    </a:moveTo>
                    <a:cubicBezTo>
                      <a:pt x="132" y="0"/>
                      <a:pt x="1" y="149"/>
                      <a:pt x="1" y="351"/>
                    </a:cubicBezTo>
                    <a:lnTo>
                      <a:pt x="1" y="4509"/>
                    </a:lnTo>
                    <a:cubicBezTo>
                      <a:pt x="1" y="4698"/>
                      <a:pt x="158" y="4856"/>
                      <a:pt x="379" y="4856"/>
                    </a:cubicBezTo>
                    <a:lnTo>
                      <a:pt x="1418" y="4856"/>
                    </a:lnTo>
                    <a:lnTo>
                      <a:pt x="1418" y="4"/>
                    </a:lnTo>
                    <a:lnTo>
                      <a:pt x="379" y="4"/>
                    </a:lnTo>
                    <a:cubicBezTo>
                      <a:pt x="360" y="1"/>
                      <a:pt x="341" y="0"/>
                      <a:pt x="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8" name="Google Shape;6074;p89">
                <a:extLst>
                  <a:ext uri="{FF2B5EF4-FFF2-40B4-BE49-F238E27FC236}">
                    <a16:creationId xmlns:a16="http://schemas.microsoft.com/office/drawing/2014/main" id="{E4E9EBA8-8476-5212-9CB7-A6A3B2403456}"/>
                  </a:ext>
                </a:extLst>
              </p:cNvPr>
              <p:cNvSpPr/>
              <p:nvPr/>
            </p:nvSpPr>
            <p:spPr>
              <a:xfrm>
                <a:off x="6643075" y="3332025"/>
                <a:ext cx="1433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4160" extrusionOk="0">
                    <a:moveTo>
                      <a:pt x="1639" y="1"/>
                    </a:moveTo>
                    <a:cubicBezTo>
                      <a:pt x="1450" y="1"/>
                      <a:pt x="1198" y="158"/>
                      <a:pt x="1072" y="379"/>
                    </a:cubicBezTo>
                    <a:lnTo>
                      <a:pt x="0" y="2490"/>
                    </a:lnTo>
                    <a:cubicBezTo>
                      <a:pt x="158" y="2584"/>
                      <a:pt x="378" y="2616"/>
                      <a:pt x="567" y="2616"/>
                    </a:cubicBezTo>
                    <a:cubicBezTo>
                      <a:pt x="1072" y="2616"/>
                      <a:pt x="1544" y="2364"/>
                      <a:pt x="1796" y="1891"/>
                    </a:cubicBezTo>
                    <a:lnTo>
                      <a:pt x="2017" y="1418"/>
                    </a:lnTo>
                    <a:lnTo>
                      <a:pt x="2710" y="1418"/>
                    </a:lnTo>
                    <a:cubicBezTo>
                      <a:pt x="2899" y="1418"/>
                      <a:pt x="3056" y="1481"/>
                      <a:pt x="3182" y="1607"/>
                    </a:cubicBezTo>
                    <a:lnTo>
                      <a:pt x="5734" y="4159"/>
                    </a:lnTo>
                    <a:lnTo>
                      <a:pt x="573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 dirty="0"/>
              </a:p>
            </p:txBody>
          </p:sp>
          <p:sp>
            <p:nvSpPr>
              <p:cNvPr id="269" name="Google Shape;6075;p89">
                <a:extLst>
                  <a:ext uri="{FF2B5EF4-FFF2-40B4-BE49-F238E27FC236}">
                    <a16:creationId xmlns:a16="http://schemas.microsoft.com/office/drawing/2014/main" id="{555CF8D5-B58D-7C1A-70E6-9361E3836BC6}"/>
                  </a:ext>
                </a:extLst>
              </p:cNvPr>
              <p:cNvSpPr/>
              <p:nvPr/>
            </p:nvSpPr>
            <p:spPr>
              <a:xfrm>
                <a:off x="6595025" y="3288702"/>
                <a:ext cx="175675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7027" h="7549" extrusionOk="0">
                    <a:moveTo>
                      <a:pt x="2206" y="1"/>
                    </a:moveTo>
                    <a:cubicBezTo>
                      <a:pt x="1828" y="1"/>
                      <a:pt x="1481" y="221"/>
                      <a:pt x="1261" y="568"/>
                    </a:cubicBezTo>
                    <a:lnTo>
                      <a:pt x="946" y="1198"/>
                    </a:lnTo>
                    <a:cubicBezTo>
                      <a:pt x="914" y="1324"/>
                      <a:pt x="757" y="1419"/>
                      <a:pt x="631" y="1419"/>
                    </a:cubicBezTo>
                    <a:lnTo>
                      <a:pt x="1" y="1419"/>
                    </a:lnTo>
                    <a:lnTo>
                      <a:pt x="1" y="6239"/>
                    </a:lnTo>
                    <a:lnTo>
                      <a:pt x="1576" y="6239"/>
                    </a:lnTo>
                    <a:lnTo>
                      <a:pt x="2584" y="7247"/>
                    </a:lnTo>
                    <a:cubicBezTo>
                      <a:pt x="2768" y="7431"/>
                      <a:pt x="3054" y="7548"/>
                      <a:pt x="3330" y="7548"/>
                    </a:cubicBezTo>
                    <a:cubicBezTo>
                      <a:pt x="3431" y="7548"/>
                      <a:pt x="3531" y="7533"/>
                      <a:pt x="3624" y="7499"/>
                    </a:cubicBezTo>
                    <a:lnTo>
                      <a:pt x="6585" y="6554"/>
                    </a:lnTo>
                    <a:cubicBezTo>
                      <a:pt x="6743" y="6522"/>
                      <a:pt x="6900" y="6396"/>
                      <a:pt x="7026" y="6302"/>
                    </a:cubicBezTo>
                    <a:lnTo>
                      <a:pt x="4537" y="3813"/>
                    </a:lnTo>
                    <a:lnTo>
                      <a:pt x="4380" y="3813"/>
                    </a:lnTo>
                    <a:lnTo>
                      <a:pt x="4348" y="3844"/>
                    </a:lnTo>
                    <a:cubicBezTo>
                      <a:pt x="4033" y="4506"/>
                      <a:pt x="3340" y="4947"/>
                      <a:pt x="2647" y="5042"/>
                    </a:cubicBezTo>
                    <a:cubicBezTo>
                      <a:pt x="2601" y="5044"/>
                      <a:pt x="2556" y="5046"/>
                      <a:pt x="2511" y="5046"/>
                    </a:cubicBezTo>
                    <a:cubicBezTo>
                      <a:pt x="2046" y="5046"/>
                      <a:pt x="1698" y="4899"/>
                      <a:pt x="1324" y="4727"/>
                    </a:cubicBezTo>
                    <a:cubicBezTo>
                      <a:pt x="1103" y="4632"/>
                      <a:pt x="1040" y="4412"/>
                      <a:pt x="1166" y="4254"/>
                    </a:cubicBezTo>
                    <a:lnTo>
                      <a:pt x="2363" y="1797"/>
                    </a:lnTo>
                    <a:cubicBezTo>
                      <a:pt x="2615" y="1324"/>
                      <a:pt x="3088" y="1041"/>
                      <a:pt x="3592" y="1041"/>
                    </a:cubicBezTo>
                    <a:lnTo>
                      <a:pt x="5104" y="1041"/>
                    </a:lnTo>
                    <a:cubicBezTo>
                      <a:pt x="5167" y="852"/>
                      <a:pt x="5262" y="631"/>
                      <a:pt x="5262" y="347"/>
                    </a:cubicBezTo>
                    <a:cubicBezTo>
                      <a:pt x="5262" y="158"/>
                      <a:pt x="5104" y="1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4" name="Google Shape;6076;p89">
              <a:extLst>
                <a:ext uri="{FF2B5EF4-FFF2-40B4-BE49-F238E27FC236}">
                  <a16:creationId xmlns:a16="http://schemas.microsoft.com/office/drawing/2014/main" id="{6F34464F-6946-1912-1792-CD7DF570068D}"/>
                </a:ext>
              </a:extLst>
            </p:cNvPr>
            <p:cNvGrpSpPr/>
            <p:nvPr/>
          </p:nvGrpSpPr>
          <p:grpSpPr>
            <a:xfrm>
              <a:off x="12780856" y="2866228"/>
              <a:ext cx="472124" cy="510029"/>
              <a:chOff x="2037825" y="3254050"/>
              <a:chExt cx="296175" cy="296175"/>
            </a:xfrm>
            <a:grpFill/>
          </p:grpSpPr>
          <p:sp>
            <p:nvSpPr>
              <p:cNvPr id="257" name="Google Shape;6077;p89">
                <a:extLst>
                  <a:ext uri="{FF2B5EF4-FFF2-40B4-BE49-F238E27FC236}">
                    <a16:creationId xmlns:a16="http://schemas.microsoft.com/office/drawing/2014/main" id="{86D796EE-667F-2E82-66EC-FA9D9D131933}"/>
                  </a:ext>
                </a:extLst>
              </p:cNvPr>
              <p:cNvSpPr/>
              <p:nvPr/>
            </p:nvSpPr>
            <p:spPr>
              <a:xfrm>
                <a:off x="2063825" y="3254050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9"/>
                      <a:pt x="788" y="3466"/>
                      <a:pt x="1733" y="3466"/>
                    </a:cubicBezTo>
                    <a:cubicBezTo>
                      <a:pt x="2678" y="3466"/>
                      <a:pt x="3466" y="2679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8" name="Google Shape;6078;p89">
                <a:extLst>
                  <a:ext uri="{FF2B5EF4-FFF2-40B4-BE49-F238E27FC236}">
                    <a16:creationId xmlns:a16="http://schemas.microsoft.com/office/drawing/2014/main" id="{8C9DB9B8-0AEF-C588-37C6-01C87C04BF7A}"/>
                  </a:ext>
                </a:extLst>
              </p:cNvPr>
              <p:cNvSpPr/>
              <p:nvPr/>
            </p:nvSpPr>
            <p:spPr>
              <a:xfrm>
                <a:off x="2178025" y="3289500"/>
                <a:ext cx="104000" cy="679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71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95" y="662"/>
                      <a:pt x="316" y="662"/>
                    </a:cubicBezTo>
                    <a:lnTo>
                      <a:pt x="2395" y="662"/>
                    </a:lnTo>
                    <a:cubicBezTo>
                      <a:pt x="2584" y="662"/>
                      <a:pt x="2742" y="820"/>
                      <a:pt x="2742" y="1009"/>
                    </a:cubicBezTo>
                    <a:lnTo>
                      <a:pt x="2742" y="1576"/>
                    </a:lnTo>
                    <a:lnTo>
                      <a:pt x="2616" y="1450"/>
                    </a:lnTo>
                    <a:cubicBezTo>
                      <a:pt x="2568" y="1387"/>
                      <a:pt x="2482" y="1355"/>
                      <a:pt x="2391" y="1355"/>
                    </a:cubicBezTo>
                    <a:cubicBezTo>
                      <a:pt x="2301" y="1355"/>
                      <a:pt x="2206" y="1387"/>
                      <a:pt x="2143" y="1450"/>
                    </a:cubicBezTo>
                    <a:cubicBezTo>
                      <a:pt x="2049" y="1576"/>
                      <a:pt x="2049" y="1796"/>
                      <a:pt x="2143" y="1922"/>
                    </a:cubicBezTo>
                    <a:lnTo>
                      <a:pt x="2868" y="2647"/>
                    </a:lnTo>
                    <a:cubicBezTo>
                      <a:pt x="2931" y="2694"/>
                      <a:pt x="3017" y="2718"/>
                      <a:pt x="3104" y="2718"/>
                    </a:cubicBezTo>
                    <a:cubicBezTo>
                      <a:pt x="3191" y="2718"/>
                      <a:pt x="3277" y="2694"/>
                      <a:pt x="3340" y="2647"/>
                    </a:cubicBezTo>
                    <a:lnTo>
                      <a:pt x="4033" y="1922"/>
                    </a:lnTo>
                    <a:cubicBezTo>
                      <a:pt x="4159" y="1796"/>
                      <a:pt x="4159" y="1576"/>
                      <a:pt x="4033" y="1450"/>
                    </a:cubicBezTo>
                    <a:cubicBezTo>
                      <a:pt x="3986" y="1387"/>
                      <a:pt x="3899" y="1355"/>
                      <a:pt x="3809" y="1355"/>
                    </a:cubicBezTo>
                    <a:cubicBezTo>
                      <a:pt x="3718" y="1355"/>
                      <a:pt x="3624" y="1387"/>
                      <a:pt x="3561" y="1450"/>
                    </a:cubicBezTo>
                    <a:lnTo>
                      <a:pt x="3466" y="1576"/>
                    </a:lnTo>
                    <a:lnTo>
                      <a:pt x="3466" y="1009"/>
                    </a:lnTo>
                    <a:cubicBezTo>
                      <a:pt x="3466" y="441"/>
                      <a:pt x="2994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9" name="Google Shape;6079;p89">
                <a:extLst>
                  <a:ext uri="{FF2B5EF4-FFF2-40B4-BE49-F238E27FC236}">
                    <a16:creationId xmlns:a16="http://schemas.microsoft.com/office/drawing/2014/main" id="{6839C76F-F336-BFAA-CD87-6D89ADFCB956}"/>
                  </a:ext>
                </a:extLst>
              </p:cNvPr>
              <p:cNvSpPr/>
              <p:nvPr/>
            </p:nvSpPr>
            <p:spPr>
              <a:xfrm>
                <a:off x="2070125" y="3444225"/>
                <a:ext cx="106350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763" extrusionOk="0">
                    <a:moveTo>
                      <a:pt x="1095" y="0"/>
                    </a:moveTo>
                    <a:cubicBezTo>
                      <a:pt x="1002" y="0"/>
                      <a:pt x="904" y="28"/>
                      <a:pt x="820" y="112"/>
                    </a:cubicBezTo>
                    <a:lnTo>
                      <a:pt x="127" y="805"/>
                    </a:lnTo>
                    <a:cubicBezTo>
                      <a:pt x="1" y="931"/>
                      <a:pt x="1" y="1184"/>
                      <a:pt x="127" y="1278"/>
                    </a:cubicBezTo>
                    <a:cubicBezTo>
                      <a:pt x="190" y="1341"/>
                      <a:pt x="276" y="1373"/>
                      <a:pt x="363" y="1373"/>
                    </a:cubicBezTo>
                    <a:cubicBezTo>
                      <a:pt x="449" y="1373"/>
                      <a:pt x="536" y="1341"/>
                      <a:pt x="599" y="1278"/>
                    </a:cubicBezTo>
                    <a:lnTo>
                      <a:pt x="725" y="1184"/>
                    </a:lnTo>
                    <a:lnTo>
                      <a:pt x="725" y="1719"/>
                    </a:lnTo>
                    <a:cubicBezTo>
                      <a:pt x="725" y="2318"/>
                      <a:pt x="1198" y="2759"/>
                      <a:pt x="1733" y="2759"/>
                    </a:cubicBezTo>
                    <a:lnTo>
                      <a:pt x="3813" y="2759"/>
                    </a:lnTo>
                    <a:cubicBezTo>
                      <a:pt x="3837" y="2761"/>
                      <a:pt x="3861" y="2763"/>
                      <a:pt x="3883" y="2763"/>
                    </a:cubicBezTo>
                    <a:cubicBezTo>
                      <a:pt x="4122" y="2763"/>
                      <a:pt x="4254" y="2616"/>
                      <a:pt x="4254" y="2444"/>
                    </a:cubicBezTo>
                    <a:cubicBezTo>
                      <a:pt x="4254" y="2223"/>
                      <a:pt x="4096" y="2066"/>
                      <a:pt x="3907" y="2066"/>
                    </a:cubicBezTo>
                    <a:lnTo>
                      <a:pt x="1828" y="2066"/>
                    </a:lnTo>
                    <a:cubicBezTo>
                      <a:pt x="1639" y="2066"/>
                      <a:pt x="1481" y="1908"/>
                      <a:pt x="1481" y="1719"/>
                    </a:cubicBezTo>
                    <a:lnTo>
                      <a:pt x="1481" y="1184"/>
                    </a:lnTo>
                    <a:lnTo>
                      <a:pt x="1576" y="1278"/>
                    </a:lnTo>
                    <a:cubicBezTo>
                      <a:pt x="1639" y="1341"/>
                      <a:pt x="1733" y="1373"/>
                      <a:pt x="1824" y="1373"/>
                    </a:cubicBezTo>
                    <a:cubicBezTo>
                      <a:pt x="1914" y="1373"/>
                      <a:pt x="2001" y="1341"/>
                      <a:pt x="2048" y="1278"/>
                    </a:cubicBezTo>
                    <a:cubicBezTo>
                      <a:pt x="2174" y="1184"/>
                      <a:pt x="2174" y="931"/>
                      <a:pt x="2048" y="805"/>
                    </a:cubicBezTo>
                    <a:lnTo>
                      <a:pt x="1355" y="112"/>
                    </a:lnTo>
                    <a:cubicBezTo>
                      <a:pt x="1292" y="81"/>
                      <a:pt x="1261" y="81"/>
                      <a:pt x="1229" y="18"/>
                    </a:cubicBezTo>
                    <a:cubicBezTo>
                      <a:pt x="1187" y="7"/>
                      <a:pt x="1142" y="0"/>
                      <a:pt x="10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0" name="Google Shape;6080;p89">
                <a:extLst>
                  <a:ext uri="{FF2B5EF4-FFF2-40B4-BE49-F238E27FC236}">
                    <a16:creationId xmlns:a16="http://schemas.microsoft.com/office/drawing/2014/main" id="{C4022DD1-42CD-D2BC-9853-14B135E51DD1}"/>
                  </a:ext>
                </a:extLst>
              </p:cNvPr>
              <p:cNvSpPr/>
              <p:nvPr/>
            </p:nvSpPr>
            <p:spPr>
              <a:xfrm>
                <a:off x="2219775" y="3375350"/>
                <a:ext cx="8902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35" extrusionOk="0">
                    <a:moveTo>
                      <a:pt x="1796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47"/>
                      <a:pt x="788" y="3434"/>
                      <a:pt x="1796" y="3434"/>
                    </a:cubicBezTo>
                    <a:cubicBezTo>
                      <a:pt x="2741" y="3434"/>
                      <a:pt x="3561" y="2647"/>
                      <a:pt x="3561" y="1733"/>
                    </a:cubicBezTo>
                    <a:cubicBezTo>
                      <a:pt x="3561" y="788"/>
                      <a:pt x="2773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1" name="Google Shape;6081;p89">
                <a:extLst>
                  <a:ext uri="{FF2B5EF4-FFF2-40B4-BE49-F238E27FC236}">
                    <a16:creationId xmlns:a16="http://schemas.microsoft.com/office/drawing/2014/main" id="{348D5C05-6FB8-6FE7-8C03-E30D30E7C5E5}"/>
                  </a:ext>
                </a:extLst>
              </p:cNvPr>
              <p:cNvSpPr/>
              <p:nvPr/>
            </p:nvSpPr>
            <p:spPr>
              <a:xfrm>
                <a:off x="2037825" y="3339125"/>
                <a:ext cx="1386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3529" extrusionOk="0">
                    <a:moveTo>
                      <a:pt x="1072" y="0"/>
                    </a:moveTo>
                    <a:cubicBezTo>
                      <a:pt x="442" y="536"/>
                      <a:pt x="32" y="1292"/>
                      <a:pt x="32" y="2143"/>
                    </a:cubicBezTo>
                    <a:lnTo>
                      <a:pt x="32" y="3182"/>
                    </a:lnTo>
                    <a:cubicBezTo>
                      <a:pt x="1" y="3371"/>
                      <a:pt x="158" y="3529"/>
                      <a:pt x="347" y="3529"/>
                    </a:cubicBezTo>
                    <a:lnTo>
                      <a:pt x="5199" y="3529"/>
                    </a:lnTo>
                    <a:cubicBezTo>
                      <a:pt x="5388" y="3529"/>
                      <a:pt x="5546" y="3371"/>
                      <a:pt x="5546" y="3182"/>
                    </a:cubicBezTo>
                    <a:lnTo>
                      <a:pt x="5546" y="2143"/>
                    </a:lnTo>
                    <a:cubicBezTo>
                      <a:pt x="5546" y="1292"/>
                      <a:pt x="5168" y="536"/>
                      <a:pt x="4538" y="0"/>
                    </a:cubicBezTo>
                    <a:cubicBezTo>
                      <a:pt x="4096" y="473"/>
                      <a:pt x="3466" y="756"/>
                      <a:pt x="2805" y="756"/>
                    </a:cubicBezTo>
                    <a:cubicBezTo>
                      <a:pt x="2143" y="756"/>
                      <a:pt x="1513" y="504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62" name="Google Shape;6082;p89">
                <a:extLst>
                  <a:ext uri="{FF2B5EF4-FFF2-40B4-BE49-F238E27FC236}">
                    <a16:creationId xmlns:a16="http://schemas.microsoft.com/office/drawing/2014/main" id="{00B86ADB-7521-7F1F-1B80-D28AA0CCC07F}"/>
                  </a:ext>
                </a:extLst>
              </p:cNvPr>
              <p:cNvSpPr/>
              <p:nvPr/>
            </p:nvSpPr>
            <p:spPr>
              <a:xfrm>
                <a:off x="2193775" y="3460400"/>
                <a:ext cx="1402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3593" extrusionOk="0">
                    <a:moveTo>
                      <a:pt x="1009" y="1"/>
                    </a:moveTo>
                    <a:cubicBezTo>
                      <a:pt x="379" y="537"/>
                      <a:pt x="1" y="1261"/>
                      <a:pt x="1" y="2143"/>
                    </a:cubicBezTo>
                    <a:lnTo>
                      <a:pt x="1" y="3246"/>
                    </a:lnTo>
                    <a:cubicBezTo>
                      <a:pt x="1" y="3435"/>
                      <a:pt x="158" y="3592"/>
                      <a:pt x="347" y="3592"/>
                    </a:cubicBezTo>
                    <a:lnTo>
                      <a:pt x="5262" y="3592"/>
                    </a:lnTo>
                    <a:cubicBezTo>
                      <a:pt x="5451" y="3592"/>
                      <a:pt x="5609" y="3435"/>
                      <a:pt x="5609" y="3246"/>
                    </a:cubicBezTo>
                    <a:lnTo>
                      <a:pt x="5609" y="2143"/>
                    </a:lnTo>
                    <a:cubicBezTo>
                      <a:pt x="5577" y="1261"/>
                      <a:pt x="5199" y="537"/>
                      <a:pt x="4569" y="1"/>
                    </a:cubicBezTo>
                    <a:cubicBezTo>
                      <a:pt x="4128" y="474"/>
                      <a:pt x="3498" y="757"/>
                      <a:pt x="2773" y="757"/>
                    </a:cubicBezTo>
                    <a:cubicBezTo>
                      <a:pt x="2080" y="757"/>
                      <a:pt x="1450" y="474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5" name="Google Shape;6083;p89">
              <a:extLst>
                <a:ext uri="{FF2B5EF4-FFF2-40B4-BE49-F238E27FC236}">
                  <a16:creationId xmlns:a16="http://schemas.microsoft.com/office/drawing/2014/main" id="{ECEE2223-0713-290D-0776-A3132B06AB4E}"/>
                </a:ext>
              </a:extLst>
            </p:cNvPr>
            <p:cNvGrpSpPr/>
            <p:nvPr/>
          </p:nvGrpSpPr>
          <p:grpSpPr>
            <a:xfrm>
              <a:off x="12778350" y="3508962"/>
              <a:ext cx="477145" cy="508349"/>
              <a:chOff x="2034675" y="3617925"/>
              <a:chExt cx="299325" cy="295200"/>
            </a:xfrm>
            <a:grpFill/>
          </p:grpSpPr>
          <p:sp>
            <p:nvSpPr>
              <p:cNvPr id="700" name="Google Shape;6084;p89">
                <a:extLst>
                  <a:ext uri="{FF2B5EF4-FFF2-40B4-BE49-F238E27FC236}">
                    <a16:creationId xmlns:a16="http://schemas.microsoft.com/office/drawing/2014/main" id="{830F0591-A3F8-F046-808B-F193A8BD4E18}"/>
                  </a:ext>
                </a:extLst>
              </p:cNvPr>
              <p:cNvSpPr/>
              <p:nvPr/>
            </p:nvSpPr>
            <p:spPr>
              <a:xfrm>
                <a:off x="2195350" y="3721900"/>
                <a:ext cx="69350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56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lnTo>
                      <a:pt x="2773" y="1355"/>
                    </a:lnTo>
                    <a:cubicBezTo>
                      <a:pt x="2773" y="599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1" name="Google Shape;6085;p89">
                <a:extLst>
                  <a:ext uri="{FF2B5EF4-FFF2-40B4-BE49-F238E27FC236}">
                    <a16:creationId xmlns:a16="http://schemas.microsoft.com/office/drawing/2014/main" id="{A2194A9E-ADF9-B6A9-DDC1-67B25BB8EA4E}"/>
                  </a:ext>
                </a:extLst>
              </p:cNvPr>
              <p:cNvSpPr/>
              <p:nvPr/>
            </p:nvSpPr>
            <p:spPr>
              <a:xfrm>
                <a:off x="2211900" y="3669125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2" name="Google Shape;6086;p89">
                <a:extLst>
                  <a:ext uri="{FF2B5EF4-FFF2-40B4-BE49-F238E27FC236}">
                    <a16:creationId xmlns:a16="http://schemas.microsoft.com/office/drawing/2014/main" id="{C5B9FFF8-724F-F84D-525F-F25CF0FFBDB4}"/>
                  </a:ext>
                </a:extLst>
              </p:cNvPr>
              <p:cNvSpPr/>
              <p:nvPr/>
            </p:nvSpPr>
            <p:spPr>
              <a:xfrm>
                <a:off x="2125250" y="3617925"/>
                <a:ext cx="208750" cy="208750"/>
              </a:xfrm>
              <a:custGeom>
                <a:avLst/>
                <a:gdLst/>
                <a:ahLst/>
                <a:cxnLst/>
                <a:rect l="l" t="t" r="r" b="b"/>
                <a:pathLst>
                  <a:path w="8350" h="8350" extrusionOk="0">
                    <a:moveTo>
                      <a:pt x="4128" y="1387"/>
                    </a:moveTo>
                    <a:cubicBezTo>
                      <a:pt x="4884" y="1387"/>
                      <a:pt x="5514" y="2017"/>
                      <a:pt x="5514" y="2773"/>
                    </a:cubicBezTo>
                    <a:cubicBezTo>
                      <a:pt x="5514" y="3120"/>
                      <a:pt x="5357" y="3466"/>
                      <a:pt x="5136" y="3718"/>
                    </a:cubicBezTo>
                    <a:cubicBezTo>
                      <a:pt x="5766" y="4065"/>
                      <a:pt x="6176" y="4727"/>
                      <a:pt x="6176" y="5514"/>
                    </a:cubicBezTo>
                    <a:lnTo>
                      <a:pt x="6176" y="5892"/>
                    </a:lnTo>
                    <a:lnTo>
                      <a:pt x="6270" y="5892"/>
                    </a:lnTo>
                    <a:cubicBezTo>
                      <a:pt x="6270" y="6081"/>
                      <a:pt x="6113" y="6239"/>
                      <a:pt x="5924" y="6239"/>
                    </a:cubicBezTo>
                    <a:lnTo>
                      <a:pt x="2458" y="6239"/>
                    </a:lnTo>
                    <a:cubicBezTo>
                      <a:pt x="2238" y="6239"/>
                      <a:pt x="2080" y="6081"/>
                      <a:pt x="2080" y="5892"/>
                    </a:cubicBezTo>
                    <a:lnTo>
                      <a:pt x="2080" y="5514"/>
                    </a:lnTo>
                    <a:cubicBezTo>
                      <a:pt x="2080" y="4727"/>
                      <a:pt x="2521" y="4065"/>
                      <a:pt x="3151" y="3718"/>
                    </a:cubicBezTo>
                    <a:cubicBezTo>
                      <a:pt x="2931" y="3466"/>
                      <a:pt x="2773" y="3120"/>
                      <a:pt x="2773" y="2773"/>
                    </a:cubicBezTo>
                    <a:cubicBezTo>
                      <a:pt x="2773" y="2017"/>
                      <a:pt x="3403" y="1387"/>
                      <a:pt x="4128" y="1387"/>
                    </a:cubicBezTo>
                    <a:close/>
                    <a:moveTo>
                      <a:pt x="4191" y="1"/>
                    </a:moveTo>
                    <a:cubicBezTo>
                      <a:pt x="1891" y="1"/>
                      <a:pt x="1" y="1860"/>
                      <a:pt x="1" y="4191"/>
                    </a:cubicBezTo>
                    <a:cubicBezTo>
                      <a:pt x="1" y="6522"/>
                      <a:pt x="1860" y="8350"/>
                      <a:pt x="4191" y="8350"/>
                    </a:cubicBezTo>
                    <a:cubicBezTo>
                      <a:pt x="6459" y="8350"/>
                      <a:pt x="8350" y="6522"/>
                      <a:pt x="8350" y="4191"/>
                    </a:cubicBezTo>
                    <a:cubicBezTo>
                      <a:pt x="8350" y="1860"/>
                      <a:pt x="6459" y="1"/>
                      <a:pt x="4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703" name="Google Shape;6087;p89">
                <a:extLst>
                  <a:ext uri="{FF2B5EF4-FFF2-40B4-BE49-F238E27FC236}">
                    <a16:creationId xmlns:a16="http://schemas.microsoft.com/office/drawing/2014/main" id="{05527298-0086-830D-2EDB-01944D317A3B}"/>
                  </a:ext>
                </a:extLst>
              </p:cNvPr>
              <p:cNvSpPr/>
              <p:nvPr/>
            </p:nvSpPr>
            <p:spPr>
              <a:xfrm>
                <a:off x="2107150" y="3771525"/>
                <a:ext cx="73275" cy="72475"/>
              </a:xfrm>
              <a:custGeom>
                <a:avLst/>
                <a:gdLst/>
                <a:ahLst/>
                <a:cxnLst/>
                <a:rect l="l" t="t" r="r" b="b"/>
                <a:pathLst>
                  <a:path w="2931" h="2899" extrusionOk="0">
                    <a:moveTo>
                      <a:pt x="504" y="0"/>
                    </a:moveTo>
                    <a:lnTo>
                      <a:pt x="378" y="126"/>
                    </a:lnTo>
                    <a:cubicBezTo>
                      <a:pt x="0" y="536"/>
                      <a:pt x="0" y="1198"/>
                      <a:pt x="378" y="1576"/>
                    </a:cubicBezTo>
                    <a:lnTo>
                      <a:pt x="1355" y="2584"/>
                    </a:lnTo>
                    <a:cubicBezTo>
                      <a:pt x="1576" y="2773"/>
                      <a:pt x="1828" y="2899"/>
                      <a:pt x="2111" y="2899"/>
                    </a:cubicBezTo>
                    <a:cubicBezTo>
                      <a:pt x="2395" y="2899"/>
                      <a:pt x="2678" y="2773"/>
                      <a:pt x="2867" y="2584"/>
                    </a:cubicBezTo>
                    <a:lnTo>
                      <a:pt x="2930" y="2458"/>
                    </a:lnTo>
                    <a:cubicBezTo>
                      <a:pt x="1828" y="1985"/>
                      <a:pt x="977" y="1071"/>
                      <a:pt x="5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256" name="Google Shape;6088;p89">
                <a:extLst>
                  <a:ext uri="{FF2B5EF4-FFF2-40B4-BE49-F238E27FC236}">
                    <a16:creationId xmlns:a16="http://schemas.microsoft.com/office/drawing/2014/main" id="{BEB3C781-29D2-E7AE-5357-56E5D019F09B}"/>
                  </a:ext>
                </a:extLst>
              </p:cNvPr>
              <p:cNvSpPr/>
              <p:nvPr/>
            </p:nvSpPr>
            <p:spPr>
              <a:xfrm>
                <a:off x="2034675" y="3816425"/>
                <a:ext cx="100050" cy="967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3868" extrusionOk="0">
                    <a:moveTo>
                      <a:pt x="2521" y="0"/>
                    </a:moveTo>
                    <a:lnTo>
                      <a:pt x="410" y="2111"/>
                    </a:lnTo>
                    <a:cubicBezTo>
                      <a:pt x="1" y="2520"/>
                      <a:pt x="1" y="3182"/>
                      <a:pt x="410" y="3560"/>
                    </a:cubicBezTo>
                    <a:cubicBezTo>
                      <a:pt x="599" y="3765"/>
                      <a:pt x="867" y="3867"/>
                      <a:pt x="1135" y="3867"/>
                    </a:cubicBezTo>
                    <a:cubicBezTo>
                      <a:pt x="1403" y="3867"/>
                      <a:pt x="1671" y="3765"/>
                      <a:pt x="1860" y="3560"/>
                    </a:cubicBezTo>
                    <a:lnTo>
                      <a:pt x="4002" y="1449"/>
                    </a:lnTo>
                    <a:cubicBezTo>
                      <a:pt x="3907" y="1418"/>
                      <a:pt x="3844" y="1323"/>
                      <a:pt x="3750" y="1260"/>
                    </a:cubicBezTo>
                    <a:lnTo>
                      <a:pt x="2773" y="252"/>
                    </a:lnTo>
                    <a:cubicBezTo>
                      <a:pt x="2679" y="189"/>
                      <a:pt x="2616" y="95"/>
                      <a:pt x="2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6" name="Google Shape;6089;p89">
              <a:extLst>
                <a:ext uri="{FF2B5EF4-FFF2-40B4-BE49-F238E27FC236}">
                  <a16:creationId xmlns:a16="http://schemas.microsoft.com/office/drawing/2014/main" id="{4FF5D445-6171-677A-1A88-56614DAF9878}"/>
                </a:ext>
              </a:extLst>
            </p:cNvPr>
            <p:cNvGrpSpPr/>
            <p:nvPr/>
          </p:nvGrpSpPr>
          <p:grpSpPr>
            <a:xfrm>
              <a:off x="12780856" y="4159287"/>
              <a:ext cx="472124" cy="508651"/>
              <a:chOff x="2037825" y="3981825"/>
              <a:chExt cx="296175" cy="295375"/>
            </a:xfrm>
            <a:grpFill/>
          </p:grpSpPr>
          <p:sp>
            <p:nvSpPr>
              <p:cNvPr id="697" name="Google Shape;6090;p89">
                <a:extLst>
                  <a:ext uri="{FF2B5EF4-FFF2-40B4-BE49-F238E27FC236}">
                    <a16:creationId xmlns:a16="http://schemas.microsoft.com/office/drawing/2014/main" id="{D699E5E2-5D4E-3A55-6A18-DD77C98E2086}"/>
                  </a:ext>
                </a:extLst>
              </p:cNvPr>
              <p:cNvSpPr/>
              <p:nvPr/>
            </p:nvSpPr>
            <p:spPr>
              <a:xfrm>
                <a:off x="2072500" y="4085775"/>
                <a:ext cx="882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467" extrusionOk="0">
                    <a:moveTo>
                      <a:pt x="1764" y="1"/>
                    </a:moveTo>
                    <a:cubicBezTo>
                      <a:pt x="819" y="1"/>
                      <a:pt x="0" y="788"/>
                      <a:pt x="0" y="1734"/>
                    </a:cubicBezTo>
                    <a:cubicBezTo>
                      <a:pt x="0" y="2679"/>
                      <a:pt x="819" y="3466"/>
                      <a:pt x="1764" y="3466"/>
                    </a:cubicBezTo>
                    <a:cubicBezTo>
                      <a:pt x="2709" y="3466"/>
                      <a:pt x="3529" y="2679"/>
                      <a:pt x="3529" y="1734"/>
                    </a:cubicBezTo>
                    <a:cubicBezTo>
                      <a:pt x="3529" y="788"/>
                      <a:pt x="2741" y="1"/>
                      <a:pt x="17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8" name="Google Shape;6091;p89">
                <a:extLst>
                  <a:ext uri="{FF2B5EF4-FFF2-40B4-BE49-F238E27FC236}">
                    <a16:creationId xmlns:a16="http://schemas.microsoft.com/office/drawing/2014/main" id="{F5B3FA65-3FDE-3770-F771-DD9481084E0B}"/>
                  </a:ext>
                </a:extLst>
              </p:cNvPr>
              <p:cNvSpPr/>
              <p:nvPr/>
            </p:nvSpPr>
            <p:spPr>
              <a:xfrm>
                <a:off x="2176450" y="3981825"/>
                <a:ext cx="15755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6239" extrusionOk="0">
                    <a:moveTo>
                      <a:pt x="3151" y="1733"/>
                    </a:moveTo>
                    <a:cubicBezTo>
                      <a:pt x="3372" y="1733"/>
                      <a:pt x="3529" y="1890"/>
                      <a:pt x="3529" y="2079"/>
                    </a:cubicBezTo>
                    <a:cubicBezTo>
                      <a:pt x="3529" y="2268"/>
                      <a:pt x="3372" y="2426"/>
                      <a:pt x="3151" y="2426"/>
                    </a:cubicBezTo>
                    <a:cubicBezTo>
                      <a:pt x="2962" y="2426"/>
                      <a:pt x="2805" y="2268"/>
                      <a:pt x="2805" y="2079"/>
                    </a:cubicBezTo>
                    <a:cubicBezTo>
                      <a:pt x="2805" y="1890"/>
                      <a:pt x="2962" y="1733"/>
                      <a:pt x="3151" y="1733"/>
                    </a:cubicBezTo>
                    <a:close/>
                    <a:moveTo>
                      <a:pt x="3151" y="2773"/>
                    </a:moveTo>
                    <a:cubicBezTo>
                      <a:pt x="3372" y="2773"/>
                      <a:pt x="3529" y="2930"/>
                      <a:pt x="3529" y="3151"/>
                    </a:cubicBezTo>
                    <a:lnTo>
                      <a:pt x="3529" y="4505"/>
                    </a:lnTo>
                    <a:cubicBezTo>
                      <a:pt x="3529" y="4726"/>
                      <a:pt x="3372" y="4883"/>
                      <a:pt x="3151" y="4883"/>
                    </a:cubicBezTo>
                    <a:cubicBezTo>
                      <a:pt x="2962" y="4883"/>
                      <a:pt x="2805" y="4726"/>
                      <a:pt x="2805" y="4505"/>
                    </a:cubicBezTo>
                    <a:lnTo>
                      <a:pt x="2805" y="3151"/>
                    </a:lnTo>
                    <a:cubicBezTo>
                      <a:pt x="2805" y="2930"/>
                      <a:pt x="2962" y="2773"/>
                      <a:pt x="3151" y="2773"/>
                    </a:cubicBezTo>
                    <a:close/>
                    <a:moveTo>
                      <a:pt x="3151" y="0"/>
                    </a:moveTo>
                    <a:cubicBezTo>
                      <a:pt x="1418" y="0"/>
                      <a:pt x="64" y="1418"/>
                      <a:pt x="64" y="3088"/>
                    </a:cubicBezTo>
                    <a:cubicBezTo>
                      <a:pt x="64" y="3655"/>
                      <a:pt x="158" y="4159"/>
                      <a:pt x="442" y="4631"/>
                    </a:cubicBezTo>
                    <a:lnTo>
                      <a:pt x="64" y="5765"/>
                    </a:lnTo>
                    <a:cubicBezTo>
                      <a:pt x="1" y="5892"/>
                      <a:pt x="64" y="6018"/>
                      <a:pt x="127" y="6112"/>
                    </a:cubicBezTo>
                    <a:cubicBezTo>
                      <a:pt x="190" y="6207"/>
                      <a:pt x="379" y="6238"/>
                      <a:pt x="473" y="6238"/>
                    </a:cubicBezTo>
                    <a:lnTo>
                      <a:pt x="1796" y="5923"/>
                    </a:lnTo>
                    <a:cubicBezTo>
                      <a:pt x="2206" y="6175"/>
                      <a:pt x="2679" y="6238"/>
                      <a:pt x="3214" y="6238"/>
                    </a:cubicBezTo>
                    <a:cubicBezTo>
                      <a:pt x="4947" y="6238"/>
                      <a:pt x="6302" y="4820"/>
                      <a:pt x="6302" y="3119"/>
                    </a:cubicBezTo>
                    <a:cubicBezTo>
                      <a:pt x="6270" y="1418"/>
                      <a:pt x="4884" y="0"/>
                      <a:pt x="31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9" name="Google Shape;6092;p89">
                <a:extLst>
                  <a:ext uri="{FF2B5EF4-FFF2-40B4-BE49-F238E27FC236}">
                    <a16:creationId xmlns:a16="http://schemas.microsoft.com/office/drawing/2014/main" id="{0217B154-EE36-0B79-70D5-7E32379206BA}"/>
                  </a:ext>
                </a:extLst>
              </p:cNvPr>
              <p:cNvSpPr/>
              <p:nvPr/>
            </p:nvSpPr>
            <p:spPr>
              <a:xfrm>
                <a:off x="2037825" y="4168475"/>
                <a:ext cx="157550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4349" extrusionOk="0">
                    <a:moveTo>
                      <a:pt x="1356" y="1"/>
                    </a:moveTo>
                    <a:cubicBezTo>
                      <a:pt x="568" y="568"/>
                      <a:pt x="1" y="1513"/>
                      <a:pt x="1" y="2553"/>
                    </a:cubicBezTo>
                    <a:lnTo>
                      <a:pt x="1" y="3970"/>
                    </a:lnTo>
                    <a:cubicBezTo>
                      <a:pt x="1" y="4222"/>
                      <a:pt x="158" y="4348"/>
                      <a:pt x="347" y="4348"/>
                    </a:cubicBezTo>
                    <a:lnTo>
                      <a:pt x="5955" y="4348"/>
                    </a:lnTo>
                    <a:cubicBezTo>
                      <a:pt x="6144" y="4348"/>
                      <a:pt x="6302" y="4191"/>
                      <a:pt x="6302" y="3970"/>
                    </a:cubicBezTo>
                    <a:lnTo>
                      <a:pt x="6302" y="2553"/>
                    </a:lnTo>
                    <a:cubicBezTo>
                      <a:pt x="6302" y="1513"/>
                      <a:pt x="5798" y="599"/>
                      <a:pt x="4947" y="1"/>
                    </a:cubicBezTo>
                    <a:cubicBezTo>
                      <a:pt x="4538" y="505"/>
                      <a:pt x="3844" y="820"/>
                      <a:pt x="3151" y="820"/>
                    </a:cubicBezTo>
                    <a:cubicBezTo>
                      <a:pt x="2427" y="820"/>
                      <a:pt x="1765" y="505"/>
                      <a:pt x="13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7" name="Google Shape;6093;p89">
              <a:extLst>
                <a:ext uri="{FF2B5EF4-FFF2-40B4-BE49-F238E27FC236}">
                  <a16:creationId xmlns:a16="http://schemas.microsoft.com/office/drawing/2014/main" id="{929F4A61-6EB8-1859-2CDB-95F7DA83F0A6}"/>
                </a:ext>
              </a:extLst>
            </p:cNvPr>
            <p:cNvGrpSpPr/>
            <p:nvPr/>
          </p:nvGrpSpPr>
          <p:grpSpPr>
            <a:xfrm>
              <a:off x="11007443" y="4882368"/>
              <a:ext cx="472124" cy="416435"/>
              <a:chOff x="3860400" y="3254050"/>
              <a:chExt cx="296175" cy="241825"/>
            </a:xfrm>
            <a:grpFill/>
          </p:grpSpPr>
          <p:sp>
            <p:nvSpPr>
              <p:cNvPr id="690" name="Google Shape;6094;p89">
                <a:extLst>
                  <a:ext uri="{FF2B5EF4-FFF2-40B4-BE49-F238E27FC236}">
                    <a16:creationId xmlns:a16="http://schemas.microsoft.com/office/drawing/2014/main" id="{C6258DDF-4216-04C4-ED3E-68D0FEC30712}"/>
                  </a:ext>
                </a:extLst>
              </p:cNvPr>
              <p:cNvSpPr/>
              <p:nvPr/>
            </p:nvSpPr>
            <p:spPr>
              <a:xfrm>
                <a:off x="4112425" y="3358025"/>
                <a:ext cx="441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cubicBezTo>
                      <a:pt x="1" y="567"/>
                      <a:pt x="158" y="725"/>
                      <a:pt x="347" y="725"/>
                    </a:cubicBezTo>
                    <a:lnTo>
                      <a:pt x="1419" y="725"/>
                    </a:lnTo>
                    <a:cubicBezTo>
                      <a:pt x="1608" y="725"/>
                      <a:pt x="1765" y="567"/>
                      <a:pt x="1765" y="378"/>
                    </a:cubicBezTo>
                    <a:cubicBezTo>
                      <a:pt x="1734" y="158"/>
                      <a:pt x="1608" y="0"/>
                      <a:pt x="14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1" name="Google Shape;6095;p89">
                <a:extLst>
                  <a:ext uri="{FF2B5EF4-FFF2-40B4-BE49-F238E27FC236}">
                    <a16:creationId xmlns:a16="http://schemas.microsoft.com/office/drawing/2014/main" id="{F62729F3-BF8E-621F-F815-BCE094F2E91F}"/>
                  </a:ext>
                </a:extLst>
              </p:cNvPr>
              <p:cNvSpPr/>
              <p:nvPr/>
            </p:nvSpPr>
            <p:spPr>
              <a:xfrm>
                <a:off x="4102200" y="3393475"/>
                <a:ext cx="3705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355" extrusionOk="0">
                    <a:moveTo>
                      <a:pt x="394" y="0"/>
                    </a:moveTo>
                    <a:cubicBezTo>
                      <a:pt x="308" y="0"/>
                      <a:pt x="221" y="32"/>
                      <a:pt x="158" y="95"/>
                    </a:cubicBezTo>
                    <a:cubicBezTo>
                      <a:pt x="0" y="221"/>
                      <a:pt x="0" y="410"/>
                      <a:pt x="158" y="567"/>
                    </a:cubicBezTo>
                    <a:lnTo>
                      <a:pt x="882" y="1260"/>
                    </a:lnTo>
                    <a:cubicBezTo>
                      <a:pt x="945" y="1323"/>
                      <a:pt x="1032" y="1355"/>
                      <a:pt x="1119" y="1355"/>
                    </a:cubicBezTo>
                    <a:cubicBezTo>
                      <a:pt x="1205" y="1355"/>
                      <a:pt x="1292" y="1323"/>
                      <a:pt x="1355" y="1260"/>
                    </a:cubicBezTo>
                    <a:cubicBezTo>
                      <a:pt x="1481" y="1134"/>
                      <a:pt x="1481" y="914"/>
                      <a:pt x="1355" y="788"/>
                    </a:cubicBezTo>
                    <a:lnTo>
                      <a:pt x="630" y="95"/>
                    </a:lnTo>
                    <a:cubicBezTo>
                      <a:pt x="567" y="32"/>
                      <a:pt x="481" y="0"/>
                      <a:pt x="3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2" name="Google Shape;6096;p89">
                <a:extLst>
                  <a:ext uri="{FF2B5EF4-FFF2-40B4-BE49-F238E27FC236}">
                    <a16:creationId xmlns:a16="http://schemas.microsoft.com/office/drawing/2014/main" id="{98DD44B0-1754-32CC-7F69-FCF62C98C7C7}"/>
                  </a:ext>
                </a:extLst>
              </p:cNvPr>
              <p:cNvSpPr/>
              <p:nvPr/>
            </p:nvSpPr>
            <p:spPr>
              <a:xfrm>
                <a:off x="4103775" y="3306025"/>
                <a:ext cx="35475" cy="34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0" extrusionOk="0">
                    <a:moveTo>
                      <a:pt x="1056" y="1"/>
                    </a:moveTo>
                    <a:cubicBezTo>
                      <a:pt x="969" y="1"/>
                      <a:pt x="882" y="32"/>
                      <a:pt x="819" y="96"/>
                    </a:cubicBezTo>
                    <a:lnTo>
                      <a:pt x="95" y="789"/>
                    </a:lnTo>
                    <a:cubicBezTo>
                      <a:pt x="0" y="915"/>
                      <a:pt x="0" y="1135"/>
                      <a:pt x="95" y="1261"/>
                    </a:cubicBezTo>
                    <a:cubicBezTo>
                      <a:pt x="158" y="1340"/>
                      <a:pt x="252" y="1379"/>
                      <a:pt x="343" y="1379"/>
                    </a:cubicBezTo>
                    <a:cubicBezTo>
                      <a:pt x="434" y="1379"/>
                      <a:pt x="520" y="1340"/>
                      <a:pt x="567" y="1261"/>
                    </a:cubicBezTo>
                    <a:lnTo>
                      <a:pt x="1292" y="568"/>
                    </a:lnTo>
                    <a:cubicBezTo>
                      <a:pt x="1418" y="442"/>
                      <a:pt x="1418" y="190"/>
                      <a:pt x="1292" y="96"/>
                    </a:cubicBezTo>
                    <a:cubicBezTo>
                      <a:pt x="1229" y="32"/>
                      <a:pt x="1142" y="1"/>
                      <a:pt x="10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3" name="Google Shape;6097;p89">
                <a:extLst>
                  <a:ext uri="{FF2B5EF4-FFF2-40B4-BE49-F238E27FC236}">
                    <a16:creationId xmlns:a16="http://schemas.microsoft.com/office/drawing/2014/main" id="{1D570B97-5DA4-596E-2E6C-772B24B86204}"/>
                  </a:ext>
                </a:extLst>
              </p:cNvPr>
              <p:cNvSpPr/>
              <p:nvPr/>
            </p:nvSpPr>
            <p:spPr>
              <a:xfrm>
                <a:off x="3860400" y="3306025"/>
                <a:ext cx="105550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4192" extrusionOk="0">
                    <a:moveTo>
                      <a:pt x="2489" y="1"/>
                    </a:moveTo>
                    <a:cubicBezTo>
                      <a:pt x="2048" y="1"/>
                      <a:pt x="1639" y="285"/>
                      <a:pt x="1481" y="726"/>
                    </a:cubicBezTo>
                    <a:lnTo>
                      <a:pt x="1418" y="726"/>
                    </a:lnTo>
                    <a:cubicBezTo>
                      <a:pt x="662" y="726"/>
                      <a:pt x="0" y="1356"/>
                      <a:pt x="0" y="2080"/>
                    </a:cubicBezTo>
                    <a:cubicBezTo>
                      <a:pt x="0" y="2836"/>
                      <a:pt x="630" y="3467"/>
                      <a:pt x="1418" y="3467"/>
                    </a:cubicBezTo>
                    <a:lnTo>
                      <a:pt x="1481" y="3467"/>
                    </a:lnTo>
                    <a:cubicBezTo>
                      <a:pt x="1639" y="3845"/>
                      <a:pt x="2017" y="4191"/>
                      <a:pt x="2489" y="4191"/>
                    </a:cubicBezTo>
                    <a:lnTo>
                      <a:pt x="4222" y="4191"/>
                    </a:lnTo>
                    <a:lnTo>
                      <a:pt x="422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4" name="Google Shape;6098;p89">
                <a:extLst>
                  <a:ext uri="{FF2B5EF4-FFF2-40B4-BE49-F238E27FC236}">
                    <a16:creationId xmlns:a16="http://schemas.microsoft.com/office/drawing/2014/main" id="{32E05B25-3249-CFCA-3AF1-24CA895EA60E}"/>
                  </a:ext>
                </a:extLst>
              </p:cNvPr>
              <p:cNvSpPr/>
              <p:nvPr/>
            </p:nvSpPr>
            <p:spPr>
              <a:xfrm>
                <a:off x="4050225" y="3254050"/>
                <a:ext cx="35450" cy="20875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8350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7625"/>
                    </a:lnTo>
                    <a:cubicBezTo>
                      <a:pt x="0" y="8034"/>
                      <a:pt x="315" y="8349"/>
                      <a:pt x="725" y="8349"/>
                    </a:cubicBezTo>
                    <a:cubicBezTo>
                      <a:pt x="1134" y="8286"/>
                      <a:pt x="1418" y="8003"/>
                      <a:pt x="1418" y="7625"/>
                    </a:cubicBezTo>
                    <a:lnTo>
                      <a:pt x="1418" y="694"/>
                    </a:ln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5" name="Google Shape;6099;p89">
                <a:extLst>
                  <a:ext uri="{FF2B5EF4-FFF2-40B4-BE49-F238E27FC236}">
                    <a16:creationId xmlns:a16="http://schemas.microsoft.com/office/drawing/2014/main" id="{10A427A5-C1FC-2F2D-5706-916B5F9193A0}"/>
                  </a:ext>
                </a:extLst>
              </p:cNvPr>
              <p:cNvSpPr/>
              <p:nvPr/>
            </p:nvSpPr>
            <p:spPr>
              <a:xfrm>
                <a:off x="3912375" y="3426550"/>
                <a:ext cx="512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773" extrusionOk="0">
                    <a:moveTo>
                      <a:pt x="1" y="0"/>
                    </a:moveTo>
                    <a:lnTo>
                      <a:pt x="1" y="1764"/>
                    </a:lnTo>
                    <a:cubicBezTo>
                      <a:pt x="1" y="2363"/>
                      <a:pt x="473" y="2773"/>
                      <a:pt x="1040" y="2773"/>
                    </a:cubicBezTo>
                    <a:cubicBezTo>
                      <a:pt x="1607" y="2773"/>
                      <a:pt x="2048" y="2300"/>
                      <a:pt x="2048" y="1764"/>
                    </a:cubicBezTo>
                    <a:lnTo>
                      <a:pt x="2048" y="32"/>
                    </a:lnTo>
                    <a:lnTo>
                      <a:pt x="316" y="32"/>
                    </a:lnTo>
                    <a:cubicBezTo>
                      <a:pt x="253" y="32"/>
                      <a:pt x="127" y="3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96" name="Google Shape;6100;p89">
                <a:extLst>
                  <a:ext uri="{FF2B5EF4-FFF2-40B4-BE49-F238E27FC236}">
                    <a16:creationId xmlns:a16="http://schemas.microsoft.com/office/drawing/2014/main" id="{2FC592EC-7944-B3F0-96F1-01D82C246163}"/>
                  </a:ext>
                </a:extLst>
              </p:cNvPr>
              <p:cNvSpPr/>
              <p:nvPr/>
            </p:nvSpPr>
            <p:spPr>
              <a:xfrm>
                <a:off x="3982475" y="3275325"/>
                <a:ext cx="52000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6554" extrusionOk="0">
                    <a:moveTo>
                      <a:pt x="2080" y="0"/>
                    </a:moveTo>
                    <a:lnTo>
                      <a:pt x="1765" y="315"/>
                    </a:lnTo>
                    <a:cubicBezTo>
                      <a:pt x="1292" y="788"/>
                      <a:pt x="662" y="1071"/>
                      <a:pt x="1" y="1166"/>
                    </a:cubicBezTo>
                    <a:lnTo>
                      <a:pt x="1" y="5419"/>
                    </a:lnTo>
                    <a:cubicBezTo>
                      <a:pt x="662" y="5482"/>
                      <a:pt x="1292" y="5766"/>
                      <a:pt x="1765" y="6238"/>
                    </a:cubicBezTo>
                    <a:lnTo>
                      <a:pt x="2080" y="6553"/>
                    </a:ln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8" name="Google Shape;6101;p89">
              <a:extLst>
                <a:ext uri="{FF2B5EF4-FFF2-40B4-BE49-F238E27FC236}">
                  <a16:creationId xmlns:a16="http://schemas.microsoft.com/office/drawing/2014/main" id="{338ACDA6-2FAE-CDAD-C53D-C11C97B19F3D}"/>
                </a:ext>
              </a:extLst>
            </p:cNvPr>
            <p:cNvGrpSpPr/>
            <p:nvPr/>
          </p:nvGrpSpPr>
          <p:grpSpPr>
            <a:xfrm>
              <a:off x="11006808" y="5488250"/>
              <a:ext cx="473399" cy="510029"/>
              <a:chOff x="3859600" y="3591950"/>
              <a:chExt cx="296975" cy="296175"/>
            </a:xfrm>
            <a:grpFill/>
          </p:grpSpPr>
          <p:sp>
            <p:nvSpPr>
              <p:cNvPr id="687" name="Google Shape;6102;p89">
                <a:extLst>
                  <a:ext uri="{FF2B5EF4-FFF2-40B4-BE49-F238E27FC236}">
                    <a16:creationId xmlns:a16="http://schemas.microsoft.com/office/drawing/2014/main" id="{192FFD74-1665-0A33-0981-F7FB1F7FCCA2}"/>
                  </a:ext>
                </a:extLst>
              </p:cNvPr>
              <p:cNvSpPr/>
              <p:nvPr/>
            </p:nvSpPr>
            <p:spPr>
              <a:xfrm>
                <a:off x="4034450" y="3766000"/>
                <a:ext cx="122125" cy="1221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4885" extrusionOk="0">
                    <a:moveTo>
                      <a:pt x="2395" y="1324"/>
                    </a:moveTo>
                    <a:cubicBezTo>
                      <a:pt x="2616" y="1324"/>
                      <a:pt x="2773" y="1482"/>
                      <a:pt x="2773" y="1702"/>
                    </a:cubicBezTo>
                    <a:lnTo>
                      <a:pt x="2773" y="2049"/>
                    </a:lnTo>
                    <a:lnTo>
                      <a:pt x="3120" y="2049"/>
                    </a:lnTo>
                    <a:cubicBezTo>
                      <a:pt x="3309" y="2049"/>
                      <a:pt x="3466" y="2206"/>
                      <a:pt x="3466" y="2395"/>
                    </a:cubicBezTo>
                    <a:cubicBezTo>
                      <a:pt x="3466" y="2584"/>
                      <a:pt x="3309" y="2742"/>
                      <a:pt x="3120" y="2742"/>
                    </a:cubicBezTo>
                    <a:lnTo>
                      <a:pt x="2395" y="2742"/>
                    </a:lnTo>
                    <a:cubicBezTo>
                      <a:pt x="2206" y="2742"/>
                      <a:pt x="2049" y="2584"/>
                      <a:pt x="2049" y="2395"/>
                    </a:cubicBezTo>
                    <a:lnTo>
                      <a:pt x="2049" y="1702"/>
                    </a:lnTo>
                    <a:cubicBezTo>
                      <a:pt x="2049" y="1482"/>
                      <a:pt x="2206" y="1324"/>
                      <a:pt x="2395" y="1324"/>
                    </a:cubicBezTo>
                    <a:close/>
                    <a:moveTo>
                      <a:pt x="2458" y="1"/>
                    </a:moveTo>
                    <a:cubicBezTo>
                      <a:pt x="1104" y="1"/>
                      <a:pt x="1" y="1103"/>
                      <a:pt x="1" y="2427"/>
                    </a:cubicBezTo>
                    <a:cubicBezTo>
                      <a:pt x="1" y="3781"/>
                      <a:pt x="1104" y="4884"/>
                      <a:pt x="2458" y="4884"/>
                    </a:cubicBezTo>
                    <a:cubicBezTo>
                      <a:pt x="3782" y="4884"/>
                      <a:pt x="4884" y="3781"/>
                      <a:pt x="4884" y="2427"/>
                    </a:cubicBezTo>
                    <a:cubicBezTo>
                      <a:pt x="4853" y="1072"/>
                      <a:pt x="3782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8" name="Google Shape;6103;p89">
                <a:extLst>
                  <a:ext uri="{FF2B5EF4-FFF2-40B4-BE49-F238E27FC236}">
                    <a16:creationId xmlns:a16="http://schemas.microsoft.com/office/drawing/2014/main" id="{9794094C-67D6-06BB-31A5-9DD55E26ED52}"/>
                  </a:ext>
                </a:extLst>
              </p:cNvPr>
              <p:cNvSpPr/>
              <p:nvPr/>
            </p:nvSpPr>
            <p:spPr>
              <a:xfrm>
                <a:off x="3860400" y="3679375"/>
                <a:ext cx="260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6932" extrusionOk="0">
                    <a:moveTo>
                      <a:pt x="2426" y="662"/>
                    </a:moveTo>
                    <a:cubicBezTo>
                      <a:pt x="2647" y="662"/>
                      <a:pt x="2804" y="819"/>
                      <a:pt x="2804" y="1008"/>
                    </a:cubicBezTo>
                    <a:cubicBezTo>
                      <a:pt x="2804" y="1197"/>
                      <a:pt x="2647" y="1355"/>
                      <a:pt x="2426" y="1355"/>
                    </a:cubicBezTo>
                    <a:lnTo>
                      <a:pt x="1733" y="1355"/>
                    </a:lnTo>
                    <a:cubicBezTo>
                      <a:pt x="1544" y="1355"/>
                      <a:pt x="1387" y="1197"/>
                      <a:pt x="1387" y="1008"/>
                    </a:cubicBezTo>
                    <a:cubicBezTo>
                      <a:pt x="1387" y="819"/>
                      <a:pt x="1544" y="662"/>
                      <a:pt x="1733" y="662"/>
                    </a:cubicBezTo>
                    <a:close/>
                    <a:moveTo>
                      <a:pt x="4537" y="662"/>
                    </a:moveTo>
                    <a:cubicBezTo>
                      <a:pt x="4726" y="662"/>
                      <a:pt x="4884" y="819"/>
                      <a:pt x="4884" y="1008"/>
                    </a:cubicBezTo>
                    <a:cubicBezTo>
                      <a:pt x="4884" y="1197"/>
                      <a:pt x="4695" y="1355"/>
                      <a:pt x="4537" y="1355"/>
                    </a:cubicBezTo>
                    <a:lnTo>
                      <a:pt x="3812" y="1355"/>
                    </a:lnTo>
                    <a:cubicBezTo>
                      <a:pt x="3623" y="1355"/>
                      <a:pt x="3466" y="1197"/>
                      <a:pt x="3466" y="1008"/>
                    </a:cubicBezTo>
                    <a:cubicBezTo>
                      <a:pt x="3466" y="819"/>
                      <a:pt x="3623" y="662"/>
                      <a:pt x="3812" y="662"/>
                    </a:cubicBezTo>
                    <a:close/>
                    <a:moveTo>
                      <a:pt x="6648" y="662"/>
                    </a:moveTo>
                    <a:cubicBezTo>
                      <a:pt x="6837" y="662"/>
                      <a:pt x="6994" y="819"/>
                      <a:pt x="6994" y="1008"/>
                    </a:cubicBezTo>
                    <a:cubicBezTo>
                      <a:pt x="6994" y="1197"/>
                      <a:pt x="6837" y="1355"/>
                      <a:pt x="6648" y="1355"/>
                    </a:cubicBezTo>
                    <a:lnTo>
                      <a:pt x="5955" y="1355"/>
                    </a:lnTo>
                    <a:cubicBezTo>
                      <a:pt x="5734" y="1355"/>
                      <a:pt x="5577" y="1197"/>
                      <a:pt x="5577" y="1008"/>
                    </a:cubicBezTo>
                    <a:cubicBezTo>
                      <a:pt x="5577" y="819"/>
                      <a:pt x="5734" y="662"/>
                      <a:pt x="5955" y="662"/>
                    </a:cubicBezTo>
                    <a:close/>
                    <a:moveTo>
                      <a:pt x="8727" y="662"/>
                    </a:moveTo>
                    <a:cubicBezTo>
                      <a:pt x="8948" y="662"/>
                      <a:pt x="9105" y="819"/>
                      <a:pt x="9105" y="1008"/>
                    </a:cubicBezTo>
                    <a:cubicBezTo>
                      <a:pt x="9105" y="1197"/>
                      <a:pt x="8948" y="1355"/>
                      <a:pt x="8727" y="1355"/>
                    </a:cubicBezTo>
                    <a:lnTo>
                      <a:pt x="8034" y="1355"/>
                    </a:lnTo>
                    <a:cubicBezTo>
                      <a:pt x="7845" y="1355"/>
                      <a:pt x="7688" y="1197"/>
                      <a:pt x="7688" y="1008"/>
                    </a:cubicBezTo>
                    <a:cubicBezTo>
                      <a:pt x="7688" y="819"/>
                      <a:pt x="7845" y="662"/>
                      <a:pt x="8034" y="662"/>
                    </a:cubicBezTo>
                    <a:close/>
                    <a:moveTo>
                      <a:pt x="2426" y="2080"/>
                    </a:moveTo>
                    <a:cubicBezTo>
                      <a:pt x="2647" y="2080"/>
                      <a:pt x="2804" y="2237"/>
                      <a:pt x="2804" y="2426"/>
                    </a:cubicBezTo>
                    <a:cubicBezTo>
                      <a:pt x="2804" y="2647"/>
                      <a:pt x="2647" y="2773"/>
                      <a:pt x="2426" y="2773"/>
                    </a:cubicBezTo>
                    <a:lnTo>
                      <a:pt x="1733" y="2773"/>
                    </a:lnTo>
                    <a:cubicBezTo>
                      <a:pt x="1544" y="2773"/>
                      <a:pt x="1387" y="2647"/>
                      <a:pt x="1387" y="2426"/>
                    </a:cubicBezTo>
                    <a:cubicBezTo>
                      <a:pt x="1387" y="2206"/>
                      <a:pt x="1544" y="2080"/>
                      <a:pt x="1733" y="2080"/>
                    </a:cubicBezTo>
                    <a:close/>
                    <a:moveTo>
                      <a:pt x="4537" y="2080"/>
                    </a:moveTo>
                    <a:cubicBezTo>
                      <a:pt x="4726" y="2080"/>
                      <a:pt x="4884" y="2237"/>
                      <a:pt x="4884" y="2426"/>
                    </a:cubicBezTo>
                    <a:cubicBezTo>
                      <a:pt x="4884" y="2647"/>
                      <a:pt x="4695" y="2773"/>
                      <a:pt x="4537" y="2773"/>
                    </a:cubicBezTo>
                    <a:lnTo>
                      <a:pt x="3812" y="2773"/>
                    </a:lnTo>
                    <a:cubicBezTo>
                      <a:pt x="3623" y="2773"/>
                      <a:pt x="3466" y="2647"/>
                      <a:pt x="3466" y="2426"/>
                    </a:cubicBezTo>
                    <a:cubicBezTo>
                      <a:pt x="3466" y="2206"/>
                      <a:pt x="3623" y="2080"/>
                      <a:pt x="3812" y="2080"/>
                    </a:cubicBezTo>
                    <a:close/>
                    <a:moveTo>
                      <a:pt x="6648" y="2080"/>
                    </a:moveTo>
                    <a:cubicBezTo>
                      <a:pt x="6837" y="2080"/>
                      <a:pt x="6994" y="2237"/>
                      <a:pt x="6994" y="2426"/>
                    </a:cubicBezTo>
                    <a:cubicBezTo>
                      <a:pt x="6994" y="2647"/>
                      <a:pt x="6837" y="2773"/>
                      <a:pt x="6648" y="2773"/>
                    </a:cubicBezTo>
                    <a:lnTo>
                      <a:pt x="5955" y="2773"/>
                    </a:lnTo>
                    <a:cubicBezTo>
                      <a:pt x="5734" y="2773"/>
                      <a:pt x="5577" y="2647"/>
                      <a:pt x="5577" y="2426"/>
                    </a:cubicBezTo>
                    <a:cubicBezTo>
                      <a:pt x="5577" y="2206"/>
                      <a:pt x="5734" y="2080"/>
                      <a:pt x="5955" y="2080"/>
                    </a:cubicBezTo>
                    <a:close/>
                    <a:moveTo>
                      <a:pt x="8727" y="2080"/>
                    </a:moveTo>
                    <a:cubicBezTo>
                      <a:pt x="8948" y="2080"/>
                      <a:pt x="9105" y="2237"/>
                      <a:pt x="9105" y="2426"/>
                    </a:cubicBezTo>
                    <a:cubicBezTo>
                      <a:pt x="9105" y="2647"/>
                      <a:pt x="8948" y="2773"/>
                      <a:pt x="8727" y="2773"/>
                    </a:cubicBezTo>
                    <a:lnTo>
                      <a:pt x="8034" y="2773"/>
                    </a:lnTo>
                    <a:cubicBezTo>
                      <a:pt x="7845" y="2773"/>
                      <a:pt x="7688" y="2647"/>
                      <a:pt x="7688" y="2426"/>
                    </a:cubicBezTo>
                    <a:cubicBezTo>
                      <a:pt x="7688" y="2206"/>
                      <a:pt x="7845" y="2080"/>
                      <a:pt x="8034" y="2080"/>
                    </a:cubicBezTo>
                    <a:close/>
                    <a:moveTo>
                      <a:pt x="2426" y="3466"/>
                    </a:moveTo>
                    <a:cubicBezTo>
                      <a:pt x="2647" y="3466"/>
                      <a:pt x="2804" y="3623"/>
                      <a:pt x="2804" y="3812"/>
                    </a:cubicBezTo>
                    <a:cubicBezTo>
                      <a:pt x="2804" y="4001"/>
                      <a:pt x="2647" y="4159"/>
                      <a:pt x="2426" y="4159"/>
                    </a:cubicBezTo>
                    <a:lnTo>
                      <a:pt x="1733" y="4159"/>
                    </a:lnTo>
                    <a:cubicBezTo>
                      <a:pt x="1544" y="4159"/>
                      <a:pt x="1387" y="4001"/>
                      <a:pt x="1387" y="3812"/>
                    </a:cubicBezTo>
                    <a:cubicBezTo>
                      <a:pt x="1387" y="3623"/>
                      <a:pt x="1544" y="3466"/>
                      <a:pt x="1733" y="3466"/>
                    </a:cubicBezTo>
                    <a:close/>
                    <a:moveTo>
                      <a:pt x="4537" y="3466"/>
                    </a:moveTo>
                    <a:cubicBezTo>
                      <a:pt x="4726" y="3466"/>
                      <a:pt x="4884" y="3623"/>
                      <a:pt x="4884" y="3812"/>
                    </a:cubicBezTo>
                    <a:cubicBezTo>
                      <a:pt x="4884" y="4001"/>
                      <a:pt x="4695" y="4159"/>
                      <a:pt x="4537" y="4159"/>
                    </a:cubicBezTo>
                    <a:lnTo>
                      <a:pt x="3812" y="4159"/>
                    </a:lnTo>
                    <a:cubicBezTo>
                      <a:pt x="3623" y="4159"/>
                      <a:pt x="3466" y="4001"/>
                      <a:pt x="3466" y="3812"/>
                    </a:cubicBezTo>
                    <a:cubicBezTo>
                      <a:pt x="3466" y="3623"/>
                      <a:pt x="3623" y="3466"/>
                      <a:pt x="3812" y="3466"/>
                    </a:cubicBezTo>
                    <a:close/>
                    <a:moveTo>
                      <a:pt x="6648" y="3466"/>
                    </a:moveTo>
                    <a:cubicBezTo>
                      <a:pt x="6837" y="3466"/>
                      <a:pt x="6994" y="3623"/>
                      <a:pt x="6994" y="3812"/>
                    </a:cubicBezTo>
                    <a:cubicBezTo>
                      <a:pt x="6994" y="4001"/>
                      <a:pt x="6837" y="4159"/>
                      <a:pt x="6648" y="4159"/>
                    </a:cubicBezTo>
                    <a:lnTo>
                      <a:pt x="5955" y="4159"/>
                    </a:lnTo>
                    <a:cubicBezTo>
                      <a:pt x="5734" y="4159"/>
                      <a:pt x="5577" y="4001"/>
                      <a:pt x="5577" y="3812"/>
                    </a:cubicBezTo>
                    <a:cubicBezTo>
                      <a:pt x="5577" y="3623"/>
                      <a:pt x="5734" y="3466"/>
                      <a:pt x="5955" y="3466"/>
                    </a:cubicBezTo>
                    <a:close/>
                    <a:moveTo>
                      <a:pt x="2426" y="4852"/>
                    </a:moveTo>
                    <a:cubicBezTo>
                      <a:pt x="2647" y="4852"/>
                      <a:pt x="2804" y="5010"/>
                      <a:pt x="2804" y="5199"/>
                    </a:cubicBezTo>
                    <a:cubicBezTo>
                      <a:pt x="2804" y="5388"/>
                      <a:pt x="2647" y="5545"/>
                      <a:pt x="2426" y="5545"/>
                    </a:cubicBezTo>
                    <a:lnTo>
                      <a:pt x="1733" y="5545"/>
                    </a:lnTo>
                    <a:cubicBezTo>
                      <a:pt x="1544" y="5545"/>
                      <a:pt x="1387" y="5388"/>
                      <a:pt x="1387" y="5199"/>
                    </a:cubicBezTo>
                    <a:cubicBezTo>
                      <a:pt x="1387" y="5010"/>
                      <a:pt x="1544" y="4852"/>
                      <a:pt x="1733" y="4852"/>
                    </a:cubicBezTo>
                    <a:close/>
                    <a:moveTo>
                      <a:pt x="4537" y="4852"/>
                    </a:moveTo>
                    <a:cubicBezTo>
                      <a:pt x="4726" y="4852"/>
                      <a:pt x="4884" y="5010"/>
                      <a:pt x="4884" y="5199"/>
                    </a:cubicBezTo>
                    <a:cubicBezTo>
                      <a:pt x="4884" y="5388"/>
                      <a:pt x="4695" y="5545"/>
                      <a:pt x="4537" y="5545"/>
                    </a:cubicBezTo>
                    <a:lnTo>
                      <a:pt x="3812" y="5545"/>
                    </a:lnTo>
                    <a:cubicBezTo>
                      <a:pt x="3623" y="5545"/>
                      <a:pt x="3466" y="5388"/>
                      <a:pt x="3466" y="5199"/>
                    </a:cubicBezTo>
                    <a:cubicBezTo>
                      <a:pt x="3466" y="5010"/>
                      <a:pt x="3623" y="4852"/>
                      <a:pt x="3812" y="4852"/>
                    </a:cubicBezTo>
                    <a:close/>
                    <a:moveTo>
                      <a:pt x="0" y="0"/>
                    </a:moveTo>
                    <a:lnTo>
                      <a:pt x="0" y="5892"/>
                    </a:lnTo>
                    <a:cubicBezTo>
                      <a:pt x="0" y="6459"/>
                      <a:pt x="473" y="6931"/>
                      <a:pt x="1071" y="6931"/>
                    </a:cubicBezTo>
                    <a:lnTo>
                      <a:pt x="6490" y="6931"/>
                    </a:lnTo>
                    <a:cubicBezTo>
                      <a:pt x="6364" y="6616"/>
                      <a:pt x="6301" y="6270"/>
                      <a:pt x="6301" y="5892"/>
                    </a:cubicBezTo>
                    <a:cubicBezTo>
                      <a:pt x="6301" y="5797"/>
                      <a:pt x="6333" y="5671"/>
                      <a:pt x="6333" y="5545"/>
                    </a:cubicBezTo>
                    <a:lnTo>
                      <a:pt x="5955" y="5545"/>
                    </a:lnTo>
                    <a:cubicBezTo>
                      <a:pt x="5734" y="5545"/>
                      <a:pt x="5577" y="5388"/>
                      <a:pt x="5577" y="5199"/>
                    </a:cubicBezTo>
                    <a:cubicBezTo>
                      <a:pt x="5577" y="5010"/>
                      <a:pt x="5734" y="4852"/>
                      <a:pt x="5955" y="4852"/>
                    </a:cubicBezTo>
                    <a:lnTo>
                      <a:pt x="6490" y="4852"/>
                    </a:lnTo>
                    <a:cubicBezTo>
                      <a:pt x="6931" y="3623"/>
                      <a:pt x="8066" y="2741"/>
                      <a:pt x="9420" y="2741"/>
                    </a:cubicBezTo>
                    <a:cubicBezTo>
                      <a:pt x="9767" y="2741"/>
                      <a:pt x="10113" y="2836"/>
                      <a:pt x="10428" y="2962"/>
                    </a:cubicBezTo>
                    <a:lnTo>
                      <a:pt x="104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9" name="Google Shape;6104;p89">
                <a:extLst>
                  <a:ext uri="{FF2B5EF4-FFF2-40B4-BE49-F238E27FC236}">
                    <a16:creationId xmlns:a16="http://schemas.microsoft.com/office/drawing/2014/main" id="{97A422F2-2A9B-9FD2-7324-93F825574919}"/>
                  </a:ext>
                </a:extLst>
              </p:cNvPr>
              <p:cNvSpPr/>
              <p:nvPr/>
            </p:nvSpPr>
            <p:spPr>
              <a:xfrm>
                <a:off x="3859600" y="3591950"/>
                <a:ext cx="2615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2836" extrusionOk="0">
                    <a:moveTo>
                      <a:pt x="1734" y="0"/>
                    </a:moveTo>
                    <a:cubicBezTo>
                      <a:pt x="1513" y="0"/>
                      <a:pt x="1356" y="158"/>
                      <a:pt x="1356" y="347"/>
                    </a:cubicBezTo>
                    <a:lnTo>
                      <a:pt x="1356" y="693"/>
                    </a:lnTo>
                    <a:lnTo>
                      <a:pt x="1009" y="693"/>
                    </a:lnTo>
                    <a:cubicBezTo>
                      <a:pt x="410" y="693"/>
                      <a:pt x="1" y="1166"/>
                      <a:pt x="1" y="1733"/>
                    </a:cubicBezTo>
                    <a:lnTo>
                      <a:pt x="1" y="2836"/>
                    </a:lnTo>
                    <a:lnTo>
                      <a:pt x="10429" y="2836"/>
                    </a:lnTo>
                    <a:lnTo>
                      <a:pt x="10429" y="1733"/>
                    </a:lnTo>
                    <a:lnTo>
                      <a:pt x="10460" y="1733"/>
                    </a:lnTo>
                    <a:cubicBezTo>
                      <a:pt x="10460" y="1134"/>
                      <a:pt x="9988" y="693"/>
                      <a:pt x="9421" y="693"/>
                    </a:cubicBezTo>
                    <a:lnTo>
                      <a:pt x="9074" y="693"/>
                    </a:lnTo>
                    <a:lnTo>
                      <a:pt x="9074" y="347"/>
                    </a:lnTo>
                    <a:cubicBezTo>
                      <a:pt x="9074" y="158"/>
                      <a:pt x="8917" y="0"/>
                      <a:pt x="8728" y="0"/>
                    </a:cubicBezTo>
                    <a:cubicBezTo>
                      <a:pt x="8539" y="0"/>
                      <a:pt x="8381" y="158"/>
                      <a:pt x="8381" y="347"/>
                    </a:cubicBezTo>
                    <a:lnTo>
                      <a:pt x="8381" y="693"/>
                    </a:lnTo>
                    <a:lnTo>
                      <a:pt x="6995" y="693"/>
                    </a:lnTo>
                    <a:lnTo>
                      <a:pt x="6995" y="347"/>
                    </a:lnTo>
                    <a:cubicBezTo>
                      <a:pt x="6995" y="158"/>
                      <a:pt x="6837" y="0"/>
                      <a:pt x="6648" y="0"/>
                    </a:cubicBezTo>
                    <a:cubicBezTo>
                      <a:pt x="6459" y="0"/>
                      <a:pt x="6302" y="158"/>
                      <a:pt x="6302" y="347"/>
                    </a:cubicBezTo>
                    <a:lnTo>
                      <a:pt x="6302" y="693"/>
                    </a:lnTo>
                    <a:lnTo>
                      <a:pt x="4159" y="693"/>
                    </a:lnTo>
                    <a:lnTo>
                      <a:pt x="4159" y="347"/>
                    </a:lnTo>
                    <a:cubicBezTo>
                      <a:pt x="4159" y="158"/>
                      <a:pt x="4002" y="0"/>
                      <a:pt x="3813" y="0"/>
                    </a:cubicBezTo>
                    <a:cubicBezTo>
                      <a:pt x="3624" y="0"/>
                      <a:pt x="3466" y="158"/>
                      <a:pt x="3466" y="347"/>
                    </a:cubicBezTo>
                    <a:lnTo>
                      <a:pt x="3466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99" name="Google Shape;6105;p89">
              <a:extLst>
                <a:ext uri="{FF2B5EF4-FFF2-40B4-BE49-F238E27FC236}">
                  <a16:creationId xmlns:a16="http://schemas.microsoft.com/office/drawing/2014/main" id="{AC7A3D36-B09F-E696-F0F6-B8795448FC3A}"/>
                </a:ext>
              </a:extLst>
            </p:cNvPr>
            <p:cNvGrpSpPr/>
            <p:nvPr/>
          </p:nvGrpSpPr>
          <p:grpSpPr>
            <a:xfrm>
              <a:off x="11007443" y="6181853"/>
              <a:ext cx="472124" cy="510029"/>
              <a:chOff x="3860400" y="3955025"/>
              <a:chExt cx="296175" cy="296175"/>
            </a:xfrm>
            <a:grpFill/>
          </p:grpSpPr>
          <p:sp>
            <p:nvSpPr>
              <p:cNvPr id="126" name="Google Shape;6106;p89">
                <a:extLst>
                  <a:ext uri="{FF2B5EF4-FFF2-40B4-BE49-F238E27FC236}">
                    <a16:creationId xmlns:a16="http://schemas.microsoft.com/office/drawing/2014/main" id="{562554B1-6BB3-C60D-C7B6-46504F765B3A}"/>
                  </a:ext>
                </a:extLst>
              </p:cNvPr>
              <p:cNvSpPr/>
              <p:nvPr/>
            </p:nvSpPr>
            <p:spPr>
              <a:xfrm>
                <a:off x="3973825" y="3955025"/>
                <a:ext cx="685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42" extrusionOk="0">
                    <a:moveTo>
                      <a:pt x="1355" y="1"/>
                    </a:moveTo>
                    <a:cubicBezTo>
                      <a:pt x="630" y="1"/>
                      <a:pt x="0" y="631"/>
                      <a:pt x="0" y="1387"/>
                    </a:cubicBezTo>
                    <a:cubicBezTo>
                      <a:pt x="0" y="2112"/>
                      <a:pt x="630" y="2742"/>
                      <a:pt x="1355" y="2742"/>
                    </a:cubicBezTo>
                    <a:cubicBezTo>
                      <a:pt x="2111" y="2742"/>
                      <a:pt x="2741" y="2112"/>
                      <a:pt x="2741" y="1387"/>
                    </a:cubicBezTo>
                    <a:cubicBezTo>
                      <a:pt x="2741" y="631"/>
                      <a:pt x="2142" y="1"/>
                      <a:pt x="13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7" name="Google Shape;6107;p89">
                <a:extLst>
                  <a:ext uri="{FF2B5EF4-FFF2-40B4-BE49-F238E27FC236}">
                    <a16:creationId xmlns:a16="http://schemas.microsoft.com/office/drawing/2014/main" id="{0AB8E1F8-B470-65ED-4C23-BFFFD3B06603}"/>
                  </a:ext>
                </a:extLst>
              </p:cNvPr>
              <p:cNvSpPr/>
              <p:nvPr/>
            </p:nvSpPr>
            <p:spPr>
              <a:xfrm>
                <a:off x="3947025" y="4021975"/>
                <a:ext cx="122125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2868" extrusionOk="0">
                    <a:moveTo>
                      <a:pt x="820" y="1"/>
                    </a:moveTo>
                    <a:cubicBezTo>
                      <a:pt x="316" y="442"/>
                      <a:pt x="1" y="1104"/>
                      <a:pt x="1" y="1797"/>
                    </a:cubicBezTo>
                    <a:lnTo>
                      <a:pt x="1" y="2521"/>
                    </a:lnTo>
                    <a:cubicBezTo>
                      <a:pt x="1" y="2710"/>
                      <a:pt x="158" y="2868"/>
                      <a:pt x="347" y="2868"/>
                    </a:cubicBezTo>
                    <a:lnTo>
                      <a:pt x="4506" y="2868"/>
                    </a:lnTo>
                    <a:cubicBezTo>
                      <a:pt x="4727" y="2868"/>
                      <a:pt x="4884" y="2710"/>
                      <a:pt x="4884" y="2521"/>
                    </a:cubicBezTo>
                    <a:lnTo>
                      <a:pt x="4884" y="1860"/>
                    </a:lnTo>
                    <a:cubicBezTo>
                      <a:pt x="4884" y="1135"/>
                      <a:pt x="4569" y="473"/>
                      <a:pt x="4034" y="32"/>
                    </a:cubicBezTo>
                    <a:cubicBezTo>
                      <a:pt x="3655" y="473"/>
                      <a:pt x="3120" y="788"/>
                      <a:pt x="2427" y="788"/>
                    </a:cubicBezTo>
                    <a:cubicBezTo>
                      <a:pt x="1797" y="788"/>
                      <a:pt x="1198" y="473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4" name="Google Shape;6108;p89">
                <a:extLst>
                  <a:ext uri="{FF2B5EF4-FFF2-40B4-BE49-F238E27FC236}">
                    <a16:creationId xmlns:a16="http://schemas.microsoft.com/office/drawing/2014/main" id="{27696041-7328-1BBB-A6F7-D70133CE06FD}"/>
                  </a:ext>
                </a:extLst>
              </p:cNvPr>
              <p:cNvSpPr/>
              <p:nvPr/>
            </p:nvSpPr>
            <p:spPr>
              <a:xfrm>
                <a:off x="4086450" y="4145650"/>
                <a:ext cx="7012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191" extrusionOk="0">
                    <a:moveTo>
                      <a:pt x="0" y="0"/>
                    </a:moveTo>
                    <a:lnTo>
                      <a:pt x="0" y="4190"/>
                    </a:lnTo>
                    <a:lnTo>
                      <a:pt x="2458" y="4190"/>
                    </a:lnTo>
                    <a:cubicBezTo>
                      <a:pt x="2647" y="4190"/>
                      <a:pt x="2804" y="4033"/>
                      <a:pt x="2804" y="3844"/>
                    </a:cubicBezTo>
                    <a:lnTo>
                      <a:pt x="2804" y="315"/>
                    </a:lnTo>
                    <a:cubicBezTo>
                      <a:pt x="2773" y="158"/>
                      <a:pt x="2647" y="0"/>
                      <a:pt x="24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5" name="Google Shape;6109;p89">
                <a:extLst>
                  <a:ext uri="{FF2B5EF4-FFF2-40B4-BE49-F238E27FC236}">
                    <a16:creationId xmlns:a16="http://schemas.microsoft.com/office/drawing/2014/main" id="{4207E7CE-B46A-6154-46DB-2D5EFF9E2052}"/>
                  </a:ext>
                </a:extLst>
              </p:cNvPr>
              <p:cNvSpPr/>
              <p:nvPr/>
            </p:nvSpPr>
            <p:spPr>
              <a:xfrm>
                <a:off x="3860400" y="4180300"/>
                <a:ext cx="70125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5" extrusionOk="0">
                    <a:moveTo>
                      <a:pt x="347" y="0"/>
                    </a:moveTo>
                    <a:cubicBezTo>
                      <a:pt x="158" y="0"/>
                      <a:pt x="0" y="189"/>
                      <a:pt x="0" y="347"/>
                    </a:cubicBezTo>
                    <a:lnTo>
                      <a:pt x="0" y="2458"/>
                    </a:lnTo>
                    <a:cubicBezTo>
                      <a:pt x="0" y="2678"/>
                      <a:pt x="158" y="2804"/>
                      <a:pt x="347" y="2804"/>
                    </a:cubicBezTo>
                    <a:lnTo>
                      <a:pt x="2804" y="2804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86" name="Google Shape;6110;p89">
                <a:extLst>
                  <a:ext uri="{FF2B5EF4-FFF2-40B4-BE49-F238E27FC236}">
                    <a16:creationId xmlns:a16="http://schemas.microsoft.com/office/drawing/2014/main" id="{AEF8AE81-5674-09F0-9229-54219471E98C}"/>
                  </a:ext>
                </a:extLst>
              </p:cNvPr>
              <p:cNvSpPr/>
              <p:nvPr/>
            </p:nvSpPr>
            <p:spPr>
              <a:xfrm>
                <a:off x="3947025" y="4111775"/>
                <a:ext cx="1221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5577" extrusionOk="0">
                    <a:moveTo>
                      <a:pt x="2466" y="1377"/>
                    </a:moveTo>
                    <a:cubicBezTo>
                      <a:pt x="2522" y="1377"/>
                      <a:pt x="2582" y="1392"/>
                      <a:pt x="2647" y="1418"/>
                    </a:cubicBezTo>
                    <a:cubicBezTo>
                      <a:pt x="2742" y="1450"/>
                      <a:pt x="2836" y="1607"/>
                      <a:pt x="2836" y="1733"/>
                    </a:cubicBezTo>
                    <a:lnTo>
                      <a:pt x="2836" y="3497"/>
                    </a:lnTo>
                    <a:lnTo>
                      <a:pt x="3183" y="3497"/>
                    </a:lnTo>
                    <a:cubicBezTo>
                      <a:pt x="3372" y="3497"/>
                      <a:pt x="3529" y="3655"/>
                      <a:pt x="3529" y="3844"/>
                    </a:cubicBezTo>
                    <a:cubicBezTo>
                      <a:pt x="3529" y="4033"/>
                      <a:pt x="3340" y="4159"/>
                      <a:pt x="3151" y="4159"/>
                    </a:cubicBezTo>
                    <a:lnTo>
                      <a:pt x="1765" y="4159"/>
                    </a:lnTo>
                    <a:cubicBezTo>
                      <a:pt x="1576" y="4159"/>
                      <a:pt x="1419" y="4002"/>
                      <a:pt x="1419" y="3812"/>
                    </a:cubicBezTo>
                    <a:cubicBezTo>
                      <a:pt x="1419" y="3623"/>
                      <a:pt x="1576" y="3466"/>
                      <a:pt x="1765" y="3466"/>
                    </a:cubicBezTo>
                    <a:lnTo>
                      <a:pt x="2112" y="3466"/>
                    </a:lnTo>
                    <a:lnTo>
                      <a:pt x="2112" y="2552"/>
                    </a:lnTo>
                    <a:lnTo>
                      <a:pt x="1986" y="2678"/>
                    </a:lnTo>
                    <a:cubicBezTo>
                      <a:pt x="1938" y="2726"/>
                      <a:pt x="1852" y="2749"/>
                      <a:pt x="1765" y="2749"/>
                    </a:cubicBezTo>
                    <a:cubicBezTo>
                      <a:pt x="1679" y="2749"/>
                      <a:pt x="1592" y="2726"/>
                      <a:pt x="1545" y="2678"/>
                    </a:cubicBezTo>
                    <a:cubicBezTo>
                      <a:pt x="1419" y="2552"/>
                      <a:pt x="1419" y="2300"/>
                      <a:pt x="1545" y="2206"/>
                    </a:cubicBezTo>
                    <a:lnTo>
                      <a:pt x="2238" y="1481"/>
                    </a:lnTo>
                    <a:cubicBezTo>
                      <a:pt x="2312" y="1407"/>
                      <a:pt x="2385" y="1377"/>
                      <a:pt x="2466" y="1377"/>
                    </a:cubicBezTo>
                    <a:close/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5577"/>
                    </a:lnTo>
                    <a:lnTo>
                      <a:pt x="4853" y="5577"/>
                    </a:lnTo>
                    <a:cubicBezTo>
                      <a:pt x="4884" y="3245"/>
                      <a:pt x="4884" y="2678"/>
                      <a:pt x="4884" y="347"/>
                    </a:cubicBezTo>
                    <a:cubicBezTo>
                      <a:pt x="4884" y="158"/>
                      <a:pt x="4727" y="0"/>
                      <a:pt x="45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00" name="Google Shape;6111;p89">
              <a:extLst>
                <a:ext uri="{FF2B5EF4-FFF2-40B4-BE49-F238E27FC236}">
                  <a16:creationId xmlns:a16="http://schemas.microsoft.com/office/drawing/2014/main" id="{7C708308-31F2-AC82-081F-966FD9202CF8}"/>
                </a:ext>
              </a:extLst>
            </p:cNvPr>
            <p:cNvGrpSpPr/>
            <p:nvPr/>
          </p:nvGrpSpPr>
          <p:grpSpPr>
            <a:xfrm>
              <a:off x="13994931" y="4836261"/>
              <a:ext cx="479656" cy="508651"/>
              <a:chOff x="5716825" y="3235950"/>
              <a:chExt cx="300900" cy="295375"/>
            </a:xfrm>
            <a:grpFill/>
          </p:grpSpPr>
          <p:sp>
            <p:nvSpPr>
              <p:cNvPr id="122" name="Google Shape;6112;p89">
                <a:extLst>
                  <a:ext uri="{FF2B5EF4-FFF2-40B4-BE49-F238E27FC236}">
                    <a16:creationId xmlns:a16="http://schemas.microsoft.com/office/drawing/2014/main" id="{0BBFAE8E-A5C8-985A-6AD0-FEE9FD993807}"/>
                  </a:ext>
                </a:extLst>
              </p:cNvPr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3" name="Google Shape;6113;p89">
                <a:extLst>
                  <a:ext uri="{FF2B5EF4-FFF2-40B4-BE49-F238E27FC236}">
                    <a16:creationId xmlns:a16="http://schemas.microsoft.com/office/drawing/2014/main" id="{04390AA9-DA10-AC31-E597-1B015DB1BFC5}"/>
                  </a:ext>
                </a:extLst>
              </p:cNvPr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4" name="Google Shape;6114;p89">
                <a:extLst>
                  <a:ext uri="{FF2B5EF4-FFF2-40B4-BE49-F238E27FC236}">
                    <a16:creationId xmlns:a16="http://schemas.microsoft.com/office/drawing/2014/main" id="{A7595AFA-3900-600C-4772-4965D2CBD4D5}"/>
                  </a:ext>
                </a:extLst>
              </p:cNvPr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5" name="Google Shape;6115;p89">
                <a:extLst>
                  <a:ext uri="{FF2B5EF4-FFF2-40B4-BE49-F238E27FC236}">
                    <a16:creationId xmlns:a16="http://schemas.microsoft.com/office/drawing/2014/main" id="{6DC01F7E-0B7B-41C7-59EB-9836E1A764E7}"/>
                  </a:ext>
                </a:extLst>
              </p:cNvPr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01" name="Google Shape;6116;p89">
              <a:extLst>
                <a:ext uri="{FF2B5EF4-FFF2-40B4-BE49-F238E27FC236}">
                  <a16:creationId xmlns:a16="http://schemas.microsoft.com/office/drawing/2014/main" id="{2878D6F6-0541-050F-1F47-AD6FE1EA9379}"/>
                </a:ext>
              </a:extLst>
            </p:cNvPr>
            <p:cNvGrpSpPr/>
            <p:nvPr/>
          </p:nvGrpSpPr>
          <p:grpSpPr>
            <a:xfrm>
              <a:off x="14012508" y="5504519"/>
              <a:ext cx="444507" cy="477482"/>
              <a:chOff x="5727850" y="3609275"/>
              <a:chExt cx="278850" cy="277275"/>
            </a:xfrm>
            <a:grpFill/>
          </p:grpSpPr>
          <p:sp>
            <p:nvSpPr>
              <p:cNvPr id="117" name="Google Shape;6117;p89">
                <a:extLst>
                  <a:ext uri="{FF2B5EF4-FFF2-40B4-BE49-F238E27FC236}">
                    <a16:creationId xmlns:a16="http://schemas.microsoft.com/office/drawing/2014/main" id="{BD7C7E61-4DEB-B08C-9020-A0286584C3A9}"/>
                  </a:ext>
                </a:extLst>
              </p:cNvPr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8" name="Google Shape;6118;p89">
                <a:extLst>
                  <a:ext uri="{FF2B5EF4-FFF2-40B4-BE49-F238E27FC236}">
                    <a16:creationId xmlns:a16="http://schemas.microsoft.com/office/drawing/2014/main" id="{54B8AF37-906D-5AAD-133D-8A857E009345}"/>
                  </a:ext>
                </a:extLst>
              </p:cNvPr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9" name="Google Shape;6119;p89">
                <a:extLst>
                  <a:ext uri="{FF2B5EF4-FFF2-40B4-BE49-F238E27FC236}">
                    <a16:creationId xmlns:a16="http://schemas.microsoft.com/office/drawing/2014/main" id="{ED7A09B1-F2AC-0DB5-B805-ECF0D6C65FCA}"/>
                  </a:ext>
                </a:extLst>
              </p:cNvPr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0" name="Google Shape;6120;p89">
                <a:extLst>
                  <a:ext uri="{FF2B5EF4-FFF2-40B4-BE49-F238E27FC236}">
                    <a16:creationId xmlns:a16="http://schemas.microsoft.com/office/drawing/2014/main" id="{5987EDC6-38F1-61F1-E47B-CD70B12590E4}"/>
                  </a:ext>
                </a:extLst>
              </p:cNvPr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21" name="Google Shape;6121;p89">
                <a:extLst>
                  <a:ext uri="{FF2B5EF4-FFF2-40B4-BE49-F238E27FC236}">
                    <a16:creationId xmlns:a16="http://schemas.microsoft.com/office/drawing/2014/main" id="{B20DD593-82A3-5870-6294-8EDD7E308321}"/>
                  </a:ext>
                </a:extLst>
              </p:cNvPr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02" name="Google Shape;6122;p89">
              <a:extLst>
                <a:ext uri="{FF2B5EF4-FFF2-40B4-BE49-F238E27FC236}">
                  <a16:creationId xmlns:a16="http://schemas.microsoft.com/office/drawing/2014/main" id="{759D37CB-52CB-2752-F41A-173E1146B126}"/>
                </a:ext>
              </a:extLst>
            </p:cNvPr>
            <p:cNvGrpSpPr/>
            <p:nvPr/>
          </p:nvGrpSpPr>
          <p:grpSpPr>
            <a:xfrm>
              <a:off x="14027589" y="6182542"/>
              <a:ext cx="414338" cy="508651"/>
              <a:chOff x="5736525" y="3963700"/>
              <a:chExt cx="259925" cy="295375"/>
            </a:xfrm>
            <a:grpFill/>
          </p:grpSpPr>
          <p:sp>
            <p:nvSpPr>
              <p:cNvPr id="110" name="Google Shape;6123;p89">
                <a:extLst>
                  <a:ext uri="{FF2B5EF4-FFF2-40B4-BE49-F238E27FC236}">
                    <a16:creationId xmlns:a16="http://schemas.microsoft.com/office/drawing/2014/main" id="{53C65643-E275-206A-BF47-12B796B4E062}"/>
                  </a:ext>
                </a:extLst>
              </p:cNvPr>
              <p:cNvSpPr/>
              <p:nvPr/>
            </p:nvSpPr>
            <p:spPr>
              <a:xfrm>
                <a:off x="5736525" y="4153525"/>
                <a:ext cx="121300" cy="105550"/>
              </a:xfrm>
              <a:custGeom>
                <a:avLst/>
                <a:gdLst/>
                <a:ahLst/>
                <a:cxnLst/>
                <a:rect l="l" t="t" r="r" b="b"/>
                <a:pathLst>
                  <a:path w="4852" h="4222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3875"/>
                    </a:lnTo>
                    <a:cubicBezTo>
                      <a:pt x="0" y="4064"/>
                      <a:pt x="158" y="4222"/>
                      <a:pt x="378" y="4222"/>
                    </a:cubicBezTo>
                    <a:lnTo>
                      <a:pt x="4852" y="4222"/>
                    </a:lnTo>
                    <a:lnTo>
                      <a:pt x="4852" y="2584"/>
                    </a:lnTo>
                    <a:lnTo>
                      <a:pt x="23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1" name="Google Shape;6124;p89">
                <a:extLst>
                  <a:ext uri="{FF2B5EF4-FFF2-40B4-BE49-F238E27FC236}">
                    <a16:creationId xmlns:a16="http://schemas.microsoft.com/office/drawing/2014/main" id="{82969829-6FEA-9F4C-416D-B46FB16D5DE1}"/>
                  </a:ext>
                </a:extLst>
              </p:cNvPr>
              <p:cNvSpPr/>
              <p:nvPr/>
            </p:nvSpPr>
            <p:spPr>
              <a:xfrm>
                <a:off x="5833400" y="4168475"/>
                <a:ext cx="6697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56" extrusionOk="0">
                    <a:moveTo>
                      <a:pt x="2678" y="1"/>
                    </a:moveTo>
                    <a:lnTo>
                      <a:pt x="2678" y="1"/>
                    </a:lnTo>
                    <a:cubicBezTo>
                      <a:pt x="2458" y="32"/>
                      <a:pt x="2237" y="127"/>
                      <a:pt x="1985" y="127"/>
                    </a:cubicBezTo>
                    <a:lnTo>
                      <a:pt x="662" y="127"/>
                    </a:lnTo>
                    <a:cubicBezTo>
                      <a:pt x="441" y="127"/>
                      <a:pt x="221" y="95"/>
                      <a:pt x="0" y="1"/>
                    </a:cubicBezTo>
                    <a:lnTo>
                      <a:pt x="0" y="1"/>
                    </a:lnTo>
                    <a:lnTo>
                      <a:pt x="1323" y="1355"/>
                    </a:lnTo>
                    <a:lnTo>
                      <a:pt x="267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2" name="Google Shape;6125;p89">
                <a:extLst>
                  <a:ext uri="{FF2B5EF4-FFF2-40B4-BE49-F238E27FC236}">
                    <a16:creationId xmlns:a16="http://schemas.microsoft.com/office/drawing/2014/main" id="{E6147F4F-2E06-522D-2288-A3F687EC95B6}"/>
                  </a:ext>
                </a:extLst>
              </p:cNvPr>
              <p:cNvSpPr/>
              <p:nvPr/>
            </p:nvSpPr>
            <p:spPr>
              <a:xfrm>
                <a:off x="5875925" y="4153525"/>
                <a:ext cx="120525" cy="105550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222" extrusionOk="0">
                    <a:moveTo>
                      <a:pt x="2426" y="2048"/>
                    </a:moveTo>
                    <a:cubicBezTo>
                      <a:pt x="2615" y="2048"/>
                      <a:pt x="2773" y="2205"/>
                      <a:pt x="2773" y="2426"/>
                    </a:cubicBezTo>
                    <a:cubicBezTo>
                      <a:pt x="2773" y="2615"/>
                      <a:pt x="2615" y="2773"/>
                      <a:pt x="2426" y="2773"/>
                    </a:cubicBezTo>
                    <a:lnTo>
                      <a:pt x="1733" y="2773"/>
                    </a:lnTo>
                    <a:cubicBezTo>
                      <a:pt x="1513" y="2773"/>
                      <a:pt x="1355" y="2615"/>
                      <a:pt x="1355" y="2426"/>
                    </a:cubicBezTo>
                    <a:cubicBezTo>
                      <a:pt x="1355" y="2205"/>
                      <a:pt x="1513" y="2048"/>
                      <a:pt x="1733" y="2048"/>
                    </a:cubicBezTo>
                    <a:close/>
                    <a:moveTo>
                      <a:pt x="2552" y="0"/>
                    </a:moveTo>
                    <a:lnTo>
                      <a:pt x="1" y="2584"/>
                    </a:lnTo>
                    <a:lnTo>
                      <a:pt x="1" y="4222"/>
                    </a:lnTo>
                    <a:lnTo>
                      <a:pt x="4474" y="4222"/>
                    </a:lnTo>
                    <a:cubicBezTo>
                      <a:pt x="4663" y="4222"/>
                      <a:pt x="4821" y="4064"/>
                      <a:pt x="4821" y="3875"/>
                    </a:cubicBezTo>
                    <a:lnTo>
                      <a:pt x="4821" y="1733"/>
                    </a:lnTo>
                    <a:cubicBezTo>
                      <a:pt x="4821" y="788"/>
                      <a:pt x="4033" y="0"/>
                      <a:pt x="30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3" name="Google Shape;6126;p89">
                <a:extLst>
                  <a:ext uri="{FF2B5EF4-FFF2-40B4-BE49-F238E27FC236}">
                    <a16:creationId xmlns:a16="http://schemas.microsoft.com/office/drawing/2014/main" id="{8FF74899-F6C3-95B5-F1AA-D66CBE40B433}"/>
                  </a:ext>
                </a:extLst>
              </p:cNvPr>
              <p:cNvSpPr/>
              <p:nvPr/>
            </p:nvSpPr>
            <p:spPr>
              <a:xfrm>
                <a:off x="5754625" y="3963700"/>
                <a:ext cx="224500" cy="154400"/>
              </a:xfrm>
              <a:custGeom>
                <a:avLst/>
                <a:gdLst/>
                <a:ahLst/>
                <a:cxnLst/>
                <a:rect l="l" t="t" r="r" b="b"/>
                <a:pathLst>
                  <a:path w="8980" h="6176" extrusionOk="0">
                    <a:moveTo>
                      <a:pt x="3120" y="1"/>
                    </a:moveTo>
                    <a:cubicBezTo>
                      <a:pt x="1387" y="1"/>
                      <a:pt x="1" y="1418"/>
                      <a:pt x="1" y="3119"/>
                    </a:cubicBezTo>
                    <a:lnTo>
                      <a:pt x="1" y="4506"/>
                    </a:lnTo>
                    <a:cubicBezTo>
                      <a:pt x="1" y="5325"/>
                      <a:pt x="568" y="6018"/>
                      <a:pt x="1355" y="6175"/>
                    </a:cubicBezTo>
                    <a:lnTo>
                      <a:pt x="1355" y="2773"/>
                    </a:lnTo>
                    <a:lnTo>
                      <a:pt x="1009" y="2773"/>
                    </a:lnTo>
                    <a:cubicBezTo>
                      <a:pt x="914" y="2773"/>
                      <a:pt x="820" y="2804"/>
                      <a:pt x="694" y="2804"/>
                    </a:cubicBezTo>
                    <a:cubicBezTo>
                      <a:pt x="851" y="1607"/>
                      <a:pt x="1860" y="662"/>
                      <a:pt x="3120" y="662"/>
                    </a:cubicBezTo>
                    <a:lnTo>
                      <a:pt x="5861" y="662"/>
                    </a:lnTo>
                    <a:cubicBezTo>
                      <a:pt x="7089" y="662"/>
                      <a:pt x="8098" y="1607"/>
                      <a:pt x="8255" y="2804"/>
                    </a:cubicBezTo>
                    <a:cubicBezTo>
                      <a:pt x="8161" y="2773"/>
                      <a:pt x="8066" y="2773"/>
                      <a:pt x="7940" y="2773"/>
                    </a:cubicBezTo>
                    <a:lnTo>
                      <a:pt x="7593" y="2773"/>
                    </a:lnTo>
                    <a:lnTo>
                      <a:pt x="7593" y="6175"/>
                    </a:lnTo>
                    <a:cubicBezTo>
                      <a:pt x="8381" y="6018"/>
                      <a:pt x="8980" y="5325"/>
                      <a:pt x="8980" y="4506"/>
                    </a:cubicBezTo>
                    <a:lnTo>
                      <a:pt x="8980" y="3119"/>
                    </a:lnTo>
                    <a:cubicBezTo>
                      <a:pt x="8980" y="1387"/>
                      <a:pt x="7562" y="1"/>
                      <a:pt x="58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4" name="Google Shape;6127;p89">
                <a:extLst>
                  <a:ext uri="{FF2B5EF4-FFF2-40B4-BE49-F238E27FC236}">
                    <a16:creationId xmlns:a16="http://schemas.microsoft.com/office/drawing/2014/main" id="{D7A7456C-A00B-59AB-8254-80ADD973477E}"/>
                  </a:ext>
                </a:extLst>
              </p:cNvPr>
              <p:cNvSpPr/>
              <p:nvPr/>
            </p:nvSpPr>
            <p:spPr>
              <a:xfrm>
                <a:off x="5806625" y="3998350"/>
                <a:ext cx="6932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081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1733" y="2080"/>
                    </a:lnTo>
                    <a:cubicBezTo>
                      <a:pt x="2300" y="2049"/>
                      <a:pt x="2773" y="1607"/>
                      <a:pt x="2773" y="1009"/>
                    </a:cubicBezTo>
                    <a:lnTo>
                      <a:pt x="277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5" name="Google Shape;6128;p89">
                <a:extLst>
                  <a:ext uri="{FF2B5EF4-FFF2-40B4-BE49-F238E27FC236}">
                    <a16:creationId xmlns:a16="http://schemas.microsoft.com/office/drawing/2014/main" id="{3EEBF669-37E5-6108-D557-774798D84AD1}"/>
                  </a:ext>
                </a:extLst>
              </p:cNvPr>
              <p:cNvSpPr/>
              <p:nvPr/>
            </p:nvSpPr>
            <p:spPr>
              <a:xfrm>
                <a:off x="5893250" y="3999150"/>
                <a:ext cx="346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2049" extrusionOk="0">
                    <a:moveTo>
                      <a:pt x="1" y="0"/>
                    </a:moveTo>
                    <a:lnTo>
                      <a:pt x="1" y="1040"/>
                    </a:lnTo>
                    <a:cubicBezTo>
                      <a:pt x="1" y="1607"/>
                      <a:pt x="473" y="2048"/>
                      <a:pt x="1040" y="2048"/>
                    </a:cubicBezTo>
                    <a:lnTo>
                      <a:pt x="1387" y="2048"/>
                    </a:lnTo>
                    <a:lnTo>
                      <a:pt x="1387" y="1701"/>
                    </a:lnTo>
                    <a:cubicBezTo>
                      <a:pt x="1387" y="882"/>
                      <a:pt x="788" y="158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16" name="Google Shape;6129;p89">
                <a:extLst>
                  <a:ext uri="{FF2B5EF4-FFF2-40B4-BE49-F238E27FC236}">
                    <a16:creationId xmlns:a16="http://schemas.microsoft.com/office/drawing/2014/main" id="{D70D62AC-0021-7959-2067-29A0B71489EE}"/>
                  </a:ext>
                </a:extLst>
              </p:cNvPr>
              <p:cNvSpPr/>
              <p:nvPr/>
            </p:nvSpPr>
            <p:spPr>
              <a:xfrm>
                <a:off x="5806625" y="4049550"/>
                <a:ext cx="1213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52" h="4160" extrusionOk="0">
                    <a:moveTo>
                      <a:pt x="3119" y="1"/>
                    </a:moveTo>
                    <a:cubicBezTo>
                      <a:pt x="2804" y="442"/>
                      <a:pt x="2300" y="694"/>
                      <a:pt x="1733" y="694"/>
                    </a:cubicBezTo>
                    <a:lnTo>
                      <a:pt x="0" y="694"/>
                    </a:lnTo>
                    <a:lnTo>
                      <a:pt x="0" y="2426"/>
                    </a:lnTo>
                    <a:cubicBezTo>
                      <a:pt x="0" y="3372"/>
                      <a:pt x="788" y="4159"/>
                      <a:pt x="1733" y="4159"/>
                    </a:cubicBezTo>
                    <a:lnTo>
                      <a:pt x="3119" y="4159"/>
                    </a:lnTo>
                    <a:cubicBezTo>
                      <a:pt x="4064" y="4159"/>
                      <a:pt x="4852" y="3372"/>
                      <a:pt x="4852" y="2426"/>
                    </a:cubicBezTo>
                    <a:lnTo>
                      <a:pt x="4852" y="694"/>
                    </a:lnTo>
                    <a:lnTo>
                      <a:pt x="4505" y="694"/>
                    </a:lnTo>
                    <a:cubicBezTo>
                      <a:pt x="3938" y="694"/>
                      <a:pt x="3434" y="442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  <p:grpSp>
          <p:nvGrpSpPr>
            <p:cNvPr id="103" name="Google Shape;6130;p89">
              <a:extLst>
                <a:ext uri="{FF2B5EF4-FFF2-40B4-BE49-F238E27FC236}">
                  <a16:creationId xmlns:a16="http://schemas.microsoft.com/office/drawing/2014/main" id="{FEA6379B-7B5E-58BD-624D-AAF6E613ACBE}"/>
                </a:ext>
              </a:extLst>
            </p:cNvPr>
            <p:cNvGrpSpPr/>
            <p:nvPr/>
          </p:nvGrpSpPr>
          <p:grpSpPr>
            <a:xfrm>
              <a:off x="14560700" y="5504522"/>
              <a:ext cx="473399" cy="510029"/>
              <a:chOff x="6553275" y="3604550"/>
              <a:chExt cx="296975" cy="296175"/>
            </a:xfrm>
            <a:grpFill/>
          </p:grpSpPr>
          <p:sp>
            <p:nvSpPr>
              <p:cNvPr id="104" name="Google Shape;6131;p89">
                <a:extLst>
                  <a:ext uri="{FF2B5EF4-FFF2-40B4-BE49-F238E27FC236}">
                    <a16:creationId xmlns:a16="http://schemas.microsoft.com/office/drawing/2014/main" id="{3FDCBED3-8C8B-1875-EB38-A7BCB35E3774}"/>
                  </a:ext>
                </a:extLst>
              </p:cNvPr>
              <p:cNvSpPr/>
              <p:nvPr/>
            </p:nvSpPr>
            <p:spPr>
              <a:xfrm>
                <a:off x="6657250" y="3604550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678" y="3466"/>
                      <a:pt x="3466" y="2678"/>
                      <a:pt x="3466" y="1733"/>
                    </a:cubicBez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5" name="Google Shape;6132;p89">
                <a:extLst>
                  <a:ext uri="{FF2B5EF4-FFF2-40B4-BE49-F238E27FC236}">
                    <a16:creationId xmlns:a16="http://schemas.microsoft.com/office/drawing/2014/main" id="{EF44AE70-237A-CB4A-6B1A-9B62C77247E1}"/>
                  </a:ext>
                </a:extLst>
              </p:cNvPr>
              <p:cNvSpPr/>
              <p:nvPr/>
            </p:nvSpPr>
            <p:spPr>
              <a:xfrm>
                <a:off x="6553275" y="3777825"/>
                <a:ext cx="29697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4916" extrusionOk="0">
                    <a:moveTo>
                      <a:pt x="694" y="0"/>
                    </a:moveTo>
                    <a:cubicBezTo>
                      <a:pt x="316" y="0"/>
                      <a:pt x="1" y="315"/>
                      <a:pt x="1" y="693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694" y="4569"/>
                    </a:lnTo>
                    <a:cubicBezTo>
                      <a:pt x="694" y="4758"/>
                      <a:pt x="851" y="4915"/>
                      <a:pt x="1040" y="4915"/>
                    </a:cubicBezTo>
                    <a:lnTo>
                      <a:pt x="10807" y="4915"/>
                    </a:lnTo>
                    <a:cubicBezTo>
                      <a:pt x="11028" y="4915"/>
                      <a:pt x="11185" y="4758"/>
                      <a:pt x="11185" y="4569"/>
                    </a:cubicBezTo>
                    <a:lnTo>
                      <a:pt x="11185" y="1418"/>
                    </a:lnTo>
                    <a:cubicBezTo>
                      <a:pt x="11563" y="1418"/>
                      <a:pt x="11878" y="1103"/>
                      <a:pt x="11878" y="693"/>
                    </a:cubicBezTo>
                    <a:cubicBezTo>
                      <a:pt x="11815" y="315"/>
                      <a:pt x="11500" y="0"/>
                      <a:pt x="111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6" name="Google Shape;6133;p89">
                <a:extLst>
                  <a:ext uri="{FF2B5EF4-FFF2-40B4-BE49-F238E27FC236}">
                    <a16:creationId xmlns:a16="http://schemas.microsoft.com/office/drawing/2014/main" id="{72E4DCC8-647E-0908-86CC-CCB554856684}"/>
                  </a:ext>
                </a:extLst>
              </p:cNvPr>
              <p:cNvSpPr/>
              <p:nvPr/>
            </p:nvSpPr>
            <p:spPr>
              <a:xfrm>
                <a:off x="67557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90" y="0"/>
                    </a:moveTo>
                    <a:cubicBezTo>
                      <a:pt x="190" y="126"/>
                      <a:pt x="253" y="221"/>
                      <a:pt x="253" y="347"/>
                    </a:cubicBezTo>
                    <a:cubicBezTo>
                      <a:pt x="253" y="693"/>
                      <a:pt x="158" y="1071"/>
                      <a:pt x="1" y="1386"/>
                    </a:cubicBezTo>
                    <a:cubicBezTo>
                      <a:pt x="977" y="2079"/>
                      <a:pt x="1607" y="3182"/>
                      <a:pt x="1607" y="4474"/>
                    </a:cubicBezTo>
                    <a:lnTo>
                      <a:pt x="1607" y="4852"/>
                    </a:lnTo>
                    <a:lnTo>
                      <a:pt x="2994" y="4852"/>
                    </a:lnTo>
                    <a:lnTo>
                      <a:pt x="2489" y="756"/>
                    </a:lnTo>
                    <a:cubicBezTo>
                      <a:pt x="2363" y="315"/>
                      <a:pt x="1922" y="0"/>
                      <a:pt x="14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7" name="Google Shape;6134;p89">
                <a:extLst>
                  <a:ext uri="{FF2B5EF4-FFF2-40B4-BE49-F238E27FC236}">
                    <a16:creationId xmlns:a16="http://schemas.microsoft.com/office/drawing/2014/main" id="{A9F3AB4A-03AB-AC6C-35FC-E4684DDB670D}"/>
                  </a:ext>
                </a:extLst>
              </p:cNvPr>
              <p:cNvSpPr/>
              <p:nvPr/>
            </p:nvSpPr>
            <p:spPr>
              <a:xfrm>
                <a:off x="65706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545" y="0"/>
                    </a:moveTo>
                    <a:cubicBezTo>
                      <a:pt x="1072" y="0"/>
                      <a:pt x="663" y="315"/>
                      <a:pt x="505" y="788"/>
                    </a:cubicBezTo>
                    <a:lnTo>
                      <a:pt x="1" y="4852"/>
                    </a:lnTo>
                    <a:lnTo>
                      <a:pt x="1356" y="4852"/>
                    </a:lnTo>
                    <a:lnTo>
                      <a:pt x="1356" y="4474"/>
                    </a:lnTo>
                    <a:lnTo>
                      <a:pt x="1387" y="4474"/>
                    </a:lnTo>
                    <a:cubicBezTo>
                      <a:pt x="1387" y="3182"/>
                      <a:pt x="2017" y="2048"/>
                      <a:pt x="2994" y="1386"/>
                    </a:cubicBezTo>
                    <a:cubicBezTo>
                      <a:pt x="2836" y="1071"/>
                      <a:pt x="2773" y="693"/>
                      <a:pt x="2773" y="347"/>
                    </a:cubicBezTo>
                    <a:cubicBezTo>
                      <a:pt x="2773" y="221"/>
                      <a:pt x="2773" y="95"/>
                      <a:pt x="28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8" name="Google Shape;6135;p89">
                <a:extLst>
                  <a:ext uri="{FF2B5EF4-FFF2-40B4-BE49-F238E27FC236}">
                    <a16:creationId xmlns:a16="http://schemas.microsoft.com/office/drawing/2014/main" id="{4CAEA53C-C5E8-2C59-2E0C-1FE9D73F7EB7}"/>
                  </a:ext>
                </a:extLst>
              </p:cNvPr>
              <p:cNvSpPr/>
              <p:nvPr/>
            </p:nvSpPr>
            <p:spPr>
              <a:xfrm>
                <a:off x="6707650" y="3688025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82" y="1"/>
                    </a:moveTo>
                    <a:cubicBezTo>
                      <a:pt x="1450" y="32"/>
                      <a:pt x="1418" y="64"/>
                      <a:pt x="1324" y="127"/>
                    </a:cubicBezTo>
                    <a:cubicBezTo>
                      <a:pt x="1324" y="190"/>
                      <a:pt x="1292" y="253"/>
                      <a:pt x="1261" y="284"/>
                    </a:cubicBezTo>
                    <a:lnTo>
                      <a:pt x="1" y="1923"/>
                    </a:lnTo>
                    <a:lnTo>
                      <a:pt x="1" y="2836"/>
                    </a:lnTo>
                    <a:lnTo>
                      <a:pt x="2742" y="2836"/>
                    </a:lnTo>
                    <a:lnTo>
                      <a:pt x="2742" y="2553"/>
                    </a:lnTo>
                    <a:lnTo>
                      <a:pt x="2836" y="2553"/>
                    </a:lnTo>
                    <a:cubicBezTo>
                      <a:pt x="2836" y="1513"/>
                      <a:pt x="2332" y="599"/>
                      <a:pt x="1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09" name="Google Shape;6136;p89">
                <a:extLst>
                  <a:ext uri="{FF2B5EF4-FFF2-40B4-BE49-F238E27FC236}">
                    <a16:creationId xmlns:a16="http://schemas.microsoft.com/office/drawing/2014/main" id="{D99EE30C-1779-36A9-D2C6-DA9F9EC10D64}"/>
                  </a:ext>
                </a:extLst>
              </p:cNvPr>
              <p:cNvSpPr/>
              <p:nvPr/>
            </p:nvSpPr>
            <p:spPr>
              <a:xfrm>
                <a:off x="6621025" y="3688825"/>
                <a:ext cx="709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31" extrusionOk="0">
                    <a:moveTo>
                      <a:pt x="1323" y="0"/>
                    </a:moveTo>
                    <a:cubicBezTo>
                      <a:pt x="536" y="567"/>
                      <a:pt x="0" y="1513"/>
                      <a:pt x="0" y="2584"/>
                    </a:cubicBezTo>
                    <a:lnTo>
                      <a:pt x="0" y="2930"/>
                    </a:lnTo>
                    <a:lnTo>
                      <a:pt x="2741" y="2930"/>
                    </a:lnTo>
                    <a:lnTo>
                      <a:pt x="2741" y="1922"/>
                    </a:lnTo>
                    <a:lnTo>
                      <a:pt x="2836" y="1922"/>
                    </a:lnTo>
                    <a:lnTo>
                      <a:pt x="1575" y="284"/>
                    </a:lnTo>
                    <a:cubicBezTo>
                      <a:pt x="1512" y="252"/>
                      <a:pt x="1512" y="158"/>
                      <a:pt x="1481" y="126"/>
                    </a:cubicBezTo>
                    <a:cubicBezTo>
                      <a:pt x="1449" y="95"/>
                      <a:pt x="1355" y="63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 rtl="0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4541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F470C-02F6-1C41-B2E5-C538CD38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32;p81">
            <a:extLst>
              <a:ext uri="{FF2B5EF4-FFF2-40B4-BE49-F238E27FC236}">
                <a16:creationId xmlns:a16="http://schemas.microsoft.com/office/drawing/2014/main" id="{9068C154-8378-3DE8-B1C6-1FE6FCCD7D4E}"/>
              </a:ext>
            </a:extLst>
          </p:cNvPr>
          <p:cNvGrpSpPr/>
          <p:nvPr/>
        </p:nvGrpSpPr>
        <p:grpSpPr>
          <a:xfrm>
            <a:off x="7027952" y="3331943"/>
            <a:ext cx="605310" cy="837254"/>
            <a:chOff x="4727025" y="1332775"/>
            <a:chExt cx="59900" cy="69625"/>
          </a:xfrm>
          <a:solidFill>
            <a:srgbClr val="006870"/>
          </a:solidFill>
        </p:grpSpPr>
        <p:sp>
          <p:nvSpPr>
            <p:cNvPr id="4" name="Google Shape;933;p81">
              <a:extLst>
                <a:ext uri="{FF2B5EF4-FFF2-40B4-BE49-F238E27FC236}">
                  <a16:creationId xmlns:a16="http://schemas.microsoft.com/office/drawing/2014/main" id="{B9493920-43A4-A179-4DE3-B87DD6A79259}"/>
                </a:ext>
              </a:extLst>
            </p:cNvPr>
            <p:cNvSpPr/>
            <p:nvPr/>
          </p:nvSpPr>
          <p:spPr>
            <a:xfrm>
              <a:off x="4727025" y="1332775"/>
              <a:ext cx="36450" cy="33200"/>
            </a:xfrm>
            <a:custGeom>
              <a:avLst/>
              <a:gdLst/>
              <a:ahLst/>
              <a:cxnLst/>
              <a:rect l="l" t="t" r="r" b="b"/>
              <a:pathLst>
                <a:path w="1458" h="1328" extrusionOk="0">
                  <a:moveTo>
                    <a:pt x="1047" y="1"/>
                  </a:moveTo>
                  <a:lnTo>
                    <a:pt x="1047" y="188"/>
                  </a:lnTo>
                  <a:cubicBezTo>
                    <a:pt x="484" y="289"/>
                    <a:pt x="51" y="758"/>
                    <a:pt x="1" y="1328"/>
                  </a:cubicBezTo>
                  <a:lnTo>
                    <a:pt x="477" y="1328"/>
                  </a:lnTo>
                  <a:cubicBezTo>
                    <a:pt x="527" y="1018"/>
                    <a:pt x="751" y="765"/>
                    <a:pt x="1047" y="679"/>
                  </a:cubicBezTo>
                  <a:lnTo>
                    <a:pt x="1047" y="845"/>
                  </a:lnTo>
                  <a:lnTo>
                    <a:pt x="1458" y="433"/>
                  </a:lnTo>
                  <a:lnTo>
                    <a:pt x="104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5" name="Google Shape;934;p81">
              <a:extLst>
                <a:ext uri="{FF2B5EF4-FFF2-40B4-BE49-F238E27FC236}">
                  <a16:creationId xmlns:a16="http://schemas.microsoft.com/office/drawing/2014/main" id="{AF888B5F-5F96-48B2-4BEA-04ACC83DBB02}"/>
                </a:ext>
              </a:extLst>
            </p:cNvPr>
            <p:cNvSpPr/>
            <p:nvPr/>
          </p:nvSpPr>
          <p:spPr>
            <a:xfrm>
              <a:off x="4750475" y="1369025"/>
              <a:ext cx="36450" cy="33375"/>
            </a:xfrm>
            <a:custGeom>
              <a:avLst/>
              <a:gdLst/>
              <a:ahLst/>
              <a:cxnLst/>
              <a:rect l="l" t="t" r="r" b="b"/>
              <a:pathLst>
                <a:path w="1458" h="1335" extrusionOk="0">
                  <a:moveTo>
                    <a:pt x="974" y="0"/>
                  </a:moveTo>
                  <a:cubicBezTo>
                    <a:pt x="931" y="311"/>
                    <a:pt x="707" y="570"/>
                    <a:pt x="404" y="657"/>
                  </a:cubicBezTo>
                  <a:lnTo>
                    <a:pt x="404" y="491"/>
                  </a:lnTo>
                  <a:lnTo>
                    <a:pt x="0" y="902"/>
                  </a:lnTo>
                  <a:lnTo>
                    <a:pt x="404" y="1335"/>
                  </a:lnTo>
                  <a:lnTo>
                    <a:pt x="404" y="1140"/>
                  </a:lnTo>
                  <a:cubicBezTo>
                    <a:pt x="967" y="1039"/>
                    <a:pt x="1400" y="577"/>
                    <a:pt x="14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" name="Google Shape;935;p81">
            <a:extLst>
              <a:ext uri="{FF2B5EF4-FFF2-40B4-BE49-F238E27FC236}">
                <a16:creationId xmlns:a16="http://schemas.microsoft.com/office/drawing/2014/main" id="{B5E0E73E-28D2-C302-EE28-445CB18C473C}"/>
              </a:ext>
            </a:extLst>
          </p:cNvPr>
          <p:cNvGrpSpPr/>
          <p:nvPr/>
        </p:nvGrpSpPr>
        <p:grpSpPr>
          <a:xfrm>
            <a:off x="7951031" y="2106822"/>
            <a:ext cx="684682" cy="815484"/>
            <a:chOff x="4820425" y="1329900"/>
            <a:chExt cx="70175" cy="70350"/>
          </a:xfrm>
          <a:solidFill>
            <a:srgbClr val="006870"/>
          </a:solidFill>
        </p:grpSpPr>
        <p:sp>
          <p:nvSpPr>
            <p:cNvPr id="991" name="Google Shape;936;p81">
              <a:extLst>
                <a:ext uri="{FF2B5EF4-FFF2-40B4-BE49-F238E27FC236}">
                  <a16:creationId xmlns:a16="http://schemas.microsoft.com/office/drawing/2014/main" id="{0507AF0B-38CF-2215-CE07-1CDF1A3CE7C6}"/>
                </a:ext>
              </a:extLst>
            </p:cNvPr>
            <p:cNvSpPr/>
            <p:nvPr/>
          </p:nvSpPr>
          <p:spPr>
            <a:xfrm>
              <a:off x="4862975" y="1335475"/>
              <a:ext cx="27625" cy="34650"/>
            </a:xfrm>
            <a:custGeom>
              <a:avLst/>
              <a:gdLst/>
              <a:ahLst/>
              <a:cxnLst/>
              <a:rect l="l" t="t" r="r" b="b"/>
              <a:pathLst>
                <a:path w="1105" h="1386" extrusionOk="0">
                  <a:moveTo>
                    <a:pt x="1" y="1"/>
                  </a:moveTo>
                  <a:lnTo>
                    <a:pt x="1" y="491"/>
                  </a:lnTo>
                  <a:cubicBezTo>
                    <a:pt x="217" y="585"/>
                    <a:pt x="376" y="765"/>
                    <a:pt x="441" y="989"/>
                  </a:cubicBezTo>
                  <a:lnTo>
                    <a:pt x="275" y="989"/>
                  </a:lnTo>
                  <a:lnTo>
                    <a:pt x="679" y="1386"/>
                  </a:lnTo>
                  <a:lnTo>
                    <a:pt x="1104" y="989"/>
                  </a:lnTo>
                  <a:lnTo>
                    <a:pt x="917" y="989"/>
                  </a:lnTo>
                  <a:cubicBezTo>
                    <a:pt x="830" y="513"/>
                    <a:pt x="470" y="12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992" name="Google Shape;937;p81">
              <a:extLst>
                <a:ext uri="{FF2B5EF4-FFF2-40B4-BE49-F238E27FC236}">
                  <a16:creationId xmlns:a16="http://schemas.microsoft.com/office/drawing/2014/main" id="{30FE5963-097B-8B61-0AE2-69F310022A3C}"/>
                </a:ext>
              </a:extLst>
            </p:cNvPr>
            <p:cNvSpPr/>
            <p:nvPr/>
          </p:nvSpPr>
          <p:spPr>
            <a:xfrm>
              <a:off x="4820425" y="1360000"/>
              <a:ext cx="27625" cy="34650"/>
            </a:xfrm>
            <a:custGeom>
              <a:avLst/>
              <a:gdLst/>
              <a:ahLst/>
              <a:cxnLst/>
              <a:rect l="l" t="t" r="r" b="b"/>
              <a:pathLst>
                <a:path w="1105" h="1386" extrusionOk="0">
                  <a:moveTo>
                    <a:pt x="426" y="1"/>
                  </a:moveTo>
                  <a:lnTo>
                    <a:pt x="1" y="397"/>
                  </a:lnTo>
                  <a:lnTo>
                    <a:pt x="188" y="397"/>
                  </a:lnTo>
                  <a:cubicBezTo>
                    <a:pt x="275" y="873"/>
                    <a:pt x="628" y="1263"/>
                    <a:pt x="1097" y="1386"/>
                  </a:cubicBezTo>
                  <a:lnTo>
                    <a:pt x="1104" y="895"/>
                  </a:lnTo>
                  <a:cubicBezTo>
                    <a:pt x="888" y="801"/>
                    <a:pt x="729" y="621"/>
                    <a:pt x="664" y="397"/>
                  </a:cubicBezTo>
                  <a:lnTo>
                    <a:pt x="830" y="397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993" name="Google Shape;938;p81">
              <a:extLst>
                <a:ext uri="{FF2B5EF4-FFF2-40B4-BE49-F238E27FC236}">
                  <a16:creationId xmlns:a16="http://schemas.microsoft.com/office/drawing/2014/main" id="{2397F1ED-E3EA-F336-3590-BE5899884213}"/>
                </a:ext>
              </a:extLst>
            </p:cNvPr>
            <p:cNvSpPr/>
            <p:nvPr/>
          </p:nvSpPr>
          <p:spPr>
            <a:xfrm>
              <a:off x="4850375" y="1372800"/>
              <a:ext cx="34625" cy="27450"/>
            </a:xfrm>
            <a:custGeom>
              <a:avLst/>
              <a:gdLst/>
              <a:ahLst/>
              <a:cxnLst/>
              <a:rect l="l" t="t" r="r" b="b"/>
              <a:pathLst>
                <a:path w="1385" h="1098" extrusionOk="0">
                  <a:moveTo>
                    <a:pt x="894" y="1"/>
                  </a:moveTo>
                  <a:cubicBezTo>
                    <a:pt x="801" y="210"/>
                    <a:pt x="620" y="369"/>
                    <a:pt x="397" y="434"/>
                  </a:cubicBezTo>
                  <a:lnTo>
                    <a:pt x="397" y="275"/>
                  </a:lnTo>
                  <a:lnTo>
                    <a:pt x="0" y="672"/>
                  </a:lnTo>
                  <a:lnTo>
                    <a:pt x="397" y="1097"/>
                  </a:lnTo>
                  <a:lnTo>
                    <a:pt x="397" y="910"/>
                  </a:lnTo>
                  <a:cubicBezTo>
                    <a:pt x="873" y="823"/>
                    <a:pt x="1262" y="470"/>
                    <a:pt x="1385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994" name="Google Shape;939;p81">
              <a:extLst>
                <a:ext uri="{FF2B5EF4-FFF2-40B4-BE49-F238E27FC236}">
                  <a16:creationId xmlns:a16="http://schemas.microsoft.com/office/drawing/2014/main" id="{499DE5F8-FD17-9019-07EC-E0A4B1CB7759}"/>
                </a:ext>
              </a:extLst>
            </p:cNvPr>
            <p:cNvSpPr/>
            <p:nvPr/>
          </p:nvSpPr>
          <p:spPr>
            <a:xfrm>
              <a:off x="4825850" y="1329900"/>
              <a:ext cx="34625" cy="27975"/>
            </a:xfrm>
            <a:custGeom>
              <a:avLst/>
              <a:gdLst/>
              <a:ahLst/>
              <a:cxnLst/>
              <a:rect l="l" t="t" r="r" b="b"/>
              <a:pathLst>
                <a:path w="1385" h="1119" extrusionOk="0">
                  <a:moveTo>
                    <a:pt x="988" y="0"/>
                  </a:moveTo>
                  <a:lnTo>
                    <a:pt x="988" y="188"/>
                  </a:lnTo>
                  <a:cubicBezTo>
                    <a:pt x="505" y="274"/>
                    <a:pt x="123" y="635"/>
                    <a:pt x="0" y="1118"/>
                  </a:cubicBezTo>
                  <a:lnTo>
                    <a:pt x="491" y="1118"/>
                  </a:lnTo>
                  <a:cubicBezTo>
                    <a:pt x="584" y="895"/>
                    <a:pt x="765" y="729"/>
                    <a:pt x="995" y="664"/>
                  </a:cubicBezTo>
                  <a:lnTo>
                    <a:pt x="995" y="830"/>
                  </a:lnTo>
                  <a:lnTo>
                    <a:pt x="1385" y="426"/>
                  </a:lnTo>
                  <a:lnTo>
                    <a:pt x="9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995" name="Google Shape;940;p81">
            <a:extLst>
              <a:ext uri="{FF2B5EF4-FFF2-40B4-BE49-F238E27FC236}">
                <a16:creationId xmlns:a16="http://schemas.microsoft.com/office/drawing/2014/main" id="{3E906215-2F44-7F18-AAD6-06AA9CF8BC91}"/>
              </a:ext>
            </a:extLst>
          </p:cNvPr>
          <p:cNvGrpSpPr/>
          <p:nvPr/>
        </p:nvGrpSpPr>
        <p:grpSpPr>
          <a:xfrm>
            <a:off x="8843088" y="2126017"/>
            <a:ext cx="735566" cy="802819"/>
            <a:chOff x="4903200" y="1331525"/>
            <a:chExt cx="73575" cy="67425"/>
          </a:xfrm>
          <a:solidFill>
            <a:srgbClr val="006870"/>
          </a:solidFill>
        </p:grpSpPr>
        <p:sp>
          <p:nvSpPr>
            <p:cNvPr id="996" name="Google Shape;941;p81">
              <a:extLst>
                <a:ext uri="{FF2B5EF4-FFF2-40B4-BE49-F238E27FC236}">
                  <a16:creationId xmlns:a16="http://schemas.microsoft.com/office/drawing/2014/main" id="{743A222A-A432-2C22-1831-40169AF09EB9}"/>
                </a:ext>
              </a:extLst>
            </p:cNvPr>
            <p:cNvSpPr/>
            <p:nvPr/>
          </p:nvSpPr>
          <p:spPr>
            <a:xfrm>
              <a:off x="4903200" y="1331525"/>
              <a:ext cx="73575" cy="67425"/>
            </a:xfrm>
            <a:custGeom>
              <a:avLst/>
              <a:gdLst/>
              <a:ahLst/>
              <a:cxnLst/>
              <a:rect l="l" t="t" r="r" b="b"/>
              <a:pathLst>
                <a:path w="2943" h="2697" extrusionOk="0">
                  <a:moveTo>
                    <a:pt x="1652" y="0"/>
                  </a:moveTo>
                  <a:lnTo>
                    <a:pt x="1652" y="173"/>
                  </a:lnTo>
                  <a:cubicBezTo>
                    <a:pt x="534" y="195"/>
                    <a:pt x="0" y="1551"/>
                    <a:pt x="794" y="2330"/>
                  </a:cubicBezTo>
                  <a:cubicBezTo>
                    <a:pt x="1051" y="2583"/>
                    <a:pt x="1366" y="2696"/>
                    <a:pt x="1674" y="2696"/>
                  </a:cubicBezTo>
                  <a:cubicBezTo>
                    <a:pt x="2323" y="2696"/>
                    <a:pt x="2943" y="2194"/>
                    <a:pt x="2943" y="1435"/>
                  </a:cubicBezTo>
                  <a:lnTo>
                    <a:pt x="2503" y="1435"/>
                  </a:lnTo>
                  <a:cubicBezTo>
                    <a:pt x="2503" y="1928"/>
                    <a:pt x="2093" y="2259"/>
                    <a:pt x="1668" y="2259"/>
                  </a:cubicBezTo>
                  <a:cubicBezTo>
                    <a:pt x="1470" y="2259"/>
                    <a:pt x="1269" y="2187"/>
                    <a:pt x="1104" y="2027"/>
                  </a:cubicBezTo>
                  <a:cubicBezTo>
                    <a:pt x="577" y="1515"/>
                    <a:pt x="923" y="628"/>
                    <a:pt x="1652" y="613"/>
                  </a:cubicBezTo>
                  <a:lnTo>
                    <a:pt x="1652" y="765"/>
                  </a:lnTo>
                  <a:lnTo>
                    <a:pt x="2020" y="390"/>
                  </a:lnTo>
                  <a:lnTo>
                    <a:pt x="16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997" name="Google Shape;942;p81">
              <a:extLst>
                <a:ext uri="{FF2B5EF4-FFF2-40B4-BE49-F238E27FC236}">
                  <a16:creationId xmlns:a16="http://schemas.microsoft.com/office/drawing/2014/main" id="{C33EE79B-B670-41E1-BD07-6863A2B23131}"/>
                </a:ext>
              </a:extLst>
            </p:cNvPr>
            <p:cNvSpPr/>
            <p:nvPr/>
          </p:nvSpPr>
          <p:spPr>
            <a:xfrm>
              <a:off x="4930250" y="1353150"/>
              <a:ext cx="29775" cy="32475"/>
            </a:xfrm>
            <a:custGeom>
              <a:avLst/>
              <a:gdLst/>
              <a:ahLst/>
              <a:cxnLst/>
              <a:rect l="l" t="t" r="r" b="b"/>
              <a:pathLst>
                <a:path w="1191" h="1299" extrusionOk="0">
                  <a:moveTo>
                    <a:pt x="592" y="1"/>
                  </a:moveTo>
                  <a:cubicBezTo>
                    <a:pt x="274" y="1"/>
                    <a:pt x="15" y="246"/>
                    <a:pt x="0" y="570"/>
                  </a:cubicBezTo>
                  <a:lnTo>
                    <a:pt x="447" y="570"/>
                  </a:lnTo>
                  <a:cubicBezTo>
                    <a:pt x="447" y="479"/>
                    <a:pt x="519" y="416"/>
                    <a:pt x="597" y="416"/>
                  </a:cubicBezTo>
                  <a:cubicBezTo>
                    <a:pt x="624" y="416"/>
                    <a:pt x="652" y="424"/>
                    <a:pt x="678" y="441"/>
                  </a:cubicBezTo>
                  <a:cubicBezTo>
                    <a:pt x="779" y="506"/>
                    <a:pt x="765" y="657"/>
                    <a:pt x="656" y="707"/>
                  </a:cubicBezTo>
                  <a:lnTo>
                    <a:pt x="656" y="534"/>
                  </a:lnTo>
                  <a:lnTo>
                    <a:pt x="289" y="902"/>
                  </a:lnTo>
                  <a:lnTo>
                    <a:pt x="656" y="1299"/>
                  </a:lnTo>
                  <a:lnTo>
                    <a:pt x="656" y="1155"/>
                  </a:lnTo>
                  <a:cubicBezTo>
                    <a:pt x="959" y="1126"/>
                    <a:pt x="1190" y="873"/>
                    <a:pt x="1190" y="570"/>
                  </a:cubicBezTo>
                  <a:cubicBezTo>
                    <a:pt x="1176" y="246"/>
                    <a:pt x="916" y="1"/>
                    <a:pt x="59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998" name="Google Shape;943;p81">
            <a:extLst>
              <a:ext uri="{FF2B5EF4-FFF2-40B4-BE49-F238E27FC236}">
                <a16:creationId xmlns:a16="http://schemas.microsoft.com/office/drawing/2014/main" id="{92A887A6-F70D-69EC-74C9-526F67BAA97F}"/>
              </a:ext>
            </a:extLst>
          </p:cNvPr>
          <p:cNvGrpSpPr/>
          <p:nvPr/>
        </p:nvGrpSpPr>
        <p:grpSpPr>
          <a:xfrm>
            <a:off x="7831530" y="3333990"/>
            <a:ext cx="744352" cy="833386"/>
            <a:chOff x="4815575" y="1416800"/>
            <a:chExt cx="73750" cy="71400"/>
          </a:xfrm>
          <a:solidFill>
            <a:srgbClr val="006870"/>
          </a:solidFill>
        </p:grpSpPr>
        <p:sp>
          <p:nvSpPr>
            <p:cNvPr id="999" name="Google Shape;944;p81">
              <a:extLst>
                <a:ext uri="{FF2B5EF4-FFF2-40B4-BE49-F238E27FC236}">
                  <a16:creationId xmlns:a16="http://schemas.microsoft.com/office/drawing/2014/main" id="{CC5F8188-5D06-CBB5-F9CA-67ECC8D3578A}"/>
                </a:ext>
              </a:extLst>
            </p:cNvPr>
            <p:cNvSpPr/>
            <p:nvPr/>
          </p:nvSpPr>
          <p:spPr>
            <a:xfrm>
              <a:off x="4815575" y="1416800"/>
              <a:ext cx="43100" cy="52150"/>
            </a:xfrm>
            <a:custGeom>
              <a:avLst/>
              <a:gdLst/>
              <a:ahLst/>
              <a:cxnLst/>
              <a:rect l="l" t="t" r="r" b="b"/>
              <a:pathLst>
                <a:path w="1724" h="2086" extrusionOk="0">
                  <a:moveTo>
                    <a:pt x="1327" y="1"/>
                  </a:moveTo>
                  <a:lnTo>
                    <a:pt x="1327" y="181"/>
                  </a:lnTo>
                  <a:cubicBezTo>
                    <a:pt x="469" y="361"/>
                    <a:pt x="0" y="1299"/>
                    <a:pt x="375" y="2085"/>
                  </a:cubicBezTo>
                  <a:lnTo>
                    <a:pt x="772" y="1818"/>
                  </a:lnTo>
                  <a:cubicBezTo>
                    <a:pt x="729" y="1717"/>
                    <a:pt x="707" y="1609"/>
                    <a:pt x="707" y="1501"/>
                  </a:cubicBezTo>
                  <a:cubicBezTo>
                    <a:pt x="714" y="1111"/>
                    <a:pt x="959" y="772"/>
                    <a:pt x="1327" y="657"/>
                  </a:cubicBezTo>
                  <a:lnTo>
                    <a:pt x="1327" y="823"/>
                  </a:lnTo>
                  <a:lnTo>
                    <a:pt x="1724" y="426"/>
                  </a:lnTo>
                  <a:lnTo>
                    <a:pt x="132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00" name="Google Shape;945;p81">
              <a:extLst>
                <a:ext uri="{FF2B5EF4-FFF2-40B4-BE49-F238E27FC236}">
                  <a16:creationId xmlns:a16="http://schemas.microsoft.com/office/drawing/2014/main" id="{216DAE58-B0ED-67F5-051C-CCF81D5C5AF8}"/>
                </a:ext>
              </a:extLst>
            </p:cNvPr>
            <p:cNvSpPr/>
            <p:nvPr/>
          </p:nvSpPr>
          <p:spPr>
            <a:xfrm>
              <a:off x="4861725" y="1421125"/>
              <a:ext cx="27600" cy="51250"/>
            </a:xfrm>
            <a:custGeom>
              <a:avLst/>
              <a:gdLst/>
              <a:ahLst/>
              <a:cxnLst/>
              <a:rect l="l" t="t" r="r" b="b"/>
              <a:pathLst>
                <a:path w="1104" h="2050" extrusionOk="0">
                  <a:moveTo>
                    <a:pt x="0" y="1"/>
                  </a:moveTo>
                  <a:lnTo>
                    <a:pt x="0" y="477"/>
                  </a:lnTo>
                  <a:cubicBezTo>
                    <a:pt x="375" y="592"/>
                    <a:pt x="635" y="938"/>
                    <a:pt x="635" y="1328"/>
                  </a:cubicBezTo>
                  <a:cubicBezTo>
                    <a:pt x="635" y="1429"/>
                    <a:pt x="621" y="1530"/>
                    <a:pt x="585" y="1624"/>
                  </a:cubicBezTo>
                  <a:lnTo>
                    <a:pt x="404" y="1494"/>
                  </a:lnTo>
                  <a:lnTo>
                    <a:pt x="513" y="2049"/>
                  </a:lnTo>
                  <a:lnTo>
                    <a:pt x="1089" y="1963"/>
                  </a:lnTo>
                  <a:lnTo>
                    <a:pt x="981" y="1883"/>
                  </a:lnTo>
                  <a:cubicBezTo>
                    <a:pt x="1061" y="1710"/>
                    <a:pt x="1104" y="1523"/>
                    <a:pt x="1104" y="1328"/>
                  </a:cubicBezTo>
                  <a:cubicBezTo>
                    <a:pt x="1104" y="679"/>
                    <a:pt x="635" y="12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01" name="Google Shape;946;p81">
              <a:extLst>
                <a:ext uri="{FF2B5EF4-FFF2-40B4-BE49-F238E27FC236}">
                  <a16:creationId xmlns:a16="http://schemas.microsoft.com/office/drawing/2014/main" id="{795F1799-6A47-D20D-5507-2D7DBAC946A0}"/>
                </a:ext>
              </a:extLst>
            </p:cNvPr>
            <p:cNvSpPr/>
            <p:nvPr/>
          </p:nvSpPr>
          <p:spPr>
            <a:xfrm>
              <a:off x="4829450" y="1467825"/>
              <a:ext cx="49250" cy="20375"/>
            </a:xfrm>
            <a:custGeom>
              <a:avLst/>
              <a:gdLst/>
              <a:ahLst/>
              <a:cxnLst/>
              <a:rect l="l" t="t" r="r" b="b"/>
              <a:pathLst>
                <a:path w="1970" h="815" extrusionOk="0">
                  <a:moveTo>
                    <a:pt x="109" y="1"/>
                  </a:moveTo>
                  <a:lnTo>
                    <a:pt x="0" y="556"/>
                  </a:lnTo>
                  <a:lnTo>
                    <a:pt x="137" y="462"/>
                  </a:lnTo>
                  <a:cubicBezTo>
                    <a:pt x="394" y="698"/>
                    <a:pt x="720" y="815"/>
                    <a:pt x="1045" y="815"/>
                  </a:cubicBezTo>
                  <a:cubicBezTo>
                    <a:pt x="1378" y="815"/>
                    <a:pt x="1710" y="692"/>
                    <a:pt x="1969" y="448"/>
                  </a:cubicBezTo>
                  <a:lnTo>
                    <a:pt x="1969" y="441"/>
                  </a:lnTo>
                  <a:lnTo>
                    <a:pt x="1573" y="174"/>
                  </a:lnTo>
                  <a:cubicBezTo>
                    <a:pt x="1418" y="292"/>
                    <a:pt x="1232" y="352"/>
                    <a:pt x="1046" y="352"/>
                  </a:cubicBezTo>
                  <a:cubicBezTo>
                    <a:pt x="868" y="352"/>
                    <a:pt x="689" y="297"/>
                    <a:pt x="534" y="188"/>
                  </a:cubicBezTo>
                  <a:lnTo>
                    <a:pt x="678" y="95"/>
                  </a:lnTo>
                  <a:lnTo>
                    <a:pt x="10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02" name="Google Shape;947;p81">
            <a:extLst>
              <a:ext uri="{FF2B5EF4-FFF2-40B4-BE49-F238E27FC236}">
                <a16:creationId xmlns:a16="http://schemas.microsoft.com/office/drawing/2014/main" id="{842FEAF3-F238-9C6A-8DB3-11250D75F849}"/>
              </a:ext>
            </a:extLst>
          </p:cNvPr>
          <p:cNvGrpSpPr/>
          <p:nvPr/>
        </p:nvGrpSpPr>
        <p:grpSpPr>
          <a:xfrm>
            <a:off x="8783733" y="3333509"/>
            <a:ext cx="824111" cy="834333"/>
            <a:chOff x="4902475" y="1418875"/>
            <a:chExt cx="74500" cy="63775"/>
          </a:xfrm>
          <a:solidFill>
            <a:srgbClr val="006870"/>
          </a:solidFill>
        </p:grpSpPr>
        <p:sp>
          <p:nvSpPr>
            <p:cNvPr id="1003" name="Google Shape;948;p81">
              <a:extLst>
                <a:ext uri="{FF2B5EF4-FFF2-40B4-BE49-F238E27FC236}">
                  <a16:creationId xmlns:a16="http://schemas.microsoft.com/office/drawing/2014/main" id="{4AA7D515-48CF-7FE2-0FD9-34D3A0A4B8C7}"/>
                </a:ext>
              </a:extLst>
            </p:cNvPr>
            <p:cNvSpPr/>
            <p:nvPr/>
          </p:nvSpPr>
          <p:spPr>
            <a:xfrm>
              <a:off x="4902475" y="1418875"/>
              <a:ext cx="74500" cy="63775"/>
            </a:xfrm>
            <a:custGeom>
              <a:avLst/>
              <a:gdLst/>
              <a:ahLst/>
              <a:cxnLst/>
              <a:rect l="l" t="t" r="r" b="b"/>
              <a:pathLst>
                <a:path w="2980" h="2551" extrusionOk="0">
                  <a:moveTo>
                    <a:pt x="1703" y="444"/>
                  </a:moveTo>
                  <a:cubicBezTo>
                    <a:pt x="2164" y="444"/>
                    <a:pt x="2539" y="819"/>
                    <a:pt x="2539" y="1281"/>
                  </a:cubicBezTo>
                  <a:cubicBezTo>
                    <a:pt x="2539" y="1784"/>
                    <a:pt x="2126" y="2118"/>
                    <a:pt x="1695" y="2118"/>
                  </a:cubicBezTo>
                  <a:cubicBezTo>
                    <a:pt x="1490" y="2118"/>
                    <a:pt x="1281" y="2042"/>
                    <a:pt x="1111" y="1872"/>
                  </a:cubicBezTo>
                  <a:cubicBezTo>
                    <a:pt x="585" y="1346"/>
                    <a:pt x="960" y="444"/>
                    <a:pt x="1703" y="444"/>
                  </a:cubicBezTo>
                  <a:close/>
                  <a:moveTo>
                    <a:pt x="1697" y="0"/>
                  </a:moveTo>
                  <a:cubicBezTo>
                    <a:pt x="1383" y="0"/>
                    <a:pt x="1063" y="118"/>
                    <a:pt x="801" y="379"/>
                  </a:cubicBezTo>
                  <a:cubicBezTo>
                    <a:pt x="0" y="1180"/>
                    <a:pt x="570" y="2550"/>
                    <a:pt x="1703" y="2550"/>
                  </a:cubicBezTo>
                  <a:cubicBezTo>
                    <a:pt x="2409" y="2550"/>
                    <a:pt x="2979" y="1980"/>
                    <a:pt x="2979" y="1281"/>
                  </a:cubicBezTo>
                  <a:cubicBezTo>
                    <a:pt x="2979" y="510"/>
                    <a:pt x="2353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04" name="Google Shape;949;p81">
              <a:extLst>
                <a:ext uri="{FF2B5EF4-FFF2-40B4-BE49-F238E27FC236}">
                  <a16:creationId xmlns:a16="http://schemas.microsoft.com/office/drawing/2014/main" id="{CB8536B8-3DCA-A692-7F5A-C335EF1ABC6F}"/>
                </a:ext>
              </a:extLst>
            </p:cNvPr>
            <p:cNvSpPr/>
            <p:nvPr/>
          </p:nvSpPr>
          <p:spPr>
            <a:xfrm>
              <a:off x="4916811" y="1418975"/>
              <a:ext cx="59725" cy="63675"/>
            </a:xfrm>
            <a:custGeom>
              <a:avLst/>
              <a:gdLst/>
              <a:ahLst/>
              <a:cxnLst/>
              <a:rect l="l" t="t" r="r" b="b"/>
              <a:pathLst>
                <a:path w="2389" h="2547" extrusionOk="0">
                  <a:moveTo>
                    <a:pt x="1148" y="0"/>
                  </a:moveTo>
                  <a:cubicBezTo>
                    <a:pt x="765" y="0"/>
                    <a:pt x="397" y="173"/>
                    <a:pt x="159" y="476"/>
                  </a:cubicBezTo>
                  <a:lnTo>
                    <a:pt x="1" y="354"/>
                  </a:lnTo>
                  <a:lnTo>
                    <a:pt x="116" y="967"/>
                  </a:lnTo>
                  <a:lnTo>
                    <a:pt x="700" y="909"/>
                  </a:lnTo>
                  <a:lnTo>
                    <a:pt x="498" y="750"/>
                  </a:lnTo>
                  <a:cubicBezTo>
                    <a:pt x="669" y="541"/>
                    <a:pt x="910" y="441"/>
                    <a:pt x="1149" y="441"/>
                  </a:cubicBezTo>
                  <a:cubicBezTo>
                    <a:pt x="1454" y="441"/>
                    <a:pt x="1755" y="605"/>
                    <a:pt x="1905" y="916"/>
                  </a:cubicBezTo>
                  <a:cubicBezTo>
                    <a:pt x="2165" y="1472"/>
                    <a:pt x="1768" y="2106"/>
                    <a:pt x="1148" y="2106"/>
                  </a:cubicBezTo>
                  <a:lnTo>
                    <a:pt x="1148" y="2546"/>
                  </a:lnTo>
                  <a:cubicBezTo>
                    <a:pt x="1840" y="2532"/>
                    <a:pt x="2388" y="1962"/>
                    <a:pt x="2388" y="1277"/>
                  </a:cubicBezTo>
                  <a:cubicBezTo>
                    <a:pt x="2388" y="584"/>
                    <a:pt x="1840" y="22"/>
                    <a:pt x="114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05" name="Google Shape;950;p81">
            <a:extLst>
              <a:ext uri="{FF2B5EF4-FFF2-40B4-BE49-F238E27FC236}">
                <a16:creationId xmlns:a16="http://schemas.microsoft.com/office/drawing/2014/main" id="{3B214C04-529C-86C1-EF6B-952F883CE4DC}"/>
              </a:ext>
            </a:extLst>
          </p:cNvPr>
          <p:cNvGrpSpPr/>
          <p:nvPr/>
        </p:nvGrpSpPr>
        <p:grpSpPr>
          <a:xfrm>
            <a:off x="7985301" y="4537023"/>
            <a:ext cx="704477" cy="855860"/>
            <a:chOff x="4818100" y="1507675"/>
            <a:chExt cx="71225" cy="71625"/>
          </a:xfrm>
          <a:solidFill>
            <a:srgbClr val="006870"/>
          </a:solidFill>
        </p:grpSpPr>
        <p:sp>
          <p:nvSpPr>
            <p:cNvPr id="1006" name="Google Shape;951;p81">
              <a:extLst>
                <a:ext uri="{FF2B5EF4-FFF2-40B4-BE49-F238E27FC236}">
                  <a16:creationId xmlns:a16="http://schemas.microsoft.com/office/drawing/2014/main" id="{B3B76294-E2E7-4D2B-8EFE-D2101DA5C163}"/>
                </a:ext>
              </a:extLst>
            </p:cNvPr>
            <p:cNvSpPr/>
            <p:nvPr/>
          </p:nvSpPr>
          <p:spPr>
            <a:xfrm>
              <a:off x="4818100" y="1507675"/>
              <a:ext cx="46000" cy="56300"/>
            </a:xfrm>
            <a:custGeom>
              <a:avLst/>
              <a:gdLst/>
              <a:ahLst/>
              <a:cxnLst/>
              <a:rect l="l" t="t" r="r" b="b"/>
              <a:pathLst>
                <a:path w="1840" h="2252" extrusionOk="0">
                  <a:moveTo>
                    <a:pt x="1457" y="1"/>
                  </a:moveTo>
                  <a:lnTo>
                    <a:pt x="1457" y="159"/>
                  </a:lnTo>
                  <a:cubicBezTo>
                    <a:pt x="606" y="188"/>
                    <a:pt x="0" y="989"/>
                    <a:pt x="195" y="1818"/>
                  </a:cubicBezTo>
                  <a:cubicBezTo>
                    <a:pt x="188" y="1818"/>
                    <a:pt x="188" y="1825"/>
                    <a:pt x="188" y="1833"/>
                  </a:cubicBezTo>
                  <a:lnTo>
                    <a:pt x="195" y="1869"/>
                  </a:lnTo>
                  <a:cubicBezTo>
                    <a:pt x="195" y="1876"/>
                    <a:pt x="202" y="1883"/>
                    <a:pt x="202" y="1898"/>
                  </a:cubicBezTo>
                  <a:cubicBezTo>
                    <a:pt x="202" y="1905"/>
                    <a:pt x="209" y="1912"/>
                    <a:pt x="209" y="1919"/>
                  </a:cubicBezTo>
                  <a:cubicBezTo>
                    <a:pt x="209" y="1934"/>
                    <a:pt x="216" y="1948"/>
                    <a:pt x="224" y="1955"/>
                  </a:cubicBezTo>
                  <a:lnTo>
                    <a:pt x="231" y="1977"/>
                  </a:lnTo>
                  <a:cubicBezTo>
                    <a:pt x="245" y="2013"/>
                    <a:pt x="260" y="2056"/>
                    <a:pt x="274" y="2092"/>
                  </a:cubicBezTo>
                  <a:lnTo>
                    <a:pt x="281" y="2100"/>
                  </a:lnTo>
                  <a:cubicBezTo>
                    <a:pt x="289" y="2114"/>
                    <a:pt x="296" y="2128"/>
                    <a:pt x="303" y="2143"/>
                  </a:cubicBezTo>
                  <a:lnTo>
                    <a:pt x="317" y="2157"/>
                  </a:lnTo>
                  <a:cubicBezTo>
                    <a:pt x="317" y="2172"/>
                    <a:pt x="325" y="2186"/>
                    <a:pt x="332" y="2201"/>
                  </a:cubicBezTo>
                  <a:lnTo>
                    <a:pt x="346" y="2215"/>
                  </a:lnTo>
                  <a:cubicBezTo>
                    <a:pt x="353" y="2229"/>
                    <a:pt x="361" y="2237"/>
                    <a:pt x="368" y="2251"/>
                  </a:cubicBezTo>
                  <a:lnTo>
                    <a:pt x="743" y="1970"/>
                  </a:lnTo>
                  <a:lnTo>
                    <a:pt x="721" y="1934"/>
                  </a:lnTo>
                  <a:lnTo>
                    <a:pt x="700" y="1898"/>
                  </a:lnTo>
                  <a:lnTo>
                    <a:pt x="692" y="1883"/>
                  </a:lnTo>
                  <a:cubicBezTo>
                    <a:pt x="685" y="1862"/>
                    <a:pt x="678" y="1847"/>
                    <a:pt x="671" y="1825"/>
                  </a:cubicBezTo>
                  <a:cubicBezTo>
                    <a:pt x="671" y="1818"/>
                    <a:pt x="664" y="1811"/>
                    <a:pt x="664" y="1804"/>
                  </a:cubicBezTo>
                  <a:cubicBezTo>
                    <a:pt x="664" y="1797"/>
                    <a:pt x="656" y="1782"/>
                    <a:pt x="649" y="1775"/>
                  </a:cubicBezTo>
                  <a:lnTo>
                    <a:pt x="642" y="1732"/>
                  </a:lnTo>
                  <a:lnTo>
                    <a:pt x="635" y="1703"/>
                  </a:lnTo>
                  <a:lnTo>
                    <a:pt x="628" y="1667"/>
                  </a:lnTo>
                  <a:lnTo>
                    <a:pt x="628" y="1645"/>
                  </a:lnTo>
                  <a:cubicBezTo>
                    <a:pt x="628" y="1638"/>
                    <a:pt x="620" y="1609"/>
                    <a:pt x="620" y="1587"/>
                  </a:cubicBezTo>
                  <a:lnTo>
                    <a:pt x="620" y="1573"/>
                  </a:lnTo>
                  <a:lnTo>
                    <a:pt x="620" y="1508"/>
                  </a:lnTo>
                  <a:cubicBezTo>
                    <a:pt x="620" y="1039"/>
                    <a:pt x="988" y="650"/>
                    <a:pt x="1457" y="628"/>
                  </a:cubicBezTo>
                  <a:lnTo>
                    <a:pt x="1457" y="809"/>
                  </a:lnTo>
                  <a:lnTo>
                    <a:pt x="1839" y="419"/>
                  </a:lnTo>
                  <a:lnTo>
                    <a:pt x="145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07" name="Google Shape;952;p81">
              <a:extLst>
                <a:ext uri="{FF2B5EF4-FFF2-40B4-BE49-F238E27FC236}">
                  <a16:creationId xmlns:a16="http://schemas.microsoft.com/office/drawing/2014/main" id="{2316F52F-69FF-C9AA-3854-3D4C31641AA6}"/>
                </a:ext>
              </a:extLst>
            </p:cNvPr>
            <p:cNvSpPr/>
            <p:nvPr/>
          </p:nvSpPr>
          <p:spPr>
            <a:xfrm>
              <a:off x="4869825" y="1519575"/>
              <a:ext cx="19500" cy="23825"/>
            </a:xfrm>
            <a:custGeom>
              <a:avLst/>
              <a:gdLst/>
              <a:ahLst/>
              <a:cxnLst/>
              <a:rect l="l" t="t" r="r" b="b"/>
              <a:pathLst>
                <a:path w="780" h="953" extrusionOk="0">
                  <a:moveTo>
                    <a:pt x="304" y="1"/>
                  </a:moveTo>
                  <a:lnTo>
                    <a:pt x="1" y="354"/>
                  </a:lnTo>
                  <a:cubicBezTo>
                    <a:pt x="181" y="506"/>
                    <a:pt x="289" y="722"/>
                    <a:pt x="311" y="953"/>
                  </a:cubicBezTo>
                  <a:lnTo>
                    <a:pt x="780" y="953"/>
                  </a:lnTo>
                  <a:cubicBezTo>
                    <a:pt x="751" y="585"/>
                    <a:pt x="585" y="239"/>
                    <a:pt x="30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08" name="Google Shape;953;p81">
              <a:extLst>
                <a:ext uri="{FF2B5EF4-FFF2-40B4-BE49-F238E27FC236}">
                  <a16:creationId xmlns:a16="http://schemas.microsoft.com/office/drawing/2014/main" id="{2F92B112-5FC3-3DED-A475-DBED6E63CF7F}"/>
                </a:ext>
              </a:extLst>
            </p:cNvPr>
            <p:cNvSpPr/>
            <p:nvPr/>
          </p:nvSpPr>
          <p:spPr>
            <a:xfrm>
              <a:off x="4857575" y="1547700"/>
              <a:ext cx="31575" cy="31600"/>
            </a:xfrm>
            <a:custGeom>
              <a:avLst/>
              <a:gdLst/>
              <a:ahLst/>
              <a:cxnLst/>
              <a:rect l="l" t="t" r="r" b="b"/>
              <a:pathLst>
                <a:path w="1263" h="1264" extrusionOk="0">
                  <a:moveTo>
                    <a:pt x="801" y="1"/>
                  </a:moveTo>
                  <a:cubicBezTo>
                    <a:pt x="758" y="419"/>
                    <a:pt x="426" y="751"/>
                    <a:pt x="1" y="794"/>
                  </a:cubicBezTo>
                  <a:lnTo>
                    <a:pt x="1" y="1263"/>
                  </a:lnTo>
                  <a:cubicBezTo>
                    <a:pt x="679" y="1213"/>
                    <a:pt x="1219" y="679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09" name="Google Shape;954;p81">
              <a:extLst>
                <a:ext uri="{FF2B5EF4-FFF2-40B4-BE49-F238E27FC236}">
                  <a16:creationId xmlns:a16="http://schemas.microsoft.com/office/drawing/2014/main" id="{F139090B-4CAA-95FC-B472-6659E3CC6FF0}"/>
                </a:ext>
              </a:extLst>
            </p:cNvPr>
            <p:cNvSpPr/>
            <p:nvPr/>
          </p:nvSpPr>
          <p:spPr>
            <a:xfrm>
              <a:off x="4829800" y="1560150"/>
              <a:ext cx="23650" cy="18950"/>
            </a:xfrm>
            <a:custGeom>
              <a:avLst/>
              <a:gdLst/>
              <a:ahLst/>
              <a:cxnLst/>
              <a:rect l="l" t="t" r="r" b="b"/>
              <a:pathLst>
                <a:path w="946" h="758" extrusionOk="0">
                  <a:moveTo>
                    <a:pt x="376" y="1"/>
                  </a:moveTo>
                  <a:lnTo>
                    <a:pt x="1" y="282"/>
                  </a:lnTo>
                  <a:cubicBezTo>
                    <a:pt x="239" y="563"/>
                    <a:pt x="578" y="736"/>
                    <a:pt x="946" y="758"/>
                  </a:cubicBezTo>
                  <a:lnTo>
                    <a:pt x="946" y="289"/>
                  </a:lnTo>
                  <a:cubicBezTo>
                    <a:pt x="722" y="267"/>
                    <a:pt x="520" y="166"/>
                    <a:pt x="376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10" name="Google Shape;955;p81">
            <a:extLst>
              <a:ext uri="{FF2B5EF4-FFF2-40B4-BE49-F238E27FC236}">
                <a16:creationId xmlns:a16="http://schemas.microsoft.com/office/drawing/2014/main" id="{EC113D66-8369-D027-32CC-4E1714CB8D3D}"/>
              </a:ext>
            </a:extLst>
          </p:cNvPr>
          <p:cNvGrpSpPr/>
          <p:nvPr/>
        </p:nvGrpSpPr>
        <p:grpSpPr>
          <a:xfrm>
            <a:off x="7080563" y="4572076"/>
            <a:ext cx="714817" cy="797526"/>
            <a:chOff x="4721450" y="1509475"/>
            <a:chExt cx="79350" cy="74325"/>
          </a:xfrm>
          <a:solidFill>
            <a:srgbClr val="006870"/>
          </a:solidFill>
        </p:grpSpPr>
        <p:sp>
          <p:nvSpPr>
            <p:cNvPr id="1011" name="Google Shape;956;p81">
              <a:extLst>
                <a:ext uri="{FF2B5EF4-FFF2-40B4-BE49-F238E27FC236}">
                  <a16:creationId xmlns:a16="http://schemas.microsoft.com/office/drawing/2014/main" id="{ACE3A9A1-23D6-39F8-F992-2A14EAFD5BC5}"/>
                </a:ext>
              </a:extLst>
            </p:cNvPr>
            <p:cNvSpPr/>
            <p:nvPr/>
          </p:nvSpPr>
          <p:spPr>
            <a:xfrm>
              <a:off x="4729025" y="1509475"/>
              <a:ext cx="27050" cy="26725"/>
            </a:xfrm>
            <a:custGeom>
              <a:avLst/>
              <a:gdLst/>
              <a:ahLst/>
              <a:cxnLst/>
              <a:rect l="l" t="t" r="r" b="b"/>
              <a:pathLst>
                <a:path w="1082" h="1069" extrusionOk="0">
                  <a:moveTo>
                    <a:pt x="440" y="1"/>
                  </a:moveTo>
                  <a:lnTo>
                    <a:pt x="570" y="224"/>
                  </a:lnTo>
                  <a:cubicBezTo>
                    <a:pt x="296" y="405"/>
                    <a:pt x="94" y="672"/>
                    <a:pt x="0" y="989"/>
                  </a:cubicBezTo>
                  <a:lnTo>
                    <a:pt x="188" y="809"/>
                  </a:lnTo>
                  <a:lnTo>
                    <a:pt x="462" y="1068"/>
                  </a:lnTo>
                  <a:cubicBezTo>
                    <a:pt x="527" y="888"/>
                    <a:pt x="649" y="737"/>
                    <a:pt x="808" y="628"/>
                  </a:cubicBezTo>
                  <a:lnTo>
                    <a:pt x="923" y="823"/>
                  </a:lnTo>
                  <a:lnTo>
                    <a:pt x="1082" y="188"/>
                  </a:lnTo>
                  <a:lnTo>
                    <a:pt x="44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12" name="Google Shape;957;p81">
              <a:extLst>
                <a:ext uri="{FF2B5EF4-FFF2-40B4-BE49-F238E27FC236}">
                  <a16:creationId xmlns:a16="http://schemas.microsoft.com/office/drawing/2014/main" id="{62908644-3481-3518-4FE7-73E376D4BB0F}"/>
                </a:ext>
              </a:extLst>
            </p:cNvPr>
            <p:cNvSpPr/>
            <p:nvPr/>
          </p:nvSpPr>
          <p:spPr>
            <a:xfrm>
              <a:off x="4721450" y="1533275"/>
              <a:ext cx="32300" cy="42600"/>
            </a:xfrm>
            <a:custGeom>
              <a:avLst/>
              <a:gdLst/>
              <a:ahLst/>
              <a:cxnLst/>
              <a:rect l="l" t="t" r="r" b="b"/>
              <a:pathLst>
                <a:path w="1292" h="1704" extrusionOk="0">
                  <a:moveTo>
                    <a:pt x="491" y="1"/>
                  </a:moveTo>
                  <a:lnTo>
                    <a:pt x="0" y="455"/>
                  </a:lnTo>
                  <a:lnTo>
                    <a:pt x="238" y="455"/>
                  </a:lnTo>
                  <a:cubicBezTo>
                    <a:pt x="253" y="1025"/>
                    <a:pt x="635" y="1530"/>
                    <a:pt x="1183" y="1703"/>
                  </a:cubicBezTo>
                  <a:lnTo>
                    <a:pt x="1024" y="1530"/>
                  </a:lnTo>
                  <a:lnTo>
                    <a:pt x="1291" y="1256"/>
                  </a:lnTo>
                  <a:cubicBezTo>
                    <a:pt x="952" y="1133"/>
                    <a:pt x="721" y="816"/>
                    <a:pt x="707" y="455"/>
                  </a:cubicBezTo>
                  <a:lnTo>
                    <a:pt x="945" y="455"/>
                  </a:lnTo>
                  <a:lnTo>
                    <a:pt x="491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13" name="Google Shape;958;p81">
              <a:extLst>
                <a:ext uri="{FF2B5EF4-FFF2-40B4-BE49-F238E27FC236}">
                  <a16:creationId xmlns:a16="http://schemas.microsoft.com/office/drawing/2014/main" id="{50D7D7D6-42A3-C07F-D77F-C354A434B98C}"/>
                </a:ext>
              </a:extLst>
            </p:cNvPr>
            <p:cNvSpPr/>
            <p:nvPr/>
          </p:nvSpPr>
          <p:spPr>
            <a:xfrm>
              <a:off x="4750650" y="1551675"/>
              <a:ext cx="42950" cy="32125"/>
            </a:xfrm>
            <a:custGeom>
              <a:avLst/>
              <a:gdLst/>
              <a:ahLst/>
              <a:cxnLst/>
              <a:rect l="l" t="t" r="r" b="b"/>
              <a:pathLst>
                <a:path w="1718" h="1285" extrusionOk="0">
                  <a:moveTo>
                    <a:pt x="1256" y="1"/>
                  </a:moveTo>
                  <a:cubicBezTo>
                    <a:pt x="1126" y="332"/>
                    <a:pt x="808" y="556"/>
                    <a:pt x="448" y="570"/>
                  </a:cubicBezTo>
                  <a:lnTo>
                    <a:pt x="448" y="340"/>
                  </a:lnTo>
                  <a:lnTo>
                    <a:pt x="1" y="794"/>
                  </a:lnTo>
                  <a:lnTo>
                    <a:pt x="448" y="1284"/>
                  </a:lnTo>
                  <a:lnTo>
                    <a:pt x="448" y="1032"/>
                  </a:lnTo>
                  <a:cubicBezTo>
                    <a:pt x="1039" y="1025"/>
                    <a:pt x="1551" y="635"/>
                    <a:pt x="1717" y="73"/>
                  </a:cubicBezTo>
                  <a:lnTo>
                    <a:pt x="1717" y="73"/>
                  </a:lnTo>
                  <a:lnTo>
                    <a:pt x="1515" y="260"/>
                  </a:lnTo>
                  <a:lnTo>
                    <a:pt x="125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14" name="Google Shape;959;p81">
              <a:extLst>
                <a:ext uri="{FF2B5EF4-FFF2-40B4-BE49-F238E27FC236}">
                  <a16:creationId xmlns:a16="http://schemas.microsoft.com/office/drawing/2014/main" id="{948E730F-E2BE-5DBA-14E7-9A64D445DE7F}"/>
                </a:ext>
              </a:extLst>
            </p:cNvPr>
            <p:cNvSpPr/>
            <p:nvPr/>
          </p:nvSpPr>
          <p:spPr>
            <a:xfrm>
              <a:off x="4761300" y="1510025"/>
              <a:ext cx="39500" cy="44375"/>
            </a:xfrm>
            <a:custGeom>
              <a:avLst/>
              <a:gdLst/>
              <a:ahLst/>
              <a:cxnLst/>
              <a:rect l="l" t="t" r="r" b="b"/>
              <a:pathLst>
                <a:path w="1580" h="1775" extrusionOk="0"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0" y="462"/>
                  </a:lnTo>
                  <a:cubicBezTo>
                    <a:pt x="476" y="462"/>
                    <a:pt x="873" y="844"/>
                    <a:pt x="880" y="1328"/>
                  </a:cubicBezTo>
                  <a:lnTo>
                    <a:pt x="635" y="1328"/>
                  </a:lnTo>
                  <a:lnTo>
                    <a:pt x="1089" y="1775"/>
                  </a:lnTo>
                  <a:lnTo>
                    <a:pt x="1580" y="1328"/>
                  </a:lnTo>
                  <a:lnTo>
                    <a:pt x="1349" y="1328"/>
                  </a:lnTo>
                  <a:cubicBezTo>
                    <a:pt x="1335" y="589"/>
                    <a:pt x="74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15" name="Google Shape;960;p81">
            <a:extLst>
              <a:ext uri="{FF2B5EF4-FFF2-40B4-BE49-F238E27FC236}">
                <a16:creationId xmlns:a16="http://schemas.microsoft.com/office/drawing/2014/main" id="{FC83ED20-358D-49C9-5EAA-123EA1C09180}"/>
              </a:ext>
            </a:extLst>
          </p:cNvPr>
          <p:cNvGrpSpPr/>
          <p:nvPr/>
        </p:nvGrpSpPr>
        <p:grpSpPr>
          <a:xfrm>
            <a:off x="8889278" y="4539111"/>
            <a:ext cx="718574" cy="871712"/>
            <a:chOff x="4906800" y="1507500"/>
            <a:chExt cx="70350" cy="71075"/>
          </a:xfrm>
          <a:solidFill>
            <a:srgbClr val="006870"/>
          </a:solidFill>
        </p:grpSpPr>
        <p:sp>
          <p:nvSpPr>
            <p:cNvPr id="1016" name="Google Shape;961;p81">
              <a:extLst>
                <a:ext uri="{FF2B5EF4-FFF2-40B4-BE49-F238E27FC236}">
                  <a16:creationId xmlns:a16="http://schemas.microsoft.com/office/drawing/2014/main" id="{332FE83D-BB81-E391-6A22-CF07300183D6}"/>
                </a:ext>
              </a:extLst>
            </p:cNvPr>
            <p:cNvSpPr/>
            <p:nvPr/>
          </p:nvSpPr>
          <p:spPr>
            <a:xfrm>
              <a:off x="4916000" y="1507500"/>
              <a:ext cx="30850" cy="24000"/>
            </a:xfrm>
            <a:custGeom>
              <a:avLst/>
              <a:gdLst/>
              <a:ahLst/>
              <a:cxnLst/>
              <a:rect l="l" t="t" r="r" b="b"/>
              <a:pathLst>
                <a:path w="1234" h="960" extrusionOk="0">
                  <a:moveTo>
                    <a:pt x="837" y="1"/>
                  </a:moveTo>
                  <a:lnTo>
                    <a:pt x="837" y="202"/>
                  </a:lnTo>
                  <a:cubicBezTo>
                    <a:pt x="484" y="282"/>
                    <a:pt x="181" y="498"/>
                    <a:pt x="0" y="808"/>
                  </a:cubicBezTo>
                  <a:lnTo>
                    <a:pt x="455" y="960"/>
                  </a:lnTo>
                  <a:cubicBezTo>
                    <a:pt x="556" y="837"/>
                    <a:pt x="686" y="736"/>
                    <a:pt x="837" y="686"/>
                  </a:cubicBezTo>
                  <a:lnTo>
                    <a:pt x="837" y="823"/>
                  </a:lnTo>
                  <a:lnTo>
                    <a:pt x="1234" y="426"/>
                  </a:lnTo>
                  <a:lnTo>
                    <a:pt x="83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17" name="Google Shape;962;p81">
              <a:extLst>
                <a:ext uri="{FF2B5EF4-FFF2-40B4-BE49-F238E27FC236}">
                  <a16:creationId xmlns:a16="http://schemas.microsoft.com/office/drawing/2014/main" id="{CC1EF8F0-1B43-FD4C-8E94-C68A266B03D9}"/>
                </a:ext>
              </a:extLst>
            </p:cNvPr>
            <p:cNvSpPr/>
            <p:nvPr/>
          </p:nvSpPr>
          <p:spPr>
            <a:xfrm>
              <a:off x="4906800" y="1533825"/>
              <a:ext cx="19675" cy="32475"/>
            </a:xfrm>
            <a:custGeom>
              <a:avLst/>
              <a:gdLst/>
              <a:ahLst/>
              <a:cxnLst/>
              <a:rect l="l" t="t" r="r" b="b"/>
              <a:pathLst>
                <a:path w="787" h="1299" extrusionOk="0">
                  <a:moveTo>
                    <a:pt x="527" y="1"/>
                  </a:moveTo>
                  <a:lnTo>
                    <a:pt x="1" y="246"/>
                  </a:lnTo>
                  <a:lnTo>
                    <a:pt x="181" y="303"/>
                  </a:lnTo>
                  <a:cubicBezTo>
                    <a:pt x="181" y="347"/>
                    <a:pt x="174" y="390"/>
                    <a:pt x="174" y="433"/>
                  </a:cubicBezTo>
                  <a:cubicBezTo>
                    <a:pt x="174" y="751"/>
                    <a:pt x="289" y="1061"/>
                    <a:pt x="498" y="1299"/>
                  </a:cubicBezTo>
                  <a:lnTo>
                    <a:pt x="787" y="909"/>
                  </a:lnTo>
                  <a:cubicBezTo>
                    <a:pt x="693" y="772"/>
                    <a:pt x="650" y="614"/>
                    <a:pt x="642" y="455"/>
                  </a:cubicBezTo>
                  <a:lnTo>
                    <a:pt x="642" y="455"/>
                  </a:lnTo>
                  <a:lnTo>
                    <a:pt x="787" y="498"/>
                  </a:lnTo>
                  <a:lnTo>
                    <a:pt x="52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18" name="Google Shape;963;p81">
              <a:extLst>
                <a:ext uri="{FF2B5EF4-FFF2-40B4-BE49-F238E27FC236}">
                  <a16:creationId xmlns:a16="http://schemas.microsoft.com/office/drawing/2014/main" id="{64014EF1-9A63-611D-84A1-7450CDFC7E4F}"/>
                </a:ext>
              </a:extLst>
            </p:cNvPr>
            <p:cNvSpPr/>
            <p:nvPr/>
          </p:nvSpPr>
          <p:spPr>
            <a:xfrm>
              <a:off x="4926625" y="1561950"/>
              <a:ext cx="30675" cy="16625"/>
            </a:xfrm>
            <a:custGeom>
              <a:avLst/>
              <a:gdLst/>
              <a:ahLst/>
              <a:cxnLst/>
              <a:rect l="l" t="t" r="r" b="b"/>
              <a:pathLst>
                <a:path w="1227" h="665" extrusionOk="0">
                  <a:moveTo>
                    <a:pt x="556" y="1"/>
                  </a:moveTo>
                  <a:lnTo>
                    <a:pt x="1" y="87"/>
                  </a:lnTo>
                  <a:lnTo>
                    <a:pt x="66" y="664"/>
                  </a:lnTo>
                  <a:lnTo>
                    <a:pt x="181" y="513"/>
                  </a:lnTo>
                  <a:cubicBezTo>
                    <a:pt x="347" y="585"/>
                    <a:pt x="526" y="621"/>
                    <a:pt x="704" y="621"/>
                  </a:cubicBezTo>
                  <a:cubicBezTo>
                    <a:pt x="883" y="621"/>
                    <a:pt x="1061" y="585"/>
                    <a:pt x="1227" y="513"/>
                  </a:cubicBezTo>
                  <a:lnTo>
                    <a:pt x="946" y="123"/>
                  </a:lnTo>
                  <a:cubicBezTo>
                    <a:pt x="866" y="149"/>
                    <a:pt x="785" y="161"/>
                    <a:pt x="704" y="161"/>
                  </a:cubicBezTo>
                  <a:cubicBezTo>
                    <a:pt x="623" y="161"/>
                    <a:pt x="542" y="149"/>
                    <a:pt x="462" y="123"/>
                  </a:cubicBez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19" name="Google Shape;964;p81">
              <a:extLst>
                <a:ext uri="{FF2B5EF4-FFF2-40B4-BE49-F238E27FC236}">
                  <a16:creationId xmlns:a16="http://schemas.microsoft.com/office/drawing/2014/main" id="{2A7A3CD3-8EE3-090B-DA77-63BC33D779B5}"/>
                </a:ext>
              </a:extLst>
            </p:cNvPr>
            <p:cNvSpPr/>
            <p:nvPr/>
          </p:nvSpPr>
          <p:spPr>
            <a:xfrm>
              <a:off x="4957475" y="1541400"/>
              <a:ext cx="19675" cy="27800"/>
            </a:xfrm>
            <a:custGeom>
              <a:avLst/>
              <a:gdLst/>
              <a:ahLst/>
              <a:cxnLst/>
              <a:rect l="l" t="t" r="r" b="b"/>
              <a:pathLst>
                <a:path w="787" h="1112" extrusionOk="0">
                  <a:moveTo>
                    <a:pt x="779" y="0"/>
                  </a:moveTo>
                  <a:lnTo>
                    <a:pt x="318" y="145"/>
                  </a:lnTo>
                  <a:cubicBezTo>
                    <a:pt x="318" y="303"/>
                    <a:pt x="274" y="455"/>
                    <a:pt x="188" y="592"/>
                  </a:cubicBezTo>
                  <a:lnTo>
                    <a:pt x="80" y="448"/>
                  </a:lnTo>
                  <a:lnTo>
                    <a:pt x="0" y="1003"/>
                  </a:lnTo>
                  <a:lnTo>
                    <a:pt x="570" y="1111"/>
                  </a:lnTo>
                  <a:lnTo>
                    <a:pt x="469" y="981"/>
                  </a:lnTo>
                  <a:cubicBezTo>
                    <a:pt x="671" y="743"/>
                    <a:pt x="786" y="440"/>
                    <a:pt x="786" y="130"/>
                  </a:cubicBezTo>
                  <a:cubicBezTo>
                    <a:pt x="786" y="87"/>
                    <a:pt x="786" y="44"/>
                    <a:pt x="7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20" name="Google Shape;965;p81">
              <a:extLst>
                <a:ext uri="{FF2B5EF4-FFF2-40B4-BE49-F238E27FC236}">
                  <a16:creationId xmlns:a16="http://schemas.microsoft.com/office/drawing/2014/main" id="{0B140E00-B198-53B3-D119-5C682F6E89E7}"/>
                </a:ext>
              </a:extLst>
            </p:cNvPr>
            <p:cNvSpPr/>
            <p:nvPr/>
          </p:nvSpPr>
          <p:spPr>
            <a:xfrm>
              <a:off x="4951325" y="1512550"/>
              <a:ext cx="24925" cy="26350"/>
            </a:xfrm>
            <a:custGeom>
              <a:avLst/>
              <a:gdLst/>
              <a:ahLst/>
              <a:cxnLst/>
              <a:rect l="l" t="t" r="r" b="b"/>
              <a:pathLst>
                <a:path w="997" h="1054" extrusionOk="0">
                  <a:moveTo>
                    <a:pt x="1" y="0"/>
                  </a:moveTo>
                  <a:lnTo>
                    <a:pt x="1" y="476"/>
                  </a:lnTo>
                  <a:cubicBezTo>
                    <a:pt x="145" y="534"/>
                    <a:pt x="282" y="628"/>
                    <a:pt x="376" y="751"/>
                  </a:cubicBezTo>
                  <a:lnTo>
                    <a:pt x="210" y="801"/>
                  </a:lnTo>
                  <a:lnTo>
                    <a:pt x="715" y="1053"/>
                  </a:lnTo>
                  <a:lnTo>
                    <a:pt x="996" y="549"/>
                  </a:lnTo>
                  <a:lnTo>
                    <a:pt x="996" y="549"/>
                  </a:lnTo>
                  <a:lnTo>
                    <a:pt x="838" y="599"/>
                  </a:lnTo>
                  <a:cubicBezTo>
                    <a:pt x="650" y="296"/>
                    <a:pt x="347" y="7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21" name="Google Shape;966;p81">
            <a:extLst>
              <a:ext uri="{FF2B5EF4-FFF2-40B4-BE49-F238E27FC236}">
                <a16:creationId xmlns:a16="http://schemas.microsoft.com/office/drawing/2014/main" id="{DF627BDF-0016-C555-7D83-B4C7CE12DD61}"/>
              </a:ext>
            </a:extLst>
          </p:cNvPr>
          <p:cNvGrpSpPr/>
          <p:nvPr/>
        </p:nvGrpSpPr>
        <p:grpSpPr>
          <a:xfrm>
            <a:off x="6200384" y="2106790"/>
            <a:ext cx="694449" cy="827200"/>
            <a:chOff x="3736598" y="2170606"/>
            <a:chExt cx="404889" cy="404889"/>
          </a:xfrm>
          <a:solidFill>
            <a:srgbClr val="006870"/>
          </a:solidFill>
        </p:grpSpPr>
        <p:sp>
          <p:nvSpPr>
            <p:cNvPr id="1022" name="Google Shape;967;p81">
              <a:extLst>
                <a:ext uri="{FF2B5EF4-FFF2-40B4-BE49-F238E27FC236}">
                  <a16:creationId xmlns:a16="http://schemas.microsoft.com/office/drawing/2014/main" id="{8F945788-45A9-2A4D-2FD8-85026E5D2400}"/>
                </a:ext>
              </a:extLst>
            </p:cNvPr>
            <p:cNvSpPr/>
            <p:nvPr/>
          </p:nvSpPr>
          <p:spPr>
            <a:xfrm>
              <a:off x="3950281" y="2170846"/>
              <a:ext cx="191206" cy="231947"/>
            </a:xfrm>
            <a:custGeom>
              <a:avLst/>
              <a:gdLst/>
              <a:ahLst/>
              <a:cxnLst/>
              <a:rect l="l" t="t" r="r" b="b"/>
              <a:pathLst>
                <a:path w="8781" h="10652" extrusionOk="0">
                  <a:moveTo>
                    <a:pt x="23" y="1"/>
                  </a:moveTo>
                  <a:lnTo>
                    <a:pt x="1435" y="2583"/>
                  </a:lnTo>
                  <a:lnTo>
                    <a:pt x="0" y="5246"/>
                  </a:lnTo>
                  <a:cubicBezTo>
                    <a:pt x="1997" y="5498"/>
                    <a:pt x="3512" y="7186"/>
                    <a:pt x="3547" y="9217"/>
                  </a:cubicBezTo>
                  <a:lnTo>
                    <a:pt x="6187" y="10652"/>
                  </a:lnTo>
                  <a:lnTo>
                    <a:pt x="8780" y="9217"/>
                  </a:lnTo>
                  <a:cubicBezTo>
                    <a:pt x="8746" y="4305"/>
                    <a:pt x="4913" y="276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23" name="Google Shape;968;p81">
              <a:extLst>
                <a:ext uri="{FF2B5EF4-FFF2-40B4-BE49-F238E27FC236}">
                  <a16:creationId xmlns:a16="http://schemas.microsoft.com/office/drawing/2014/main" id="{BDD6D5BF-FB2C-A5DF-C626-9099B40061C8}"/>
                </a:ext>
              </a:extLst>
            </p:cNvPr>
            <p:cNvSpPr/>
            <p:nvPr/>
          </p:nvSpPr>
          <p:spPr>
            <a:xfrm>
              <a:off x="3737099" y="2170606"/>
              <a:ext cx="231947" cy="191446"/>
            </a:xfrm>
            <a:custGeom>
              <a:avLst/>
              <a:gdLst/>
              <a:ahLst/>
              <a:cxnLst/>
              <a:rect l="l" t="t" r="r" b="b"/>
              <a:pathLst>
                <a:path w="10652" h="8792" extrusionOk="0">
                  <a:moveTo>
                    <a:pt x="9216" y="0"/>
                  </a:moveTo>
                  <a:cubicBezTo>
                    <a:pt x="4304" y="35"/>
                    <a:pt x="276" y="3868"/>
                    <a:pt x="0" y="8769"/>
                  </a:cubicBezTo>
                  <a:lnTo>
                    <a:pt x="2583" y="7346"/>
                  </a:lnTo>
                  <a:lnTo>
                    <a:pt x="5245" y="8792"/>
                  </a:lnTo>
                  <a:cubicBezTo>
                    <a:pt x="5498" y="6783"/>
                    <a:pt x="7185" y="5268"/>
                    <a:pt x="9216" y="5234"/>
                  </a:cubicBezTo>
                  <a:lnTo>
                    <a:pt x="10651" y="2594"/>
                  </a:lnTo>
                  <a:lnTo>
                    <a:pt x="92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40" name="Google Shape;969;p81">
              <a:extLst>
                <a:ext uri="{FF2B5EF4-FFF2-40B4-BE49-F238E27FC236}">
                  <a16:creationId xmlns:a16="http://schemas.microsoft.com/office/drawing/2014/main" id="{94A4BE62-6BAF-8AAC-73A9-92E23DD752F0}"/>
                </a:ext>
              </a:extLst>
            </p:cNvPr>
            <p:cNvSpPr/>
            <p:nvPr/>
          </p:nvSpPr>
          <p:spPr>
            <a:xfrm>
              <a:off x="3909539" y="2384027"/>
              <a:ext cx="231686" cy="191468"/>
            </a:xfrm>
            <a:custGeom>
              <a:avLst/>
              <a:gdLst/>
              <a:ahLst/>
              <a:cxnLst/>
              <a:rect l="l" t="t" r="r" b="b"/>
              <a:pathLst>
                <a:path w="10640" h="8793" extrusionOk="0">
                  <a:moveTo>
                    <a:pt x="5395" y="1"/>
                  </a:moveTo>
                  <a:cubicBezTo>
                    <a:pt x="5142" y="1998"/>
                    <a:pt x="3455" y="3513"/>
                    <a:pt x="1435" y="3559"/>
                  </a:cubicBezTo>
                  <a:lnTo>
                    <a:pt x="0" y="6187"/>
                  </a:lnTo>
                  <a:lnTo>
                    <a:pt x="1424" y="8792"/>
                  </a:lnTo>
                  <a:cubicBezTo>
                    <a:pt x="6324" y="8758"/>
                    <a:pt x="10364" y="4913"/>
                    <a:pt x="10640" y="24"/>
                  </a:cubicBezTo>
                  <a:lnTo>
                    <a:pt x="10640" y="24"/>
                  </a:lnTo>
                  <a:lnTo>
                    <a:pt x="8058" y="1436"/>
                  </a:lnTo>
                  <a:lnTo>
                    <a:pt x="5395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41" name="Google Shape;970;p81">
              <a:extLst>
                <a:ext uri="{FF2B5EF4-FFF2-40B4-BE49-F238E27FC236}">
                  <a16:creationId xmlns:a16="http://schemas.microsoft.com/office/drawing/2014/main" id="{317E1C01-E9F2-05FF-D53D-F8D3B60C5208}"/>
                </a:ext>
              </a:extLst>
            </p:cNvPr>
            <p:cNvSpPr/>
            <p:nvPr/>
          </p:nvSpPr>
          <p:spPr>
            <a:xfrm>
              <a:off x="3736598" y="2343307"/>
              <a:ext cx="191707" cy="231686"/>
            </a:xfrm>
            <a:custGeom>
              <a:avLst/>
              <a:gdLst/>
              <a:ahLst/>
              <a:cxnLst/>
              <a:rect l="l" t="t" r="r" b="b"/>
              <a:pathLst>
                <a:path w="8804" h="10640" extrusionOk="0">
                  <a:moveTo>
                    <a:pt x="2606" y="0"/>
                  </a:moveTo>
                  <a:lnTo>
                    <a:pt x="0" y="1435"/>
                  </a:lnTo>
                  <a:cubicBezTo>
                    <a:pt x="46" y="6335"/>
                    <a:pt x="3880" y="10364"/>
                    <a:pt x="8769" y="10639"/>
                  </a:cubicBezTo>
                  <a:lnTo>
                    <a:pt x="7357" y="8057"/>
                  </a:lnTo>
                  <a:lnTo>
                    <a:pt x="8803" y="5394"/>
                  </a:lnTo>
                  <a:cubicBezTo>
                    <a:pt x="6795" y="5142"/>
                    <a:pt x="5280" y="3455"/>
                    <a:pt x="5245" y="1435"/>
                  </a:cubicBezTo>
                  <a:lnTo>
                    <a:pt x="260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42" name="Google Shape;971;p81">
            <a:extLst>
              <a:ext uri="{FF2B5EF4-FFF2-40B4-BE49-F238E27FC236}">
                <a16:creationId xmlns:a16="http://schemas.microsoft.com/office/drawing/2014/main" id="{5C3BA0E1-B8E8-C7BC-6618-C1117636A269}"/>
              </a:ext>
            </a:extLst>
          </p:cNvPr>
          <p:cNvGrpSpPr/>
          <p:nvPr/>
        </p:nvGrpSpPr>
        <p:grpSpPr>
          <a:xfrm>
            <a:off x="5227218" y="2106941"/>
            <a:ext cx="787035" cy="826889"/>
            <a:chOff x="3161917" y="2170682"/>
            <a:chExt cx="458870" cy="404737"/>
          </a:xfrm>
          <a:solidFill>
            <a:srgbClr val="006870"/>
          </a:solidFill>
        </p:grpSpPr>
        <p:sp>
          <p:nvSpPr>
            <p:cNvPr id="643" name="Google Shape;972;p81">
              <a:extLst>
                <a:ext uri="{FF2B5EF4-FFF2-40B4-BE49-F238E27FC236}">
                  <a16:creationId xmlns:a16="http://schemas.microsoft.com/office/drawing/2014/main" id="{0BBC5D6C-C20C-7F01-EE02-27BDB5371599}"/>
                </a:ext>
              </a:extLst>
            </p:cNvPr>
            <p:cNvSpPr/>
            <p:nvPr/>
          </p:nvSpPr>
          <p:spPr>
            <a:xfrm>
              <a:off x="3161917" y="2170682"/>
              <a:ext cx="277174" cy="291676"/>
            </a:xfrm>
            <a:custGeom>
              <a:avLst/>
              <a:gdLst/>
              <a:ahLst/>
              <a:cxnLst/>
              <a:rect l="l" t="t" r="r" b="b"/>
              <a:pathLst>
                <a:path w="12729" h="13395" extrusionOk="0">
                  <a:moveTo>
                    <a:pt x="11294" y="0"/>
                  </a:moveTo>
                  <a:cubicBezTo>
                    <a:pt x="4442" y="46"/>
                    <a:pt x="0" y="7242"/>
                    <a:pt x="3019" y="13394"/>
                  </a:cubicBezTo>
                  <a:lnTo>
                    <a:pt x="4522" y="10915"/>
                  </a:lnTo>
                  <a:lnTo>
                    <a:pt x="7598" y="10835"/>
                  </a:lnTo>
                  <a:cubicBezTo>
                    <a:pt x="6531" y="8195"/>
                    <a:pt x="8436" y="5291"/>
                    <a:pt x="11294" y="5234"/>
                  </a:cubicBezTo>
                  <a:lnTo>
                    <a:pt x="12729" y="2606"/>
                  </a:lnTo>
                  <a:lnTo>
                    <a:pt x="1129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44" name="Google Shape;973;p81">
              <a:extLst>
                <a:ext uri="{FF2B5EF4-FFF2-40B4-BE49-F238E27FC236}">
                  <a16:creationId xmlns:a16="http://schemas.microsoft.com/office/drawing/2014/main" id="{49F1C8DA-06CA-3A26-2677-257E1F38BC8D}"/>
                </a:ext>
              </a:extLst>
            </p:cNvPr>
            <p:cNvSpPr/>
            <p:nvPr/>
          </p:nvSpPr>
          <p:spPr>
            <a:xfrm>
              <a:off x="3420326" y="2170922"/>
              <a:ext cx="200461" cy="302934"/>
            </a:xfrm>
            <a:custGeom>
              <a:avLst/>
              <a:gdLst/>
              <a:ahLst/>
              <a:cxnLst/>
              <a:rect l="l" t="t" r="r" b="b"/>
              <a:pathLst>
                <a:path w="9206" h="13912" extrusionOk="0">
                  <a:moveTo>
                    <a:pt x="24" y="1"/>
                  </a:moveTo>
                  <a:lnTo>
                    <a:pt x="1447" y="2583"/>
                  </a:lnTo>
                  <a:lnTo>
                    <a:pt x="1" y="5246"/>
                  </a:lnTo>
                  <a:cubicBezTo>
                    <a:pt x="2893" y="5602"/>
                    <a:pt x="4488" y="8815"/>
                    <a:pt x="3008" y="11329"/>
                  </a:cubicBezTo>
                  <a:lnTo>
                    <a:pt x="4557" y="13854"/>
                  </a:lnTo>
                  <a:lnTo>
                    <a:pt x="7564" y="13911"/>
                  </a:lnTo>
                  <a:cubicBezTo>
                    <a:pt x="9171" y="11122"/>
                    <a:pt x="9206" y="7691"/>
                    <a:pt x="7679" y="4856"/>
                  </a:cubicBezTo>
                  <a:cubicBezTo>
                    <a:pt x="6141" y="2021"/>
                    <a:pt x="3237" y="184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45" name="Google Shape;974;p81">
              <a:extLst>
                <a:ext uri="{FF2B5EF4-FFF2-40B4-BE49-F238E27FC236}">
                  <a16:creationId xmlns:a16="http://schemas.microsoft.com/office/drawing/2014/main" id="{3B838473-60B7-D4CB-AF76-0C9E25709B67}"/>
                </a:ext>
              </a:extLst>
            </p:cNvPr>
            <p:cNvSpPr/>
            <p:nvPr/>
          </p:nvSpPr>
          <p:spPr>
            <a:xfrm>
              <a:off x="3233645" y="2417594"/>
              <a:ext cx="344393" cy="157825"/>
            </a:xfrm>
            <a:custGeom>
              <a:avLst/>
              <a:gdLst/>
              <a:ahLst/>
              <a:cxnLst/>
              <a:rect l="l" t="t" r="r" b="b"/>
              <a:pathLst>
                <a:path w="15816" h="7248" extrusionOk="0">
                  <a:moveTo>
                    <a:pt x="4557" y="1"/>
                  </a:moveTo>
                  <a:lnTo>
                    <a:pt x="1515" y="81"/>
                  </a:lnTo>
                  <a:lnTo>
                    <a:pt x="0" y="2583"/>
                  </a:lnTo>
                  <a:cubicBezTo>
                    <a:pt x="1607" y="5372"/>
                    <a:pt x="4545" y="7140"/>
                    <a:pt x="7770" y="7243"/>
                  </a:cubicBezTo>
                  <a:cubicBezTo>
                    <a:pt x="7870" y="7246"/>
                    <a:pt x="7970" y="7248"/>
                    <a:pt x="8070" y="7248"/>
                  </a:cubicBezTo>
                  <a:cubicBezTo>
                    <a:pt x="11183" y="7248"/>
                    <a:pt x="14092" y="5691"/>
                    <a:pt x="15816" y="3088"/>
                  </a:cubicBezTo>
                  <a:lnTo>
                    <a:pt x="12832" y="3019"/>
                  </a:lnTo>
                  <a:lnTo>
                    <a:pt x="11260" y="471"/>
                  </a:lnTo>
                  <a:cubicBezTo>
                    <a:pt x="10437" y="1506"/>
                    <a:pt x="9252" y="2011"/>
                    <a:pt x="8072" y="2011"/>
                  </a:cubicBezTo>
                  <a:cubicBezTo>
                    <a:pt x="6699" y="2011"/>
                    <a:pt x="5334" y="1328"/>
                    <a:pt x="4557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46" name="Google Shape;975;p81">
            <a:extLst>
              <a:ext uri="{FF2B5EF4-FFF2-40B4-BE49-F238E27FC236}">
                <a16:creationId xmlns:a16="http://schemas.microsoft.com/office/drawing/2014/main" id="{C57957D2-CE48-F8E2-0E6F-C14E4C9AFB1F}"/>
              </a:ext>
            </a:extLst>
          </p:cNvPr>
          <p:cNvGrpSpPr/>
          <p:nvPr/>
        </p:nvGrpSpPr>
        <p:grpSpPr>
          <a:xfrm>
            <a:off x="5264850" y="3344857"/>
            <a:ext cx="711775" cy="811688"/>
            <a:chOff x="3179914" y="2889488"/>
            <a:chExt cx="422876" cy="404911"/>
          </a:xfrm>
          <a:solidFill>
            <a:srgbClr val="006870"/>
          </a:solidFill>
        </p:grpSpPr>
        <p:sp>
          <p:nvSpPr>
            <p:cNvPr id="647" name="Google Shape;976;p81">
              <a:extLst>
                <a:ext uri="{FF2B5EF4-FFF2-40B4-BE49-F238E27FC236}">
                  <a16:creationId xmlns:a16="http://schemas.microsoft.com/office/drawing/2014/main" id="{64E8339B-5DCA-80F7-68CB-08D4C44BC1F8}"/>
                </a:ext>
              </a:extLst>
            </p:cNvPr>
            <p:cNvSpPr/>
            <p:nvPr/>
          </p:nvSpPr>
          <p:spPr>
            <a:xfrm>
              <a:off x="3402328" y="2889749"/>
              <a:ext cx="163726" cy="157477"/>
            </a:xfrm>
            <a:custGeom>
              <a:avLst/>
              <a:gdLst/>
              <a:ahLst/>
              <a:cxnLst/>
              <a:rect l="l" t="t" r="r" b="b"/>
              <a:pathLst>
                <a:path w="7519" h="7232" extrusionOk="0">
                  <a:moveTo>
                    <a:pt x="24" y="0"/>
                  </a:moveTo>
                  <a:lnTo>
                    <a:pt x="1447" y="2583"/>
                  </a:lnTo>
                  <a:lnTo>
                    <a:pt x="1" y="5257"/>
                  </a:lnTo>
                  <a:cubicBezTo>
                    <a:pt x="1252" y="5418"/>
                    <a:pt x="2365" y="6141"/>
                    <a:pt x="2996" y="7231"/>
                  </a:cubicBezTo>
                  <a:lnTo>
                    <a:pt x="5958" y="7151"/>
                  </a:lnTo>
                  <a:lnTo>
                    <a:pt x="7518" y="4580"/>
                  </a:lnTo>
                  <a:cubicBezTo>
                    <a:pt x="5946" y="1894"/>
                    <a:pt x="3134" y="18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48" name="Google Shape;977;p81">
              <a:extLst>
                <a:ext uri="{FF2B5EF4-FFF2-40B4-BE49-F238E27FC236}">
                  <a16:creationId xmlns:a16="http://schemas.microsoft.com/office/drawing/2014/main" id="{6E500FD1-A76D-AAFB-8A63-DF775A3A3238}"/>
                </a:ext>
              </a:extLst>
            </p:cNvPr>
            <p:cNvSpPr/>
            <p:nvPr/>
          </p:nvSpPr>
          <p:spPr>
            <a:xfrm>
              <a:off x="3467807" y="3000956"/>
              <a:ext cx="134983" cy="191707"/>
            </a:xfrm>
            <a:custGeom>
              <a:avLst/>
              <a:gdLst/>
              <a:ahLst/>
              <a:cxnLst/>
              <a:rect l="l" t="t" r="r" b="b"/>
              <a:pathLst>
                <a:path w="6199" h="8804" extrusionOk="0">
                  <a:moveTo>
                    <a:pt x="4798" y="1"/>
                  </a:moveTo>
                  <a:lnTo>
                    <a:pt x="3249" y="2549"/>
                  </a:lnTo>
                  <a:lnTo>
                    <a:pt x="242" y="2629"/>
                  </a:lnTo>
                  <a:cubicBezTo>
                    <a:pt x="724" y="3800"/>
                    <a:pt x="644" y="5131"/>
                    <a:pt x="1" y="6221"/>
                  </a:cubicBezTo>
                  <a:lnTo>
                    <a:pt x="1550" y="8746"/>
                  </a:lnTo>
                  <a:lnTo>
                    <a:pt x="4557" y="8804"/>
                  </a:lnTo>
                  <a:cubicBezTo>
                    <a:pt x="6107" y="6095"/>
                    <a:pt x="6199" y="2790"/>
                    <a:pt x="4798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49" name="Google Shape;978;p81">
              <a:extLst>
                <a:ext uri="{FF2B5EF4-FFF2-40B4-BE49-F238E27FC236}">
                  <a16:creationId xmlns:a16="http://schemas.microsoft.com/office/drawing/2014/main" id="{F1B7FF28-74A4-22FB-6EBC-C205B45E0DE5}"/>
                </a:ext>
              </a:extLst>
            </p:cNvPr>
            <p:cNvSpPr/>
            <p:nvPr/>
          </p:nvSpPr>
          <p:spPr>
            <a:xfrm>
              <a:off x="3222637" y="2889488"/>
              <a:ext cx="198457" cy="149224"/>
            </a:xfrm>
            <a:custGeom>
              <a:avLst/>
              <a:gdLst/>
              <a:ahLst/>
              <a:cxnLst/>
              <a:rect l="l" t="t" r="r" b="b"/>
              <a:pathLst>
                <a:path w="9114" h="6853" extrusionOk="0">
                  <a:moveTo>
                    <a:pt x="7690" y="1"/>
                  </a:moveTo>
                  <a:cubicBezTo>
                    <a:pt x="4592" y="24"/>
                    <a:pt x="1711" y="1585"/>
                    <a:pt x="1" y="4156"/>
                  </a:cubicBezTo>
                  <a:lnTo>
                    <a:pt x="2904" y="4225"/>
                  </a:lnTo>
                  <a:lnTo>
                    <a:pt x="4511" y="6853"/>
                  </a:lnTo>
                  <a:cubicBezTo>
                    <a:pt x="5257" y="5854"/>
                    <a:pt x="6428" y="5258"/>
                    <a:pt x="7679" y="5235"/>
                  </a:cubicBezTo>
                  <a:lnTo>
                    <a:pt x="9114" y="2606"/>
                  </a:lnTo>
                  <a:lnTo>
                    <a:pt x="769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0" name="Google Shape;979;p81">
              <a:extLst>
                <a:ext uri="{FF2B5EF4-FFF2-40B4-BE49-F238E27FC236}">
                  <a16:creationId xmlns:a16="http://schemas.microsoft.com/office/drawing/2014/main" id="{D283C283-766F-12C5-5EF4-14A231954F31}"/>
                </a:ext>
              </a:extLst>
            </p:cNvPr>
            <p:cNvSpPr/>
            <p:nvPr/>
          </p:nvSpPr>
          <p:spPr>
            <a:xfrm>
              <a:off x="3179914" y="2991462"/>
              <a:ext cx="133960" cy="190205"/>
            </a:xfrm>
            <a:custGeom>
              <a:avLst/>
              <a:gdLst/>
              <a:ahLst/>
              <a:cxnLst/>
              <a:rect l="l" t="t" r="r" b="b"/>
              <a:pathLst>
                <a:path w="6152" h="8735" extrusionOk="0">
                  <a:moveTo>
                    <a:pt x="1641" y="1"/>
                  </a:moveTo>
                  <a:cubicBezTo>
                    <a:pt x="103" y="2686"/>
                    <a:pt x="0" y="5957"/>
                    <a:pt x="1366" y="8735"/>
                  </a:cubicBezTo>
                  <a:lnTo>
                    <a:pt x="2869" y="6244"/>
                  </a:lnTo>
                  <a:lnTo>
                    <a:pt x="5957" y="6164"/>
                  </a:lnTo>
                  <a:cubicBezTo>
                    <a:pt x="5486" y="5016"/>
                    <a:pt x="5555" y="3731"/>
                    <a:pt x="6152" y="2640"/>
                  </a:cubicBezTo>
                  <a:lnTo>
                    <a:pt x="4568" y="58"/>
                  </a:lnTo>
                  <a:lnTo>
                    <a:pt x="1641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1" name="Google Shape;980;p81">
              <a:extLst>
                <a:ext uri="{FF2B5EF4-FFF2-40B4-BE49-F238E27FC236}">
                  <a16:creationId xmlns:a16="http://schemas.microsoft.com/office/drawing/2014/main" id="{71060200-E9F7-0928-F425-126F7B4D0238}"/>
                </a:ext>
              </a:extLst>
            </p:cNvPr>
            <p:cNvSpPr/>
            <p:nvPr/>
          </p:nvSpPr>
          <p:spPr>
            <a:xfrm>
              <a:off x="3215887" y="3136661"/>
              <a:ext cx="162725" cy="157477"/>
            </a:xfrm>
            <a:custGeom>
              <a:avLst/>
              <a:gdLst/>
              <a:ahLst/>
              <a:cxnLst/>
              <a:rect l="l" t="t" r="r" b="b"/>
              <a:pathLst>
                <a:path w="7473" h="7232" extrusionOk="0">
                  <a:moveTo>
                    <a:pt x="4546" y="1"/>
                  </a:moveTo>
                  <a:lnTo>
                    <a:pt x="1516" y="81"/>
                  </a:lnTo>
                  <a:lnTo>
                    <a:pt x="1" y="2583"/>
                  </a:lnTo>
                  <a:cubicBezTo>
                    <a:pt x="1550" y="5280"/>
                    <a:pt x="4339" y="7025"/>
                    <a:pt x="7438" y="7232"/>
                  </a:cubicBezTo>
                  <a:lnTo>
                    <a:pt x="6026" y="4649"/>
                  </a:lnTo>
                  <a:lnTo>
                    <a:pt x="7472" y="1964"/>
                  </a:lnTo>
                  <a:cubicBezTo>
                    <a:pt x="6256" y="1791"/>
                    <a:pt x="5177" y="1068"/>
                    <a:pt x="4546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2" name="Google Shape;981;p81">
              <a:extLst>
                <a:ext uri="{FF2B5EF4-FFF2-40B4-BE49-F238E27FC236}">
                  <a16:creationId xmlns:a16="http://schemas.microsoft.com/office/drawing/2014/main" id="{CC939C68-6723-C471-6F89-1862ECDCFADC}"/>
                </a:ext>
              </a:extLst>
            </p:cNvPr>
            <p:cNvSpPr/>
            <p:nvPr/>
          </p:nvSpPr>
          <p:spPr>
            <a:xfrm>
              <a:off x="3359605" y="3146677"/>
              <a:ext cx="200439" cy="147722"/>
            </a:xfrm>
            <a:custGeom>
              <a:avLst/>
              <a:gdLst/>
              <a:ahLst/>
              <a:cxnLst/>
              <a:rect l="l" t="t" r="r" b="b"/>
              <a:pathLst>
                <a:path w="9205" h="6784" extrusionOk="0">
                  <a:moveTo>
                    <a:pt x="4649" y="0"/>
                  </a:moveTo>
                  <a:cubicBezTo>
                    <a:pt x="3880" y="976"/>
                    <a:pt x="2697" y="1549"/>
                    <a:pt x="1446" y="1549"/>
                  </a:cubicBezTo>
                  <a:lnTo>
                    <a:pt x="1435" y="1549"/>
                  </a:lnTo>
                  <a:lnTo>
                    <a:pt x="0" y="4189"/>
                  </a:lnTo>
                  <a:lnTo>
                    <a:pt x="1435" y="6783"/>
                  </a:lnTo>
                  <a:lnTo>
                    <a:pt x="1446" y="6783"/>
                  </a:lnTo>
                  <a:cubicBezTo>
                    <a:pt x="1458" y="6783"/>
                    <a:pt x="1469" y="6783"/>
                    <a:pt x="1481" y="6783"/>
                  </a:cubicBezTo>
                  <a:cubicBezTo>
                    <a:pt x="4589" y="6783"/>
                    <a:pt x="7490" y="5224"/>
                    <a:pt x="9205" y="2628"/>
                  </a:cubicBezTo>
                  <a:lnTo>
                    <a:pt x="6221" y="2559"/>
                  </a:lnTo>
                  <a:lnTo>
                    <a:pt x="46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53" name="Google Shape;982;p81">
            <a:extLst>
              <a:ext uri="{FF2B5EF4-FFF2-40B4-BE49-F238E27FC236}">
                <a16:creationId xmlns:a16="http://schemas.microsoft.com/office/drawing/2014/main" id="{EDDA070A-D841-D92C-3235-32C55895DA6E}"/>
              </a:ext>
            </a:extLst>
          </p:cNvPr>
          <p:cNvGrpSpPr/>
          <p:nvPr/>
        </p:nvGrpSpPr>
        <p:grpSpPr>
          <a:xfrm>
            <a:off x="6124178" y="3344797"/>
            <a:ext cx="705508" cy="811820"/>
            <a:chOff x="3729467" y="2889422"/>
            <a:chExt cx="419153" cy="404977"/>
          </a:xfrm>
          <a:solidFill>
            <a:srgbClr val="006870"/>
          </a:solidFill>
        </p:grpSpPr>
        <p:sp>
          <p:nvSpPr>
            <p:cNvPr id="654" name="Google Shape;983;p81">
              <a:extLst>
                <a:ext uri="{FF2B5EF4-FFF2-40B4-BE49-F238E27FC236}">
                  <a16:creationId xmlns:a16="http://schemas.microsoft.com/office/drawing/2014/main" id="{6CD376CD-7FAC-4D32-9E21-9C419F62C890}"/>
                </a:ext>
              </a:extLst>
            </p:cNvPr>
            <p:cNvSpPr/>
            <p:nvPr/>
          </p:nvSpPr>
          <p:spPr>
            <a:xfrm>
              <a:off x="4014137" y="2974913"/>
              <a:ext cx="134482" cy="178707"/>
            </a:xfrm>
            <a:custGeom>
              <a:avLst/>
              <a:gdLst/>
              <a:ahLst/>
              <a:cxnLst/>
              <a:rect l="l" t="t" r="r" b="b"/>
              <a:pathLst>
                <a:path w="6176" h="8207" extrusionOk="0">
                  <a:moveTo>
                    <a:pt x="4121" y="0"/>
                  </a:moveTo>
                  <a:lnTo>
                    <a:pt x="2973" y="2732"/>
                  </a:lnTo>
                  <a:lnTo>
                    <a:pt x="0" y="3260"/>
                  </a:lnTo>
                  <a:cubicBezTo>
                    <a:pt x="391" y="3891"/>
                    <a:pt x="586" y="4625"/>
                    <a:pt x="586" y="5372"/>
                  </a:cubicBezTo>
                  <a:cubicBezTo>
                    <a:pt x="586" y="5658"/>
                    <a:pt x="563" y="5945"/>
                    <a:pt x="494" y="6232"/>
                  </a:cubicBezTo>
                  <a:lnTo>
                    <a:pt x="2743" y="8206"/>
                  </a:lnTo>
                  <a:lnTo>
                    <a:pt x="5613" y="7392"/>
                  </a:lnTo>
                  <a:cubicBezTo>
                    <a:pt x="6175" y="4832"/>
                    <a:pt x="5636" y="2146"/>
                    <a:pt x="412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5" name="Google Shape;984;p81">
              <a:extLst>
                <a:ext uri="{FF2B5EF4-FFF2-40B4-BE49-F238E27FC236}">
                  <a16:creationId xmlns:a16="http://schemas.microsoft.com/office/drawing/2014/main" id="{3ACA81E5-B9B4-3A25-000B-A731E261B814}"/>
                </a:ext>
              </a:extLst>
            </p:cNvPr>
            <p:cNvSpPr/>
            <p:nvPr/>
          </p:nvSpPr>
          <p:spPr>
            <a:xfrm>
              <a:off x="3741225" y="3095375"/>
              <a:ext cx="148963" cy="173460"/>
            </a:xfrm>
            <a:custGeom>
              <a:avLst/>
              <a:gdLst/>
              <a:ahLst/>
              <a:cxnLst/>
              <a:rect l="l" t="t" r="r" b="b"/>
              <a:pathLst>
                <a:path w="6841" h="7966" extrusionOk="0">
                  <a:moveTo>
                    <a:pt x="2215" y="0"/>
                  </a:moveTo>
                  <a:lnTo>
                    <a:pt x="0" y="1963"/>
                  </a:lnTo>
                  <a:cubicBezTo>
                    <a:pt x="597" y="4511"/>
                    <a:pt x="2250" y="6691"/>
                    <a:pt x="4534" y="7965"/>
                  </a:cubicBezTo>
                  <a:lnTo>
                    <a:pt x="4373" y="5027"/>
                  </a:lnTo>
                  <a:lnTo>
                    <a:pt x="6841" y="3248"/>
                  </a:lnTo>
                  <a:cubicBezTo>
                    <a:pt x="5980" y="2686"/>
                    <a:pt x="5360" y="1814"/>
                    <a:pt x="5108" y="804"/>
                  </a:cubicBezTo>
                  <a:lnTo>
                    <a:pt x="221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6" name="Google Shape;985;p81">
              <a:extLst>
                <a:ext uri="{FF2B5EF4-FFF2-40B4-BE49-F238E27FC236}">
                  <a16:creationId xmlns:a16="http://schemas.microsoft.com/office/drawing/2014/main" id="{2E5B5CAD-7CFB-D0F5-28B8-C5092E54CA9D}"/>
                </a:ext>
              </a:extLst>
            </p:cNvPr>
            <p:cNvSpPr/>
            <p:nvPr/>
          </p:nvSpPr>
          <p:spPr>
            <a:xfrm>
              <a:off x="3949660" y="2889684"/>
              <a:ext cx="146219" cy="145980"/>
            </a:xfrm>
            <a:custGeom>
              <a:avLst/>
              <a:gdLst/>
              <a:ahLst/>
              <a:cxnLst/>
              <a:rect l="l" t="t" r="r" b="b"/>
              <a:pathLst>
                <a:path w="6715" h="6704" extrusionOk="0">
                  <a:moveTo>
                    <a:pt x="12" y="0"/>
                  </a:moveTo>
                  <a:lnTo>
                    <a:pt x="1435" y="2583"/>
                  </a:lnTo>
                  <a:lnTo>
                    <a:pt x="0" y="5257"/>
                  </a:lnTo>
                  <a:cubicBezTo>
                    <a:pt x="1022" y="5383"/>
                    <a:pt x="1963" y="5900"/>
                    <a:pt x="2629" y="6703"/>
                  </a:cubicBezTo>
                  <a:lnTo>
                    <a:pt x="5567" y="6187"/>
                  </a:lnTo>
                  <a:lnTo>
                    <a:pt x="6714" y="3432"/>
                  </a:lnTo>
                  <a:cubicBezTo>
                    <a:pt x="5062" y="1401"/>
                    <a:pt x="2629" y="15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7" name="Google Shape;986;p81">
              <a:extLst>
                <a:ext uri="{FF2B5EF4-FFF2-40B4-BE49-F238E27FC236}">
                  <a16:creationId xmlns:a16="http://schemas.microsoft.com/office/drawing/2014/main" id="{33E049D3-3C48-A3AE-0333-17439EDFD505}"/>
                </a:ext>
              </a:extLst>
            </p:cNvPr>
            <p:cNvSpPr/>
            <p:nvPr/>
          </p:nvSpPr>
          <p:spPr>
            <a:xfrm>
              <a:off x="3847947" y="3172089"/>
              <a:ext cx="167210" cy="122310"/>
            </a:xfrm>
            <a:custGeom>
              <a:avLst/>
              <a:gdLst/>
              <a:ahLst/>
              <a:cxnLst/>
              <a:rect l="l" t="t" r="r" b="b"/>
              <a:pathLst>
                <a:path w="7679" h="5617" extrusionOk="0">
                  <a:moveTo>
                    <a:pt x="2433" y="1"/>
                  </a:moveTo>
                  <a:lnTo>
                    <a:pt x="0" y="1757"/>
                  </a:lnTo>
                  <a:lnTo>
                    <a:pt x="149" y="4718"/>
                  </a:lnTo>
                  <a:cubicBezTo>
                    <a:pt x="1415" y="5317"/>
                    <a:pt x="2781" y="5616"/>
                    <a:pt x="4148" y="5616"/>
                  </a:cubicBezTo>
                  <a:cubicBezTo>
                    <a:pt x="5347" y="5616"/>
                    <a:pt x="6546" y="5386"/>
                    <a:pt x="7678" y="4924"/>
                  </a:cubicBezTo>
                  <a:lnTo>
                    <a:pt x="5280" y="3203"/>
                  </a:lnTo>
                  <a:lnTo>
                    <a:pt x="5417" y="173"/>
                  </a:lnTo>
                  <a:lnTo>
                    <a:pt x="5417" y="173"/>
                  </a:lnTo>
                  <a:cubicBezTo>
                    <a:pt x="5016" y="311"/>
                    <a:pt x="4591" y="379"/>
                    <a:pt x="4155" y="379"/>
                  </a:cubicBezTo>
                  <a:cubicBezTo>
                    <a:pt x="3558" y="379"/>
                    <a:pt x="2973" y="253"/>
                    <a:pt x="2433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8" name="Google Shape;987;p81">
              <a:extLst>
                <a:ext uri="{FF2B5EF4-FFF2-40B4-BE49-F238E27FC236}">
                  <a16:creationId xmlns:a16="http://schemas.microsoft.com/office/drawing/2014/main" id="{A859A54A-EDBF-6CE8-AE13-66D3B2015763}"/>
                </a:ext>
              </a:extLst>
            </p:cNvPr>
            <p:cNvSpPr/>
            <p:nvPr/>
          </p:nvSpPr>
          <p:spPr>
            <a:xfrm>
              <a:off x="3974658" y="3122616"/>
              <a:ext cx="158457" cy="151206"/>
            </a:xfrm>
            <a:custGeom>
              <a:avLst/>
              <a:gdLst/>
              <a:ahLst/>
              <a:cxnLst/>
              <a:rect l="l" t="t" r="r" b="b"/>
              <a:pathLst>
                <a:path w="7277" h="6944" extrusionOk="0">
                  <a:moveTo>
                    <a:pt x="2158" y="0"/>
                  </a:moveTo>
                  <a:cubicBezTo>
                    <a:pt x="1790" y="964"/>
                    <a:pt x="1079" y="1768"/>
                    <a:pt x="149" y="2227"/>
                  </a:cubicBezTo>
                  <a:lnTo>
                    <a:pt x="0" y="5222"/>
                  </a:lnTo>
                  <a:lnTo>
                    <a:pt x="2422" y="6944"/>
                  </a:lnTo>
                  <a:cubicBezTo>
                    <a:pt x="4775" y="5785"/>
                    <a:pt x="6542" y="3696"/>
                    <a:pt x="7277" y="1171"/>
                  </a:cubicBezTo>
                  <a:lnTo>
                    <a:pt x="7277" y="1171"/>
                  </a:lnTo>
                  <a:lnTo>
                    <a:pt x="4430" y="1986"/>
                  </a:lnTo>
                  <a:lnTo>
                    <a:pt x="21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59" name="Google Shape;988;p81">
              <a:extLst>
                <a:ext uri="{FF2B5EF4-FFF2-40B4-BE49-F238E27FC236}">
                  <a16:creationId xmlns:a16="http://schemas.microsoft.com/office/drawing/2014/main" id="{2A1AB74F-43BA-9C98-6827-3CCAA3324FA1}"/>
                </a:ext>
              </a:extLst>
            </p:cNvPr>
            <p:cNvSpPr/>
            <p:nvPr/>
          </p:nvSpPr>
          <p:spPr>
            <a:xfrm>
              <a:off x="3729467" y="2966660"/>
              <a:ext cx="138990" cy="158718"/>
            </a:xfrm>
            <a:custGeom>
              <a:avLst/>
              <a:gdLst/>
              <a:ahLst/>
              <a:cxnLst/>
              <a:rect l="l" t="t" r="r" b="b"/>
              <a:pathLst>
                <a:path w="6383" h="7289" extrusionOk="0">
                  <a:moveTo>
                    <a:pt x="2296" y="0"/>
                  </a:moveTo>
                  <a:cubicBezTo>
                    <a:pt x="678" y="2055"/>
                    <a:pt x="1" y="4706"/>
                    <a:pt x="425" y="7288"/>
                  </a:cubicBezTo>
                  <a:lnTo>
                    <a:pt x="2618" y="5337"/>
                  </a:lnTo>
                  <a:lnTo>
                    <a:pt x="5556" y="6152"/>
                  </a:lnTo>
                  <a:cubicBezTo>
                    <a:pt x="5544" y="6026"/>
                    <a:pt x="5533" y="5888"/>
                    <a:pt x="5533" y="5751"/>
                  </a:cubicBezTo>
                  <a:cubicBezTo>
                    <a:pt x="5533" y="4855"/>
                    <a:pt x="5831" y="3983"/>
                    <a:pt x="6382" y="3271"/>
                  </a:cubicBezTo>
                  <a:lnTo>
                    <a:pt x="5211" y="505"/>
                  </a:lnTo>
                  <a:lnTo>
                    <a:pt x="22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60" name="Google Shape;989;p81">
              <a:extLst>
                <a:ext uri="{FF2B5EF4-FFF2-40B4-BE49-F238E27FC236}">
                  <a16:creationId xmlns:a16="http://schemas.microsoft.com/office/drawing/2014/main" id="{7AF891E8-9C48-0165-31B1-5684C37C05A3}"/>
                </a:ext>
              </a:extLst>
            </p:cNvPr>
            <p:cNvSpPr/>
            <p:nvPr/>
          </p:nvSpPr>
          <p:spPr>
            <a:xfrm>
              <a:off x="3787716" y="2889422"/>
              <a:ext cx="180449" cy="139229"/>
            </a:xfrm>
            <a:custGeom>
              <a:avLst/>
              <a:gdLst/>
              <a:ahLst/>
              <a:cxnLst/>
              <a:rect l="l" t="t" r="r" b="b"/>
              <a:pathLst>
                <a:path w="8287" h="6394" extrusionOk="0">
                  <a:moveTo>
                    <a:pt x="6863" y="1"/>
                  </a:moveTo>
                  <a:cubicBezTo>
                    <a:pt x="4235" y="12"/>
                    <a:pt x="1756" y="1137"/>
                    <a:pt x="0" y="3088"/>
                  </a:cubicBezTo>
                  <a:lnTo>
                    <a:pt x="2904" y="3593"/>
                  </a:lnTo>
                  <a:lnTo>
                    <a:pt x="4086" y="6394"/>
                  </a:lnTo>
                  <a:cubicBezTo>
                    <a:pt x="4820" y="5671"/>
                    <a:pt x="5819" y="5258"/>
                    <a:pt x="6852" y="5235"/>
                  </a:cubicBezTo>
                  <a:lnTo>
                    <a:pt x="8287" y="2606"/>
                  </a:lnTo>
                  <a:lnTo>
                    <a:pt x="6863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sp>
        <p:nvSpPr>
          <p:cNvPr id="661" name="Google Shape;990;p81">
            <a:extLst>
              <a:ext uri="{FF2B5EF4-FFF2-40B4-BE49-F238E27FC236}">
                <a16:creationId xmlns:a16="http://schemas.microsoft.com/office/drawing/2014/main" id="{59ACBEC3-64EE-110E-46AC-521DCFCF2053}"/>
              </a:ext>
            </a:extLst>
          </p:cNvPr>
          <p:cNvSpPr/>
          <p:nvPr/>
        </p:nvSpPr>
        <p:spPr>
          <a:xfrm>
            <a:off x="10249731" y="2118874"/>
            <a:ext cx="253433" cy="153046"/>
          </a:xfrm>
          <a:custGeom>
            <a:avLst/>
            <a:gdLst/>
            <a:ahLst/>
            <a:cxnLst/>
            <a:rect l="l" t="t" r="r" b="b"/>
            <a:pathLst>
              <a:path w="3045" h="1544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662" name="Google Shape;991;p81">
            <a:extLst>
              <a:ext uri="{FF2B5EF4-FFF2-40B4-BE49-F238E27FC236}">
                <a16:creationId xmlns:a16="http://schemas.microsoft.com/office/drawing/2014/main" id="{E4D120B6-0DAB-20D7-1AEF-D14D4DBAB5A8}"/>
              </a:ext>
            </a:extLst>
          </p:cNvPr>
          <p:cNvSpPr/>
          <p:nvPr/>
        </p:nvSpPr>
        <p:spPr>
          <a:xfrm>
            <a:off x="9838918" y="2090221"/>
            <a:ext cx="234791" cy="210340"/>
          </a:xfrm>
          <a:custGeom>
            <a:avLst/>
            <a:gdLst/>
            <a:ahLst/>
            <a:cxnLst/>
            <a:rect l="l" t="t" r="r" b="b"/>
            <a:pathLst>
              <a:path w="2821" h="2122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663" name="Google Shape;992;p81">
            <a:extLst>
              <a:ext uri="{FF2B5EF4-FFF2-40B4-BE49-F238E27FC236}">
                <a16:creationId xmlns:a16="http://schemas.microsoft.com/office/drawing/2014/main" id="{8D3FF5DA-DBE3-650E-0F17-F42690B62A86}"/>
              </a:ext>
            </a:extLst>
          </p:cNvPr>
          <p:cNvSpPr/>
          <p:nvPr/>
        </p:nvSpPr>
        <p:spPr>
          <a:xfrm>
            <a:off x="10689513" y="2100730"/>
            <a:ext cx="229380" cy="190118"/>
          </a:xfrm>
          <a:custGeom>
            <a:avLst/>
            <a:gdLst/>
            <a:ahLst/>
            <a:cxnLst/>
            <a:rect l="l" t="t" r="r" b="b"/>
            <a:pathLst>
              <a:path w="2756" h="1918" extrusionOk="0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664" name="Google Shape;993;p81">
            <a:extLst>
              <a:ext uri="{FF2B5EF4-FFF2-40B4-BE49-F238E27FC236}">
                <a16:creationId xmlns:a16="http://schemas.microsoft.com/office/drawing/2014/main" id="{B41C1BFA-DA83-6DEA-3042-1678023389ED}"/>
              </a:ext>
            </a:extLst>
          </p:cNvPr>
          <p:cNvSpPr/>
          <p:nvPr/>
        </p:nvSpPr>
        <p:spPr>
          <a:xfrm>
            <a:off x="11092341" y="2090221"/>
            <a:ext cx="223970" cy="210340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grpSp>
        <p:nvGrpSpPr>
          <p:cNvPr id="665" name="Google Shape;994;p81">
            <a:extLst>
              <a:ext uri="{FF2B5EF4-FFF2-40B4-BE49-F238E27FC236}">
                <a16:creationId xmlns:a16="http://schemas.microsoft.com/office/drawing/2014/main" id="{BB1EBA3C-92AC-E944-B186-53CE5EE3CE09}"/>
              </a:ext>
            </a:extLst>
          </p:cNvPr>
          <p:cNvGrpSpPr/>
          <p:nvPr/>
        </p:nvGrpSpPr>
        <p:grpSpPr>
          <a:xfrm>
            <a:off x="9842539" y="2444302"/>
            <a:ext cx="227548" cy="230362"/>
            <a:chOff x="4660325" y="1866850"/>
            <a:chExt cx="68350" cy="58100"/>
          </a:xfrm>
          <a:solidFill>
            <a:srgbClr val="006870"/>
          </a:solidFill>
        </p:grpSpPr>
        <p:sp>
          <p:nvSpPr>
            <p:cNvPr id="666" name="Google Shape;995;p81">
              <a:extLst>
                <a:ext uri="{FF2B5EF4-FFF2-40B4-BE49-F238E27FC236}">
                  <a16:creationId xmlns:a16="http://schemas.microsoft.com/office/drawing/2014/main" id="{9E1AC317-5985-DFD5-F987-F90D9D463944}"/>
                </a:ext>
              </a:extLst>
            </p:cNvPr>
            <p:cNvSpPr/>
            <p:nvPr/>
          </p:nvSpPr>
          <p:spPr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67" name="Google Shape;996;p81">
              <a:extLst>
                <a:ext uri="{FF2B5EF4-FFF2-40B4-BE49-F238E27FC236}">
                  <a16:creationId xmlns:a16="http://schemas.microsoft.com/office/drawing/2014/main" id="{59DA54B8-271A-895D-4F3B-1863F504A229}"/>
                </a:ext>
              </a:extLst>
            </p:cNvPr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68" name="Google Shape;997;p81">
            <a:extLst>
              <a:ext uri="{FF2B5EF4-FFF2-40B4-BE49-F238E27FC236}">
                <a16:creationId xmlns:a16="http://schemas.microsoft.com/office/drawing/2014/main" id="{41B2E5B9-527A-F764-F875-E2278C578A68}"/>
              </a:ext>
            </a:extLst>
          </p:cNvPr>
          <p:cNvGrpSpPr/>
          <p:nvPr/>
        </p:nvGrpSpPr>
        <p:grpSpPr>
          <a:xfrm>
            <a:off x="10265379" y="2486182"/>
            <a:ext cx="222139" cy="146603"/>
            <a:chOff x="4791775" y="1877500"/>
            <a:chExt cx="66725" cy="36975"/>
          </a:xfrm>
          <a:solidFill>
            <a:srgbClr val="006870"/>
          </a:solidFill>
        </p:grpSpPr>
        <p:sp>
          <p:nvSpPr>
            <p:cNvPr id="669" name="Google Shape;998;p81">
              <a:extLst>
                <a:ext uri="{FF2B5EF4-FFF2-40B4-BE49-F238E27FC236}">
                  <a16:creationId xmlns:a16="http://schemas.microsoft.com/office/drawing/2014/main" id="{8B9A3110-0400-9393-8DA7-45F0EECCA5A8}"/>
                </a:ext>
              </a:extLst>
            </p:cNvPr>
            <p:cNvSpPr/>
            <p:nvPr/>
          </p:nvSpPr>
          <p:spPr>
            <a:xfrm>
              <a:off x="479177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70" name="Google Shape;999;p81">
              <a:extLst>
                <a:ext uri="{FF2B5EF4-FFF2-40B4-BE49-F238E27FC236}">
                  <a16:creationId xmlns:a16="http://schemas.microsoft.com/office/drawing/2014/main" id="{8750AB5B-5A56-0691-BDD0-8C5FB4E5F8B6}"/>
                </a:ext>
              </a:extLst>
            </p:cNvPr>
            <p:cNvSpPr/>
            <p:nvPr/>
          </p:nvSpPr>
          <p:spPr>
            <a:xfrm>
              <a:off x="482242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71" name="Google Shape;1000;p81">
            <a:extLst>
              <a:ext uri="{FF2B5EF4-FFF2-40B4-BE49-F238E27FC236}">
                <a16:creationId xmlns:a16="http://schemas.microsoft.com/office/drawing/2014/main" id="{EB170126-2B39-9D58-46D5-47C1CE844220}"/>
              </a:ext>
            </a:extLst>
          </p:cNvPr>
          <p:cNvGrpSpPr/>
          <p:nvPr/>
        </p:nvGrpSpPr>
        <p:grpSpPr>
          <a:xfrm>
            <a:off x="10705118" y="2486182"/>
            <a:ext cx="198169" cy="146603"/>
            <a:chOff x="4923925" y="1877500"/>
            <a:chExt cx="59525" cy="36975"/>
          </a:xfrm>
          <a:solidFill>
            <a:srgbClr val="006870"/>
          </a:solidFill>
        </p:grpSpPr>
        <p:sp>
          <p:nvSpPr>
            <p:cNvPr id="672" name="Google Shape;1001;p81">
              <a:extLst>
                <a:ext uri="{FF2B5EF4-FFF2-40B4-BE49-F238E27FC236}">
                  <a16:creationId xmlns:a16="http://schemas.microsoft.com/office/drawing/2014/main" id="{BE983904-EC89-988D-2C1A-2711FA4D78F7}"/>
                </a:ext>
              </a:extLst>
            </p:cNvPr>
            <p:cNvSpPr/>
            <p:nvPr/>
          </p:nvSpPr>
          <p:spPr>
            <a:xfrm>
              <a:off x="492392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73" name="Google Shape;1002;p81">
              <a:extLst>
                <a:ext uri="{FF2B5EF4-FFF2-40B4-BE49-F238E27FC236}">
                  <a16:creationId xmlns:a16="http://schemas.microsoft.com/office/drawing/2014/main" id="{2DAA22F9-442B-F265-652B-622CE691FF1F}"/>
                </a:ext>
              </a:extLst>
            </p:cNvPr>
            <p:cNvSpPr/>
            <p:nvPr/>
          </p:nvSpPr>
          <p:spPr>
            <a:xfrm>
              <a:off x="495457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74" name="Google Shape;1003;p81">
            <a:extLst>
              <a:ext uri="{FF2B5EF4-FFF2-40B4-BE49-F238E27FC236}">
                <a16:creationId xmlns:a16="http://schemas.microsoft.com/office/drawing/2014/main" id="{9F4902C8-7045-3F4A-7E4F-C42C20DB6E51}"/>
              </a:ext>
            </a:extLst>
          </p:cNvPr>
          <p:cNvGrpSpPr/>
          <p:nvPr/>
        </p:nvGrpSpPr>
        <p:grpSpPr>
          <a:xfrm>
            <a:off x="11107653" y="2457188"/>
            <a:ext cx="193341" cy="204591"/>
            <a:chOff x="5058450" y="1870100"/>
            <a:chExt cx="58075" cy="51600"/>
          </a:xfrm>
          <a:solidFill>
            <a:srgbClr val="006870"/>
          </a:solidFill>
        </p:grpSpPr>
        <p:sp>
          <p:nvSpPr>
            <p:cNvPr id="675" name="Google Shape;1004;p81">
              <a:extLst>
                <a:ext uri="{FF2B5EF4-FFF2-40B4-BE49-F238E27FC236}">
                  <a16:creationId xmlns:a16="http://schemas.microsoft.com/office/drawing/2014/main" id="{8D376E55-6501-CF98-B5C1-98DFADC7AC55}"/>
                </a:ext>
              </a:extLst>
            </p:cNvPr>
            <p:cNvSpPr/>
            <p:nvPr/>
          </p:nvSpPr>
          <p:spPr>
            <a:xfrm>
              <a:off x="5058450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76" name="Google Shape;1005;p81">
              <a:extLst>
                <a:ext uri="{FF2B5EF4-FFF2-40B4-BE49-F238E27FC236}">
                  <a16:creationId xmlns:a16="http://schemas.microsoft.com/office/drawing/2014/main" id="{1E8D7826-3B4E-8537-7952-B53BF208DAD9}"/>
                </a:ext>
              </a:extLst>
            </p:cNvPr>
            <p:cNvSpPr/>
            <p:nvPr/>
          </p:nvSpPr>
          <p:spPr>
            <a:xfrm>
              <a:off x="5090725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77" name="Google Shape;1006;p81">
            <a:extLst>
              <a:ext uri="{FF2B5EF4-FFF2-40B4-BE49-F238E27FC236}">
                <a16:creationId xmlns:a16="http://schemas.microsoft.com/office/drawing/2014/main" id="{7A99A459-0686-4221-75F5-1BB612E36267}"/>
              </a:ext>
            </a:extLst>
          </p:cNvPr>
          <p:cNvGrpSpPr/>
          <p:nvPr/>
        </p:nvGrpSpPr>
        <p:grpSpPr>
          <a:xfrm>
            <a:off x="10307368" y="3144886"/>
            <a:ext cx="138160" cy="175251"/>
            <a:chOff x="4811425" y="2065025"/>
            <a:chExt cx="41500" cy="44200"/>
          </a:xfrm>
          <a:solidFill>
            <a:srgbClr val="006870"/>
          </a:solidFill>
        </p:grpSpPr>
        <p:sp>
          <p:nvSpPr>
            <p:cNvPr id="678" name="Google Shape;1007;p81">
              <a:extLst>
                <a:ext uri="{FF2B5EF4-FFF2-40B4-BE49-F238E27FC236}">
                  <a16:creationId xmlns:a16="http://schemas.microsoft.com/office/drawing/2014/main" id="{4BF15EDC-44E2-3173-428F-816149AFADEE}"/>
                </a:ext>
              </a:extLst>
            </p:cNvPr>
            <p:cNvSpPr/>
            <p:nvPr/>
          </p:nvSpPr>
          <p:spPr>
            <a:xfrm>
              <a:off x="4825300" y="2065025"/>
              <a:ext cx="27625" cy="44200"/>
            </a:xfrm>
            <a:custGeom>
              <a:avLst/>
              <a:gdLst/>
              <a:ahLst/>
              <a:cxnLst/>
              <a:rect l="l" t="t" r="r" b="b"/>
              <a:pathLst>
                <a:path w="1105" h="1768" extrusionOk="0">
                  <a:moveTo>
                    <a:pt x="217" y="0"/>
                  </a:moveTo>
                  <a:lnTo>
                    <a:pt x="1" y="224"/>
                  </a:lnTo>
                  <a:lnTo>
                    <a:pt x="657" y="880"/>
                  </a:lnTo>
                  <a:lnTo>
                    <a:pt x="1" y="1544"/>
                  </a:lnTo>
                  <a:lnTo>
                    <a:pt x="217" y="1767"/>
                  </a:lnTo>
                  <a:lnTo>
                    <a:pt x="1104" y="88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79" name="Google Shape;1008;p81">
              <a:extLst>
                <a:ext uri="{FF2B5EF4-FFF2-40B4-BE49-F238E27FC236}">
                  <a16:creationId xmlns:a16="http://schemas.microsoft.com/office/drawing/2014/main" id="{D98EA7B3-4DAF-184C-A9B6-BB87367C41D2}"/>
                </a:ext>
              </a:extLst>
            </p:cNvPr>
            <p:cNvSpPr/>
            <p:nvPr/>
          </p:nvSpPr>
          <p:spPr>
            <a:xfrm>
              <a:off x="4811425" y="2072950"/>
              <a:ext cx="19850" cy="28350"/>
            </a:xfrm>
            <a:custGeom>
              <a:avLst/>
              <a:gdLst/>
              <a:ahLst/>
              <a:cxnLst/>
              <a:rect l="l" t="t" r="r" b="b"/>
              <a:pathLst>
                <a:path w="794" h="1134" extrusionOk="0">
                  <a:moveTo>
                    <a:pt x="224" y="1"/>
                  </a:moveTo>
                  <a:lnTo>
                    <a:pt x="0" y="224"/>
                  </a:lnTo>
                  <a:lnTo>
                    <a:pt x="346" y="563"/>
                  </a:lnTo>
                  <a:lnTo>
                    <a:pt x="0" y="909"/>
                  </a:lnTo>
                  <a:lnTo>
                    <a:pt x="224" y="1133"/>
                  </a:lnTo>
                  <a:lnTo>
                    <a:pt x="794" y="563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80" name="Google Shape;1009;p81">
            <a:extLst>
              <a:ext uri="{FF2B5EF4-FFF2-40B4-BE49-F238E27FC236}">
                <a16:creationId xmlns:a16="http://schemas.microsoft.com/office/drawing/2014/main" id="{195FEC13-9D29-0570-15FC-6E092D70961C}"/>
              </a:ext>
            </a:extLst>
          </p:cNvPr>
          <p:cNvGrpSpPr/>
          <p:nvPr/>
        </p:nvGrpSpPr>
        <p:grpSpPr>
          <a:xfrm>
            <a:off x="10707094" y="3145229"/>
            <a:ext cx="165210" cy="174555"/>
            <a:chOff x="4929875" y="2065025"/>
            <a:chExt cx="49625" cy="44025"/>
          </a:xfrm>
          <a:solidFill>
            <a:srgbClr val="006870"/>
          </a:solidFill>
        </p:grpSpPr>
        <p:sp>
          <p:nvSpPr>
            <p:cNvPr id="681" name="Google Shape;1010;p81">
              <a:extLst>
                <a:ext uri="{FF2B5EF4-FFF2-40B4-BE49-F238E27FC236}">
                  <a16:creationId xmlns:a16="http://schemas.microsoft.com/office/drawing/2014/main" id="{AD2C41F9-A025-1111-D174-7F071ADA63CD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682" name="Google Shape;1011;p81">
              <a:extLst>
                <a:ext uri="{FF2B5EF4-FFF2-40B4-BE49-F238E27FC236}">
                  <a16:creationId xmlns:a16="http://schemas.microsoft.com/office/drawing/2014/main" id="{0EE9E366-45B0-295A-7762-449AC09E8365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683" name="Google Shape;1012;p81">
            <a:extLst>
              <a:ext uri="{FF2B5EF4-FFF2-40B4-BE49-F238E27FC236}">
                <a16:creationId xmlns:a16="http://schemas.microsoft.com/office/drawing/2014/main" id="{B490EA3E-9479-E9AA-0F0C-8AA1F016151F}"/>
              </a:ext>
            </a:extLst>
          </p:cNvPr>
          <p:cNvGrpSpPr/>
          <p:nvPr/>
        </p:nvGrpSpPr>
        <p:grpSpPr>
          <a:xfrm>
            <a:off x="11156343" y="3150140"/>
            <a:ext cx="95963" cy="164743"/>
            <a:chOff x="5083925" y="2066350"/>
            <a:chExt cx="28825" cy="41550"/>
          </a:xfrm>
          <a:solidFill>
            <a:srgbClr val="006870"/>
          </a:solidFill>
        </p:grpSpPr>
        <p:sp>
          <p:nvSpPr>
            <p:cNvPr id="310" name="Google Shape;1013;p81">
              <a:extLst>
                <a:ext uri="{FF2B5EF4-FFF2-40B4-BE49-F238E27FC236}">
                  <a16:creationId xmlns:a16="http://schemas.microsoft.com/office/drawing/2014/main" id="{2538400D-A0FD-FAEC-C58D-529146B3CFEE}"/>
                </a:ext>
              </a:extLst>
            </p:cNvPr>
            <p:cNvSpPr/>
            <p:nvPr/>
          </p:nvSpPr>
          <p:spPr>
            <a:xfrm>
              <a:off x="5084050" y="2066350"/>
              <a:ext cx="28700" cy="41550"/>
            </a:xfrm>
            <a:custGeom>
              <a:avLst/>
              <a:gdLst/>
              <a:ahLst/>
              <a:cxnLst/>
              <a:rect l="l" t="t" r="r" b="b"/>
              <a:pathLst>
                <a:path w="1148" h="1662" extrusionOk="0">
                  <a:moveTo>
                    <a:pt x="52" y="1"/>
                  </a:moveTo>
                  <a:cubicBezTo>
                    <a:pt x="27" y="1"/>
                    <a:pt x="0" y="24"/>
                    <a:pt x="0" y="56"/>
                  </a:cubicBezTo>
                  <a:lnTo>
                    <a:pt x="0" y="200"/>
                  </a:lnTo>
                  <a:cubicBezTo>
                    <a:pt x="0" y="243"/>
                    <a:pt x="22" y="279"/>
                    <a:pt x="51" y="308"/>
                  </a:cubicBezTo>
                  <a:lnTo>
                    <a:pt x="700" y="791"/>
                  </a:lnTo>
                  <a:cubicBezTo>
                    <a:pt x="729" y="813"/>
                    <a:pt x="729" y="849"/>
                    <a:pt x="700" y="871"/>
                  </a:cubicBezTo>
                  <a:lnTo>
                    <a:pt x="51" y="1354"/>
                  </a:lnTo>
                  <a:cubicBezTo>
                    <a:pt x="22" y="1383"/>
                    <a:pt x="0" y="1419"/>
                    <a:pt x="0" y="1462"/>
                  </a:cubicBezTo>
                  <a:lnTo>
                    <a:pt x="0" y="1613"/>
                  </a:lnTo>
                  <a:cubicBezTo>
                    <a:pt x="0" y="1639"/>
                    <a:pt x="26" y="1661"/>
                    <a:pt x="51" y="1661"/>
                  </a:cubicBezTo>
                  <a:cubicBezTo>
                    <a:pt x="61" y="1661"/>
                    <a:pt x="71" y="1658"/>
                    <a:pt x="80" y="1649"/>
                  </a:cubicBezTo>
                  <a:lnTo>
                    <a:pt x="1111" y="878"/>
                  </a:lnTo>
                  <a:cubicBezTo>
                    <a:pt x="1147" y="856"/>
                    <a:pt x="1147" y="806"/>
                    <a:pt x="1111" y="784"/>
                  </a:cubicBezTo>
                  <a:lnTo>
                    <a:pt x="80" y="12"/>
                  </a:lnTo>
                  <a:cubicBezTo>
                    <a:pt x="72" y="4"/>
                    <a:pt x="62" y="1"/>
                    <a:pt x="5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311" name="Google Shape;1014;p81">
              <a:extLst>
                <a:ext uri="{FF2B5EF4-FFF2-40B4-BE49-F238E27FC236}">
                  <a16:creationId xmlns:a16="http://schemas.microsoft.com/office/drawing/2014/main" id="{F0C67D4F-8147-2598-5C1B-674F9F17907F}"/>
                </a:ext>
              </a:extLst>
            </p:cNvPr>
            <p:cNvSpPr/>
            <p:nvPr/>
          </p:nvSpPr>
          <p:spPr>
            <a:xfrm>
              <a:off x="5083925" y="2081325"/>
              <a:ext cx="8800" cy="11600"/>
            </a:xfrm>
            <a:custGeom>
              <a:avLst/>
              <a:gdLst/>
              <a:ahLst/>
              <a:cxnLst/>
              <a:rect l="l" t="t" r="r" b="b"/>
              <a:pathLst>
                <a:path w="352" h="464" extrusionOk="0">
                  <a:moveTo>
                    <a:pt x="53" y="0"/>
                  </a:moveTo>
                  <a:cubicBezTo>
                    <a:pt x="25" y="0"/>
                    <a:pt x="0" y="24"/>
                    <a:pt x="5" y="55"/>
                  </a:cubicBezTo>
                  <a:lnTo>
                    <a:pt x="5" y="416"/>
                  </a:lnTo>
                  <a:cubicBezTo>
                    <a:pt x="5" y="442"/>
                    <a:pt x="31" y="464"/>
                    <a:pt x="56" y="464"/>
                  </a:cubicBezTo>
                  <a:cubicBezTo>
                    <a:pt x="66" y="464"/>
                    <a:pt x="76" y="460"/>
                    <a:pt x="85" y="452"/>
                  </a:cubicBezTo>
                  <a:lnTo>
                    <a:pt x="323" y="279"/>
                  </a:lnTo>
                  <a:cubicBezTo>
                    <a:pt x="352" y="257"/>
                    <a:pt x="352" y="207"/>
                    <a:pt x="323" y="185"/>
                  </a:cubicBezTo>
                  <a:lnTo>
                    <a:pt x="85" y="12"/>
                  </a:lnTo>
                  <a:cubicBezTo>
                    <a:pt x="75" y="4"/>
                    <a:pt x="63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312" name="Google Shape;1015;p81">
            <a:extLst>
              <a:ext uri="{FF2B5EF4-FFF2-40B4-BE49-F238E27FC236}">
                <a16:creationId xmlns:a16="http://schemas.microsoft.com/office/drawing/2014/main" id="{7590EF9A-D65B-CFF5-3680-9EB99513DE1E}"/>
              </a:ext>
            </a:extLst>
          </p:cNvPr>
          <p:cNvGrpSpPr/>
          <p:nvPr/>
        </p:nvGrpSpPr>
        <p:grpSpPr>
          <a:xfrm>
            <a:off x="9832597" y="3175614"/>
            <a:ext cx="247440" cy="113793"/>
            <a:chOff x="4659775" y="2072775"/>
            <a:chExt cx="74325" cy="28700"/>
          </a:xfrm>
          <a:solidFill>
            <a:srgbClr val="006870"/>
          </a:solidFill>
        </p:grpSpPr>
        <p:sp>
          <p:nvSpPr>
            <p:cNvPr id="313" name="Google Shape;1016;p81">
              <a:extLst>
                <a:ext uri="{FF2B5EF4-FFF2-40B4-BE49-F238E27FC236}">
                  <a16:creationId xmlns:a16="http://schemas.microsoft.com/office/drawing/2014/main" id="{99DAD634-FE2B-C715-03EE-8879B3D50654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314" name="Google Shape;1017;p81">
              <a:extLst>
                <a:ext uri="{FF2B5EF4-FFF2-40B4-BE49-F238E27FC236}">
                  <a16:creationId xmlns:a16="http://schemas.microsoft.com/office/drawing/2014/main" id="{DCEAD53A-C9E7-8538-C8A5-CA54CD2C43B3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315" name="Google Shape;1018;p81">
              <a:extLst>
                <a:ext uri="{FF2B5EF4-FFF2-40B4-BE49-F238E27FC236}">
                  <a16:creationId xmlns:a16="http://schemas.microsoft.com/office/drawing/2014/main" id="{5F31EBC7-8F24-6EBE-0DDD-02B5175BB0B3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316" name="Google Shape;1019;p81">
            <a:extLst>
              <a:ext uri="{FF2B5EF4-FFF2-40B4-BE49-F238E27FC236}">
                <a16:creationId xmlns:a16="http://schemas.microsoft.com/office/drawing/2014/main" id="{AFD8B81A-A827-9501-0168-7C8E9F700C53}"/>
              </a:ext>
            </a:extLst>
          </p:cNvPr>
          <p:cNvGrpSpPr/>
          <p:nvPr/>
        </p:nvGrpSpPr>
        <p:grpSpPr>
          <a:xfrm>
            <a:off x="11089929" y="2834641"/>
            <a:ext cx="228797" cy="145217"/>
            <a:chOff x="4662475" y="1976500"/>
            <a:chExt cx="68725" cy="36625"/>
          </a:xfrm>
          <a:solidFill>
            <a:srgbClr val="006870"/>
          </a:solidFill>
        </p:grpSpPr>
        <p:sp>
          <p:nvSpPr>
            <p:cNvPr id="317" name="Google Shape;1020;p81">
              <a:extLst>
                <a:ext uri="{FF2B5EF4-FFF2-40B4-BE49-F238E27FC236}">
                  <a16:creationId xmlns:a16="http://schemas.microsoft.com/office/drawing/2014/main" id="{5244121C-CE3F-5623-E95B-36E4C5776DF9}"/>
                </a:ext>
              </a:extLst>
            </p:cNvPr>
            <p:cNvSpPr/>
            <p:nvPr/>
          </p:nvSpPr>
          <p:spPr>
            <a:xfrm>
              <a:off x="4690800" y="1976500"/>
              <a:ext cx="40400" cy="36625"/>
            </a:xfrm>
            <a:custGeom>
              <a:avLst/>
              <a:gdLst/>
              <a:ahLst/>
              <a:cxnLst/>
              <a:rect l="l" t="t" r="r" b="b"/>
              <a:pathLst>
                <a:path w="1616" h="1465" extrusionOk="0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318" name="Google Shape;1021;p81">
              <a:extLst>
                <a:ext uri="{FF2B5EF4-FFF2-40B4-BE49-F238E27FC236}">
                  <a16:creationId xmlns:a16="http://schemas.microsoft.com/office/drawing/2014/main" id="{AF9893BF-AF14-913C-6A9D-986F2DE9F032}"/>
                </a:ext>
              </a:extLst>
            </p:cNvPr>
            <p:cNvSpPr/>
            <p:nvPr/>
          </p:nvSpPr>
          <p:spPr>
            <a:xfrm>
              <a:off x="46743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319" name="Google Shape;1022;p81">
              <a:extLst>
                <a:ext uri="{FF2B5EF4-FFF2-40B4-BE49-F238E27FC236}">
                  <a16:creationId xmlns:a16="http://schemas.microsoft.com/office/drawing/2014/main" id="{1769E054-56E2-64E1-3E7B-9A90965BE498}"/>
                </a:ext>
              </a:extLst>
            </p:cNvPr>
            <p:cNvSpPr/>
            <p:nvPr/>
          </p:nvSpPr>
          <p:spPr>
            <a:xfrm>
              <a:off x="4662475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24" name="Google Shape;1023;p81">
            <a:extLst>
              <a:ext uri="{FF2B5EF4-FFF2-40B4-BE49-F238E27FC236}">
                <a16:creationId xmlns:a16="http://schemas.microsoft.com/office/drawing/2014/main" id="{D808AE9F-CF1D-EFAC-513F-A097AEF3C7F2}"/>
              </a:ext>
            </a:extLst>
          </p:cNvPr>
          <p:cNvGrpSpPr/>
          <p:nvPr/>
        </p:nvGrpSpPr>
        <p:grpSpPr>
          <a:xfrm>
            <a:off x="10675635" y="2840244"/>
            <a:ext cx="228131" cy="134016"/>
            <a:chOff x="4920150" y="1977875"/>
            <a:chExt cx="68525" cy="33800"/>
          </a:xfrm>
          <a:solidFill>
            <a:srgbClr val="006870"/>
          </a:solidFill>
        </p:grpSpPr>
        <p:sp>
          <p:nvSpPr>
            <p:cNvPr id="1025" name="Google Shape;1024;p81">
              <a:extLst>
                <a:ext uri="{FF2B5EF4-FFF2-40B4-BE49-F238E27FC236}">
                  <a16:creationId xmlns:a16="http://schemas.microsoft.com/office/drawing/2014/main" id="{86901636-8D05-9FC8-F8F1-7B55E0C04ED0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26" name="Google Shape;1025;p81">
              <a:extLst>
                <a:ext uri="{FF2B5EF4-FFF2-40B4-BE49-F238E27FC236}">
                  <a16:creationId xmlns:a16="http://schemas.microsoft.com/office/drawing/2014/main" id="{CB62D3C0-A744-857B-5C50-16EE89AE731B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27" name="Google Shape;1026;p81">
              <a:extLst>
                <a:ext uri="{FF2B5EF4-FFF2-40B4-BE49-F238E27FC236}">
                  <a16:creationId xmlns:a16="http://schemas.microsoft.com/office/drawing/2014/main" id="{2854E249-57E5-C944-FA3D-8299E6E072CF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28" name="Google Shape;1027;p81">
            <a:extLst>
              <a:ext uri="{FF2B5EF4-FFF2-40B4-BE49-F238E27FC236}">
                <a16:creationId xmlns:a16="http://schemas.microsoft.com/office/drawing/2014/main" id="{5D33295A-2731-FD8B-A5F8-AF5BDDDF7B0A}"/>
              </a:ext>
            </a:extLst>
          </p:cNvPr>
          <p:cNvGrpSpPr/>
          <p:nvPr/>
        </p:nvGrpSpPr>
        <p:grpSpPr>
          <a:xfrm>
            <a:off x="9870757" y="3497836"/>
            <a:ext cx="171120" cy="208158"/>
            <a:chOff x="4676550" y="2160575"/>
            <a:chExt cx="51400" cy="52500"/>
          </a:xfrm>
          <a:solidFill>
            <a:srgbClr val="006870"/>
          </a:solidFill>
        </p:grpSpPr>
        <p:sp>
          <p:nvSpPr>
            <p:cNvPr id="1029" name="Google Shape;1028;p81">
              <a:extLst>
                <a:ext uri="{FF2B5EF4-FFF2-40B4-BE49-F238E27FC236}">
                  <a16:creationId xmlns:a16="http://schemas.microsoft.com/office/drawing/2014/main" id="{3C1160FA-402A-D5D6-9CF8-1FDAF406294D}"/>
                </a:ext>
              </a:extLst>
            </p:cNvPr>
            <p:cNvSpPr/>
            <p:nvPr/>
          </p:nvSpPr>
          <p:spPr>
            <a:xfrm>
              <a:off x="4676550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3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30" name="Google Shape;1029;p81">
              <a:extLst>
                <a:ext uri="{FF2B5EF4-FFF2-40B4-BE49-F238E27FC236}">
                  <a16:creationId xmlns:a16="http://schemas.microsoft.com/office/drawing/2014/main" id="{7AB27C21-EC65-0340-8680-4AB1BB2A5435}"/>
                </a:ext>
              </a:extLst>
            </p:cNvPr>
            <p:cNvSpPr/>
            <p:nvPr/>
          </p:nvSpPr>
          <p:spPr>
            <a:xfrm>
              <a:off x="4688275" y="2160575"/>
              <a:ext cx="27975" cy="52500"/>
            </a:xfrm>
            <a:custGeom>
              <a:avLst/>
              <a:gdLst/>
              <a:ahLst/>
              <a:cxnLst/>
              <a:rect l="l" t="t" r="r" b="b"/>
              <a:pathLst>
                <a:path w="1119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96" y="2100"/>
                  </a:lnTo>
                  <a:lnTo>
                    <a:pt x="1118" y="1047"/>
                  </a:lnTo>
                  <a:lnTo>
                    <a:pt x="29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31" name="Google Shape;1030;p81">
              <a:extLst>
                <a:ext uri="{FF2B5EF4-FFF2-40B4-BE49-F238E27FC236}">
                  <a16:creationId xmlns:a16="http://schemas.microsoft.com/office/drawing/2014/main" id="{0203E40E-1466-3E39-8B59-55DA4969EC52}"/>
                </a:ext>
              </a:extLst>
            </p:cNvPr>
            <p:cNvSpPr/>
            <p:nvPr/>
          </p:nvSpPr>
          <p:spPr>
            <a:xfrm>
              <a:off x="4700175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32" name="Google Shape;1031;p81">
            <a:extLst>
              <a:ext uri="{FF2B5EF4-FFF2-40B4-BE49-F238E27FC236}">
                <a16:creationId xmlns:a16="http://schemas.microsoft.com/office/drawing/2014/main" id="{EC077F85-AD17-8620-6469-731F7C811B02}"/>
              </a:ext>
            </a:extLst>
          </p:cNvPr>
          <p:cNvGrpSpPr/>
          <p:nvPr/>
        </p:nvGrpSpPr>
        <p:grpSpPr>
          <a:xfrm>
            <a:off x="10277072" y="3509289"/>
            <a:ext cx="198751" cy="185261"/>
            <a:chOff x="4768325" y="2163475"/>
            <a:chExt cx="59700" cy="46725"/>
          </a:xfrm>
          <a:solidFill>
            <a:srgbClr val="006870"/>
          </a:solidFill>
        </p:grpSpPr>
        <p:sp>
          <p:nvSpPr>
            <p:cNvPr id="1033" name="Google Shape;1032;p81">
              <a:extLst>
                <a:ext uri="{FF2B5EF4-FFF2-40B4-BE49-F238E27FC236}">
                  <a16:creationId xmlns:a16="http://schemas.microsoft.com/office/drawing/2014/main" id="{996318A0-D9BB-4C2D-DBB9-9611137BE842}"/>
                </a:ext>
              </a:extLst>
            </p:cNvPr>
            <p:cNvSpPr/>
            <p:nvPr/>
          </p:nvSpPr>
          <p:spPr>
            <a:xfrm>
              <a:off x="4768325" y="2163475"/>
              <a:ext cx="35375" cy="46725"/>
            </a:xfrm>
            <a:custGeom>
              <a:avLst/>
              <a:gdLst/>
              <a:ahLst/>
              <a:cxnLst/>
              <a:rect l="l" t="t" r="r" b="b"/>
              <a:pathLst>
                <a:path w="1415" h="1869" extrusionOk="0">
                  <a:moveTo>
                    <a:pt x="0" y="0"/>
                  </a:moveTo>
                  <a:lnTo>
                    <a:pt x="895" y="931"/>
                  </a:lnTo>
                  <a:lnTo>
                    <a:pt x="0" y="1868"/>
                  </a:lnTo>
                  <a:lnTo>
                    <a:pt x="520" y="1868"/>
                  </a:lnTo>
                  <a:lnTo>
                    <a:pt x="1414" y="931"/>
                  </a:lnTo>
                  <a:lnTo>
                    <a:pt x="52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34" name="Google Shape;1033;p81">
              <a:extLst>
                <a:ext uri="{FF2B5EF4-FFF2-40B4-BE49-F238E27FC236}">
                  <a16:creationId xmlns:a16="http://schemas.microsoft.com/office/drawing/2014/main" id="{AF913DBD-AFB1-4CCE-75AE-D830D54E72C7}"/>
                </a:ext>
              </a:extLst>
            </p:cNvPr>
            <p:cNvSpPr/>
            <p:nvPr/>
          </p:nvSpPr>
          <p:spPr>
            <a:xfrm>
              <a:off x="4792475" y="2163475"/>
              <a:ext cx="35550" cy="46725"/>
            </a:xfrm>
            <a:custGeom>
              <a:avLst/>
              <a:gdLst/>
              <a:ahLst/>
              <a:cxnLst/>
              <a:rect l="l" t="t" r="r" b="b"/>
              <a:pathLst>
                <a:path w="1422" h="1869" extrusionOk="0">
                  <a:moveTo>
                    <a:pt x="1" y="0"/>
                  </a:moveTo>
                  <a:lnTo>
                    <a:pt x="895" y="931"/>
                  </a:lnTo>
                  <a:lnTo>
                    <a:pt x="1" y="1868"/>
                  </a:lnTo>
                  <a:lnTo>
                    <a:pt x="527" y="1868"/>
                  </a:lnTo>
                  <a:lnTo>
                    <a:pt x="1422" y="93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sp>
        <p:nvSpPr>
          <p:cNvPr id="1035" name="Google Shape;1034;p81">
            <a:extLst>
              <a:ext uri="{FF2B5EF4-FFF2-40B4-BE49-F238E27FC236}">
                <a16:creationId xmlns:a16="http://schemas.microsoft.com/office/drawing/2014/main" id="{7C6197EF-9E73-FEA8-B6B8-009A9879FF2D}"/>
              </a:ext>
            </a:extLst>
          </p:cNvPr>
          <p:cNvSpPr/>
          <p:nvPr/>
        </p:nvSpPr>
        <p:spPr>
          <a:xfrm>
            <a:off x="10730816" y="3495458"/>
            <a:ext cx="117769" cy="212916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36" name="Google Shape;1035;p81">
            <a:extLst>
              <a:ext uri="{FF2B5EF4-FFF2-40B4-BE49-F238E27FC236}">
                <a16:creationId xmlns:a16="http://schemas.microsoft.com/office/drawing/2014/main" id="{F3403868-913E-CCE4-D9F0-61FF17432460}"/>
              </a:ext>
            </a:extLst>
          </p:cNvPr>
          <p:cNvSpPr/>
          <p:nvPr/>
        </p:nvSpPr>
        <p:spPr>
          <a:xfrm>
            <a:off x="11103118" y="5135034"/>
            <a:ext cx="202413" cy="265352"/>
          </a:xfrm>
          <a:custGeom>
            <a:avLst/>
            <a:gdLst/>
            <a:ahLst/>
            <a:cxnLst/>
            <a:rect l="l" t="t" r="r" b="b"/>
            <a:pathLst>
              <a:path w="2432" h="2677" extrusionOk="0">
                <a:moveTo>
                  <a:pt x="801" y="1"/>
                </a:moveTo>
                <a:lnTo>
                  <a:pt x="1205" y="751"/>
                </a:lnTo>
                <a:lnTo>
                  <a:pt x="1" y="751"/>
                </a:lnTo>
                <a:lnTo>
                  <a:pt x="1" y="1927"/>
                </a:lnTo>
                <a:lnTo>
                  <a:pt x="1205" y="1927"/>
                </a:lnTo>
                <a:lnTo>
                  <a:pt x="801" y="2677"/>
                </a:lnTo>
                <a:lnTo>
                  <a:pt x="2431" y="1335"/>
                </a:lnTo>
                <a:lnTo>
                  <a:pt x="801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37" name="Google Shape;1036;p81">
            <a:extLst>
              <a:ext uri="{FF2B5EF4-FFF2-40B4-BE49-F238E27FC236}">
                <a16:creationId xmlns:a16="http://schemas.microsoft.com/office/drawing/2014/main" id="{E6FDD2A5-8A4C-3884-1680-D888AF902B68}"/>
              </a:ext>
            </a:extLst>
          </p:cNvPr>
          <p:cNvSpPr/>
          <p:nvPr/>
        </p:nvSpPr>
        <p:spPr>
          <a:xfrm>
            <a:off x="9874915" y="3878549"/>
            <a:ext cx="162797" cy="266047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38" name="Google Shape;1037;p81">
            <a:extLst>
              <a:ext uri="{FF2B5EF4-FFF2-40B4-BE49-F238E27FC236}">
                <a16:creationId xmlns:a16="http://schemas.microsoft.com/office/drawing/2014/main" id="{A5224BCD-36D5-64F1-98E3-A0DF9702A479}"/>
              </a:ext>
            </a:extLst>
          </p:cNvPr>
          <p:cNvSpPr/>
          <p:nvPr/>
        </p:nvSpPr>
        <p:spPr>
          <a:xfrm>
            <a:off x="9831139" y="5160806"/>
            <a:ext cx="250354" cy="213809"/>
          </a:xfrm>
          <a:custGeom>
            <a:avLst/>
            <a:gdLst/>
            <a:ahLst/>
            <a:cxnLst/>
            <a:rect l="l" t="t" r="r" b="b"/>
            <a:pathLst>
              <a:path w="3008" h="2157" extrusionOk="0">
                <a:moveTo>
                  <a:pt x="0" y="0"/>
                </a:moveTo>
                <a:lnTo>
                  <a:pt x="729" y="1075"/>
                </a:lnTo>
                <a:lnTo>
                  <a:pt x="0" y="2157"/>
                </a:lnTo>
                <a:lnTo>
                  <a:pt x="0" y="2157"/>
                </a:lnTo>
                <a:lnTo>
                  <a:pt x="3008" y="1075"/>
                </a:lnTo>
                <a:lnTo>
                  <a:pt x="0" y="0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39" name="Google Shape;1038;p81">
            <a:extLst>
              <a:ext uri="{FF2B5EF4-FFF2-40B4-BE49-F238E27FC236}">
                <a16:creationId xmlns:a16="http://schemas.microsoft.com/office/drawing/2014/main" id="{9C231EB1-BC69-C92A-ED8A-C7F3BF0889CB}"/>
              </a:ext>
            </a:extLst>
          </p:cNvPr>
          <p:cNvSpPr/>
          <p:nvPr/>
        </p:nvSpPr>
        <p:spPr>
          <a:xfrm>
            <a:off x="9854814" y="4316904"/>
            <a:ext cx="202996" cy="183180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40" name="Google Shape;1039;p81">
            <a:extLst>
              <a:ext uri="{FF2B5EF4-FFF2-40B4-BE49-F238E27FC236}">
                <a16:creationId xmlns:a16="http://schemas.microsoft.com/office/drawing/2014/main" id="{C4EC103E-721B-C8CE-4833-BE87008CB978}"/>
              </a:ext>
            </a:extLst>
          </p:cNvPr>
          <p:cNvSpPr/>
          <p:nvPr/>
        </p:nvSpPr>
        <p:spPr>
          <a:xfrm>
            <a:off x="10721075" y="4287461"/>
            <a:ext cx="137245" cy="242059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grpSp>
        <p:nvGrpSpPr>
          <p:cNvPr id="1041" name="Google Shape;1040;p81">
            <a:extLst>
              <a:ext uri="{FF2B5EF4-FFF2-40B4-BE49-F238E27FC236}">
                <a16:creationId xmlns:a16="http://schemas.microsoft.com/office/drawing/2014/main" id="{E0694327-D4F5-B91D-C3C1-8D789AF20A4B}"/>
              </a:ext>
            </a:extLst>
          </p:cNvPr>
          <p:cNvGrpSpPr/>
          <p:nvPr/>
        </p:nvGrpSpPr>
        <p:grpSpPr>
          <a:xfrm>
            <a:off x="10299378" y="3924590"/>
            <a:ext cx="154140" cy="173962"/>
            <a:chOff x="4768575" y="2253950"/>
            <a:chExt cx="46300" cy="43875"/>
          </a:xfrm>
          <a:solidFill>
            <a:srgbClr val="006870"/>
          </a:solidFill>
        </p:grpSpPr>
        <p:sp>
          <p:nvSpPr>
            <p:cNvPr id="1042" name="Google Shape;1041;p81">
              <a:extLst>
                <a:ext uri="{FF2B5EF4-FFF2-40B4-BE49-F238E27FC236}">
                  <a16:creationId xmlns:a16="http://schemas.microsoft.com/office/drawing/2014/main" id="{14CADFD3-8951-F09D-D655-2B94EF014AA9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43" name="Google Shape;1042;p81">
              <a:extLst>
                <a:ext uri="{FF2B5EF4-FFF2-40B4-BE49-F238E27FC236}">
                  <a16:creationId xmlns:a16="http://schemas.microsoft.com/office/drawing/2014/main" id="{D864EED5-C33F-2D30-55AE-96AB0191406A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44" name="Google Shape;1043;p81">
            <a:extLst>
              <a:ext uri="{FF2B5EF4-FFF2-40B4-BE49-F238E27FC236}">
                <a16:creationId xmlns:a16="http://schemas.microsoft.com/office/drawing/2014/main" id="{2A2FC1E8-324D-F62C-39E7-34FD0285C8E2}"/>
              </a:ext>
            </a:extLst>
          </p:cNvPr>
          <p:cNvGrpSpPr/>
          <p:nvPr/>
        </p:nvGrpSpPr>
        <p:grpSpPr>
          <a:xfrm>
            <a:off x="10708923" y="4720743"/>
            <a:ext cx="161547" cy="238095"/>
            <a:chOff x="4960900" y="2433225"/>
            <a:chExt cx="48525" cy="60050"/>
          </a:xfrm>
          <a:solidFill>
            <a:srgbClr val="006870"/>
          </a:solidFill>
        </p:grpSpPr>
        <p:sp>
          <p:nvSpPr>
            <p:cNvPr id="1045" name="Google Shape;1044;p81">
              <a:extLst>
                <a:ext uri="{FF2B5EF4-FFF2-40B4-BE49-F238E27FC236}">
                  <a16:creationId xmlns:a16="http://schemas.microsoft.com/office/drawing/2014/main" id="{0A9A4829-0BB2-CF06-3877-0EBAD8A7B0C2}"/>
                </a:ext>
              </a:extLst>
            </p:cNvPr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46" name="Google Shape;1045;p81">
              <a:extLst>
                <a:ext uri="{FF2B5EF4-FFF2-40B4-BE49-F238E27FC236}">
                  <a16:creationId xmlns:a16="http://schemas.microsoft.com/office/drawing/2014/main" id="{2DA19AA6-7BDC-C20D-C347-C7519D80043C}"/>
                </a:ext>
              </a:extLst>
            </p:cNvPr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47" name="Google Shape;1046;p81">
            <a:extLst>
              <a:ext uri="{FF2B5EF4-FFF2-40B4-BE49-F238E27FC236}">
                <a16:creationId xmlns:a16="http://schemas.microsoft.com/office/drawing/2014/main" id="{29D91160-465A-07D3-F547-94C7E08A8158}"/>
              </a:ext>
            </a:extLst>
          </p:cNvPr>
          <p:cNvGrpSpPr/>
          <p:nvPr/>
        </p:nvGrpSpPr>
        <p:grpSpPr>
          <a:xfrm>
            <a:off x="10283232" y="5150646"/>
            <a:ext cx="186434" cy="234128"/>
            <a:chOff x="4854075" y="2527625"/>
            <a:chExt cx="56000" cy="59050"/>
          </a:xfrm>
          <a:solidFill>
            <a:srgbClr val="006870"/>
          </a:solidFill>
        </p:grpSpPr>
        <p:sp>
          <p:nvSpPr>
            <p:cNvPr id="1048" name="Google Shape;1047;p81">
              <a:extLst>
                <a:ext uri="{FF2B5EF4-FFF2-40B4-BE49-F238E27FC236}">
                  <a16:creationId xmlns:a16="http://schemas.microsoft.com/office/drawing/2014/main" id="{A74B53E4-0E17-CBE1-7A6B-04D009BA3E0A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49" name="Google Shape;1048;p81">
              <a:extLst>
                <a:ext uri="{FF2B5EF4-FFF2-40B4-BE49-F238E27FC236}">
                  <a16:creationId xmlns:a16="http://schemas.microsoft.com/office/drawing/2014/main" id="{D75B4971-4612-6BE1-5BA5-8E8B4C3031F3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sp>
        <p:nvSpPr>
          <p:cNvPr id="1050" name="Google Shape;1049;p81">
            <a:extLst>
              <a:ext uri="{FF2B5EF4-FFF2-40B4-BE49-F238E27FC236}">
                <a16:creationId xmlns:a16="http://schemas.microsoft.com/office/drawing/2014/main" id="{FE323FFE-8760-2FCE-90FF-40554AFA1C6E}"/>
              </a:ext>
            </a:extLst>
          </p:cNvPr>
          <p:cNvSpPr/>
          <p:nvPr/>
        </p:nvSpPr>
        <p:spPr>
          <a:xfrm>
            <a:off x="10304079" y="4731799"/>
            <a:ext cx="144736" cy="215989"/>
          </a:xfrm>
          <a:custGeom>
            <a:avLst/>
            <a:gdLst/>
            <a:ahLst/>
            <a:cxnLst/>
            <a:rect l="l" t="t" r="r" b="b"/>
            <a:pathLst>
              <a:path w="1739" h="2179" extrusionOk="0">
                <a:moveTo>
                  <a:pt x="1" y="1"/>
                </a:moveTo>
                <a:lnTo>
                  <a:pt x="1" y="2179"/>
                </a:lnTo>
                <a:lnTo>
                  <a:pt x="758" y="2179"/>
                </a:lnTo>
                <a:lnTo>
                  <a:pt x="1739" y="1090"/>
                </a:lnTo>
                <a:lnTo>
                  <a:pt x="758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51" name="Google Shape;1050;p81">
            <a:extLst>
              <a:ext uri="{FF2B5EF4-FFF2-40B4-BE49-F238E27FC236}">
                <a16:creationId xmlns:a16="http://schemas.microsoft.com/office/drawing/2014/main" id="{3AF0A649-54F7-A79C-BE74-B4D1055CC31F}"/>
              </a:ext>
            </a:extLst>
          </p:cNvPr>
          <p:cNvSpPr/>
          <p:nvPr/>
        </p:nvSpPr>
        <p:spPr>
          <a:xfrm>
            <a:off x="11095043" y="3493925"/>
            <a:ext cx="218560" cy="215989"/>
          </a:xfrm>
          <a:custGeom>
            <a:avLst/>
            <a:gdLst/>
            <a:ahLst/>
            <a:cxnLst/>
            <a:rect l="l" t="t" r="r" b="b"/>
            <a:pathLst>
              <a:path w="2626" h="2179" extrusionOk="0">
                <a:moveTo>
                  <a:pt x="0" y="1"/>
                </a:moveTo>
                <a:lnTo>
                  <a:pt x="887" y="1090"/>
                </a:lnTo>
                <a:lnTo>
                  <a:pt x="0" y="2179"/>
                </a:lnTo>
                <a:lnTo>
                  <a:pt x="1644" y="2179"/>
                </a:lnTo>
                <a:lnTo>
                  <a:pt x="2625" y="1090"/>
                </a:lnTo>
                <a:lnTo>
                  <a:pt x="1644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052" name="Google Shape;1051;p81">
            <a:extLst>
              <a:ext uri="{FF2B5EF4-FFF2-40B4-BE49-F238E27FC236}">
                <a16:creationId xmlns:a16="http://schemas.microsoft.com/office/drawing/2014/main" id="{D3116D37-2F26-6F61-EC21-F6CC588CC120}"/>
              </a:ext>
            </a:extLst>
          </p:cNvPr>
          <p:cNvSpPr/>
          <p:nvPr/>
        </p:nvSpPr>
        <p:spPr>
          <a:xfrm>
            <a:off x="9863846" y="4731799"/>
            <a:ext cx="184937" cy="215989"/>
          </a:xfrm>
          <a:custGeom>
            <a:avLst/>
            <a:gdLst/>
            <a:ahLst/>
            <a:cxnLst/>
            <a:rect l="l" t="t" r="r" b="b"/>
            <a:pathLst>
              <a:path w="2222" h="2179" extrusionOk="0">
                <a:moveTo>
                  <a:pt x="477" y="1"/>
                </a:moveTo>
                <a:lnTo>
                  <a:pt x="895" y="513"/>
                </a:lnTo>
                <a:lnTo>
                  <a:pt x="1" y="513"/>
                </a:lnTo>
                <a:lnTo>
                  <a:pt x="1" y="1659"/>
                </a:lnTo>
                <a:lnTo>
                  <a:pt x="895" y="1659"/>
                </a:lnTo>
                <a:lnTo>
                  <a:pt x="477" y="2179"/>
                </a:lnTo>
                <a:lnTo>
                  <a:pt x="1234" y="2179"/>
                </a:lnTo>
                <a:lnTo>
                  <a:pt x="2222" y="1090"/>
                </a:lnTo>
                <a:lnTo>
                  <a:pt x="1234" y="1"/>
                </a:ln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grpSp>
        <p:nvGrpSpPr>
          <p:cNvPr id="1053" name="Google Shape;1052;p81">
            <a:extLst>
              <a:ext uri="{FF2B5EF4-FFF2-40B4-BE49-F238E27FC236}">
                <a16:creationId xmlns:a16="http://schemas.microsoft.com/office/drawing/2014/main" id="{DE11FEF6-BA5D-83BB-CA60-107F7F56B573}"/>
              </a:ext>
            </a:extLst>
          </p:cNvPr>
          <p:cNvGrpSpPr/>
          <p:nvPr/>
        </p:nvGrpSpPr>
        <p:grpSpPr>
          <a:xfrm>
            <a:off x="11136453" y="4277599"/>
            <a:ext cx="135748" cy="261784"/>
            <a:chOff x="5059700" y="2334775"/>
            <a:chExt cx="40775" cy="66025"/>
          </a:xfrm>
          <a:solidFill>
            <a:srgbClr val="006870"/>
          </a:solidFill>
        </p:grpSpPr>
        <p:sp>
          <p:nvSpPr>
            <p:cNvPr id="1054" name="Google Shape;1053;p81">
              <a:extLst>
                <a:ext uri="{FF2B5EF4-FFF2-40B4-BE49-F238E27FC236}">
                  <a16:creationId xmlns:a16="http://schemas.microsoft.com/office/drawing/2014/main" id="{EE5017D9-3E1D-A5F5-DF08-2C89E2CE18B9}"/>
                </a:ext>
              </a:extLst>
            </p:cNvPr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55" name="Google Shape;1054;p81">
              <a:extLst>
                <a:ext uri="{FF2B5EF4-FFF2-40B4-BE49-F238E27FC236}">
                  <a16:creationId xmlns:a16="http://schemas.microsoft.com/office/drawing/2014/main" id="{6A276386-BDA4-1FB8-0495-2430D857695A}"/>
                </a:ext>
              </a:extLst>
            </p:cNvPr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56" name="Google Shape;1055;p81">
              <a:extLst>
                <a:ext uri="{FF2B5EF4-FFF2-40B4-BE49-F238E27FC236}">
                  <a16:creationId xmlns:a16="http://schemas.microsoft.com/office/drawing/2014/main" id="{D9E17D44-62F7-B06E-4DB8-5F23AABCA33A}"/>
                </a:ext>
              </a:extLst>
            </p:cNvPr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57" name="Google Shape;1056;p81">
              <a:extLst>
                <a:ext uri="{FF2B5EF4-FFF2-40B4-BE49-F238E27FC236}">
                  <a16:creationId xmlns:a16="http://schemas.microsoft.com/office/drawing/2014/main" id="{E5F4C949-5DB9-512B-6167-151F3D4C5753}"/>
                </a:ext>
              </a:extLst>
            </p:cNvPr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58" name="Google Shape;1057;p81">
              <a:extLst>
                <a:ext uri="{FF2B5EF4-FFF2-40B4-BE49-F238E27FC236}">
                  <a16:creationId xmlns:a16="http://schemas.microsoft.com/office/drawing/2014/main" id="{65428EC0-E115-C3F9-C35E-D326F6A000D2}"/>
                </a:ext>
              </a:extLst>
            </p:cNvPr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59" name="Google Shape;1058;p81">
              <a:extLst>
                <a:ext uri="{FF2B5EF4-FFF2-40B4-BE49-F238E27FC236}">
                  <a16:creationId xmlns:a16="http://schemas.microsoft.com/office/drawing/2014/main" id="{32C60BB8-1234-6E2B-F0A9-82840778055D}"/>
                </a:ext>
              </a:extLst>
            </p:cNvPr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60" name="Google Shape;1059;p81">
              <a:extLst>
                <a:ext uri="{FF2B5EF4-FFF2-40B4-BE49-F238E27FC236}">
                  <a16:creationId xmlns:a16="http://schemas.microsoft.com/office/drawing/2014/main" id="{7B8C11F3-F28F-5EBB-5DE9-F93E048FFFC0}"/>
                </a:ext>
              </a:extLst>
            </p:cNvPr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61" name="Google Shape;1060;p81">
              <a:extLst>
                <a:ext uri="{FF2B5EF4-FFF2-40B4-BE49-F238E27FC236}">
                  <a16:creationId xmlns:a16="http://schemas.microsoft.com/office/drawing/2014/main" id="{838B4F77-85DE-9FBF-5D75-91022EDB2E62}"/>
                </a:ext>
              </a:extLst>
            </p:cNvPr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62" name="Google Shape;1061;p81">
              <a:extLst>
                <a:ext uri="{FF2B5EF4-FFF2-40B4-BE49-F238E27FC236}">
                  <a16:creationId xmlns:a16="http://schemas.microsoft.com/office/drawing/2014/main" id="{3570E7E3-D83C-94DF-1D45-7A4B3BC3F554}"/>
                </a:ext>
              </a:extLst>
            </p:cNvPr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63" name="Google Shape;1062;p81">
            <a:extLst>
              <a:ext uri="{FF2B5EF4-FFF2-40B4-BE49-F238E27FC236}">
                <a16:creationId xmlns:a16="http://schemas.microsoft.com/office/drawing/2014/main" id="{0FA1DB35-48F6-0C77-FE46-E21FC108CE14}"/>
              </a:ext>
            </a:extLst>
          </p:cNvPr>
          <p:cNvGrpSpPr/>
          <p:nvPr/>
        </p:nvGrpSpPr>
        <p:grpSpPr>
          <a:xfrm>
            <a:off x="11077899" y="4709248"/>
            <a:ext cx="252850" cy="261091"/>
            <a:chOff x="5037700" y="2430325"/>
            <a:chExt cx="75950" cy="65850"/>
          </a:xfrm>
          <a:solidFill>
            <a:srgbClr val="006870"/>
          </a:solidFill>
        </p:grpSpPr>
        <p:sp>
          <p:nvSpPr>
            <p:cNvPr id="1064" name="Google Shape;1063;p81">
              <a:extLst>
                <a:ext uri="{FF2B5EF4-FFF2-40B4-BE49-F238E27FC236}">
                  <a16:creationId xmlns:a16="http://schemas.microsoft.com/office/drawing/2014/main" id="{67B34741-8512-CDAC-0741-DFECB5194C07}"/>
                </a:ext>
              </a:extLst>
            </p:cNvPr>
            <p:cNvSpPr/>
            <p:nvPr/>
          </p:nvSpPr>
          <p:spPr>
            <a:xfrm>
              <a:off x="5059700" y="2430325"/>
              <a:ext cx="53950" cy="65850"/>
            </a:xfrm>
            <a:custGeom>
              <a:avLst/>
              <a:gdLst/>
              <a:ahLst/>
              <a:cxnLst/>
              <a:rect l="l" t="t" r="r" b="b"/>
              <a:pathLst>
                <a:path w="2158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1292" y="2633"/>
                  </a:lnTo>
                  <a:lnTo>
                    <a:pt x="2157" y="1321"/>
                  </a:lnTo>
                  <a:lnTo>
                    <a:pt x="1292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65" name="Google Shape;1064;p81">
              <a:extLst>
                <a:ext uri="{FF2B5EF4-FFF2-40B4-BE49-F238E27FC236}">
                  <a16:creationId xmlns:a16="http://schemas.microsoft.com/office/drawing/2014/main" id="{E281EBB2-F5A9-8AE1-25E0-7B511D23BD34}"/>
                </a:ext>
              </a:extLst>
            </p:cNvPr>
            <p:cNvSpPr/>
            <p:nvPr/>
          </p:nvSpPr>
          <p:spPr>
            <a:xfrm>
              <a:off x="5037700" y="2430325"/>
              <a:ext cx="34100" cy="65850"/>
            </a:xfrm>
            <a:custGeom>
              <a:avLst/>
              <a:gdLst/>
              <a:ahLst/>
              <a:cxnLst/>
              <a:rect l="l" t="t" r="r" b="b"/>
              <a:pathLst>
                <a:path w="1364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498" y="2633"/>
                  </a:lnTo>
                  <a:lnTo>
                    <a:pt x="1364" y="1321"/>
                  </a:lnTo>
                  <a:lnTo>
                    <a:pt x="498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66" name="Google Shape;1065;p81">
            <a:extLst>
              <a:ext uri="{FF2B5EF4-FFF2-40B4-BE49-F238E27FC236}">
                <a16:creationId xmlns:a16="http://schemas.microsoft.com/office/drawing/2014/main" id="{4644AC92-5628-8A54-184E-1F13C7119971}"/>
              </a:ext>
            </a:extLst>
          </p:cNvPr>
          <p:cNvGrpSpPr/>
          <p:nvPr/>
        </p:nvGrpSpPr>
        <p:grpSpPr>
          <a:xfrm>
            <a:off x="10284437" y="4329022"/>
            <a:ext cx="236489" cy="158944"/>
            <a:chOff x="4756975" y="2341800"/>
            <a:chExt cx="91975" cy="51925"/>
          </a:xfrm>
          <a:solidFill>
            <a:srgbClr val="006870"/>
          </a:solidFill>
        </p:grpSpPr>
        <p:sp>
          <p:nvSpPr>
            <p:cNvPr id="1067" name="Google Shape;1066;p81">
              <a:extLst>
                <a:ext uri="{FF2B5EF4-FFF2-40B4-BE49-F238E27FC236}">
                  <a16:creationId xmlns:a16="http://schemas.microsoft.com/office/drawing/2014/main" id="{ED9914E8-67B1-E35C-9DEB-8AA9B0500374}"/>
                </a:ext>
              </a:extLst>
            </p:cNvPr>
            <p:cNvSpPr/>
            <p:nvPr/>
          </p:nvSpPr>
          <p:spPr>
            <a:xfrm>
              <a:off x="4756975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68" name="Google Shape;1067;p81">
              <a:extLst>
                <a:ext uri="{FF2B5EF4-FFF2-40B4-BE49-F238E27FC236}">
                  <a16:creationId xmlns:a16="http://schemas.microsoft.com/office/drawing/2014/main" id="{0B936B3A-21DD-582C-22E0-6E10B55FF93F}"/>
                </a:ext>
              </a:extLst>
            </p:cNvPr>
            <p:cNvSpPr/>
            <p:nvPr/>
          </p:nvSpPr>
          <p:spPr>
            <a:xfrm>
              <a:off x="4777350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69" name="Google Shape;1068;p81">
              <a:extLst>
                <a:ext uri="{FF2B5EF4-FFF2-40B4-BE49-F238E27FC236}">
                  <a16:creationId xmlns:a16="http://schemas.microsoft.com/office/drawing/2014/main" id="{AFA6A5C8-DF2B-DED7-5169-898483815F27}"/>
                </a:ext>
              </a:extLst>
            </p:cNvPr>
            <p:cNvSpPr/>
            <p:nvPr/>
          </p:nvSpPr>
          <p:spPr>
            <a:xfrm>
              <a:off x="4797725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0" name="Google Shape;1069;p81">
              <a:extLst>
                <a:ext uri="{FF2B5EF4-FFF2-40B4-BE49-F238E27FC236}">
                  <a16:creationId xmlns:a16="http://schemas.microsoft.com/office/drawing/2014/main" id="{9F32D87F-1EB7-6A44-D31A-CE3E8E5BF935}"/>
                </a:ext>
              </a:extLst>
            </p:cNvPr>
            <p:cNvSpPr/>
            <p:nvPr/>
          </p:nvSpPr>
          <p:spPr>
            <a:xfrm>
              <a:off x="4818100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1" name="Google Shape;1070;p81">
              <a:extLst>
                <a:ext uri="{FF2B5EF4-FFF2-40B4-BE49-F238E27FC236}">
                  <a16:creationId xmlns:a16="http://schemas.microsoft.com/office/drawing/2014/main" id="{EE5A1A04-B55F-C582-E937-062EE5AAD905}"/>
                </a:ext>
              </a:extLst>
            </p:cNvPr>
            <p:cNvSpPr/>
            <p:nvPr/>
          </p:nvSpPr>
          <p:spPr>
            <a:xfrm>
              <a:off x="4768675" y="2352625"/>
              <a:ext cx="8875" cy="9025"/>
            </a:xfrm>
            <a:custGeom>
              <a:avLst/>
              <a:gdLst/>
              <a:ahLst/>
              <a:cxnLst/>
              <a:rect l="l" t="t" r="r" b="b"/>
              <a:pathLst>
                <a:path w="355" h="361" extrusionOk="0">
                  <a:moveTo>
                    <a:pt x="174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74" y="361"/>
                  </a:cubicBezTo>
                  <a:cubicBezTo>
                    <a:pt x="275" y="361"/>
                    <a:pt x="354" y="281"/>
                    <a:pt x="354" y="181"/>
                  </a:cubicBezTo>
                  <a:cubicBezTo>
                    <a:pt x="354" y="87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2" name="Google Shape;1071;p81">
              <a:extLst>
                <a:ext uri="{FF2B5EF4-FFF2-40B4-BE49-F238E27FC236}">
                  <a16:creationId xmlns:a16="http://schemas.microsoft.com/office/drawing/2014/main" id="{6FFB53F9-0471-94A8-C631-55B9FB010002}"/>
                </a:ext>
              </a:extLst>
            </p:cNvPr>
            <p:cNvSpPr/>
            <p:nvPr/>
          </p:nvSpPr>
          <p:spPr>
            <a:xfrm>
              <a:off x="4787425" y="2352625"/>
              <a:ext cx="10500" cy="9125"/>
            </a:xfrm>
            <a:custGeom>
              <a:avLst/>
              <a:gdLst/>
              <a:ahLst/>
              <a:cxnLst/>
              <a:rect l="l" t="t" r="r" b="b"/>
              <a:pathLst>
                <a:path w="420" h="365" extrusionOk="0">
                  <a:moveTo>
                    <a:pt x="239" y="0"/>
                  </a:moveTo>
                  <a:cubicBezTo>
                    <a:pt x="80" y="0"/>
                    <a:pt x="1" y="195"/>
                    <a:pt x="116" y="310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2"/>
                    <a:pt x="419" y="181"/>
                  </a:cubicBezTo>
                  <a:cubicBezTo>
                    <a:pt x="419" y="87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3" name="Google Shape;1072;p81">
              <a:extLst>
                <a:ext uri="{FF2B5EF4-FFF2-40B4-BE49-F238E27FC236}">
                  <a16:creationId xmlns:a16="http://schemas.microsoft.com/office/drawing/2014/main" id="{28A49B0C-85E1-0F25-F9FF-A334C411F0F9}"/>
                </a:ext>
              </a:extLst>
            </p:cNvPr>
            <p:cNvSpPr/>
            <p:nvPr/>
          </p:nvSpPr>
          <p:spPr>
            <a:xfrm>
              <a:off x="4809250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4" name="Google Shape;1073;p81">
              <a:extLst>
                <a:ext uri="{FF2B5EF4-FFF2-40B4-BE49-F238E27FC236}">
                  <a16:creationId xmlns:a16="http://schemas.microsoft.com/office/drawing/2014/main" id="{F0406598-74F5-F247-9D1B-CE14A241C64B}"/>
                </a:ext>
              </a:extLst>
            </p:cNvPr>
            <p:cNvSpPr/>
            <p:nvPr/>
          </p:nvSpPr>
          <p:spPr>
            <a:xfrm>
              <a:off x="4829625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5" name="Google Shape;1074;p81">
              <a:extLst>
                <a:ext uri="{FF2B5EF4-FFF2-40B4-BE49-F238E27FC236}">
                  <a16:creationId xmlns:a16="http://schemas.microsoft.com/office/drawing/2014/main" id="{ABFE466F-577F-7B97-AB5D-2D0A9E7DD7BB}"/>
                </a:ext>
              </a:extLst>
            </p:cNvPr>
            <p:cNvSpPr/>
            <p:nvPr/>
          </p:nvSpPr>
          <p:spPr>
            <a:xfrm>
              <a:off x="4777350" y="2363250"/>
              <a:ext cx="10650" cy="9025"/>
            </a:xfrm>
            <a:custGeom>
              <a:avLst/>
              <a:gdLst/>
              <a:ahLst/>
              <a:cxnLst/>
              <a:rect l="l" t="t" r="r" b="b"/>
              <a:pathLst>
                <a:path w="426" h="361" extrusionOk="0">
                  <a:moveTo>
                    <a:pt x="245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2" y="345"/>
                    <a:pt x="197" y="361"/>
                    <a:pt x="241" y="361"/>
                  </a:cubicBezTo>
                  <a:cubicBezTo>
                    <a:pt x="335" y="361"/>
                    <a:pt x="426" y="289"/>
                    <a:pt x="426" y="181"/>
                  </a:cubicBezTo>
                  <a:cubicBezTo>
                    <a:pt x="426" y="80"/>
                    <a:pt x="339" y="1"/>
                    <a:pt x="245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6" name="Google Shape;1075;p81">
              <a:extLst>
                <a:ext uri="{FF2B5EF4-FFF2-40B4-BE49-F238E27FC236}">
                  <a16:creationId xmlns:a16="http://schemas.microsoft.com/office/drawing/2014/main" id="{BF446390-E0B4-93C2-684E-61E5746ADB31}"/>
                </a:ext>
              </a:extLst>
            </p:cNvPr>
            <p:cNvSpPr/>
            <p:nvPr/>
          </p:nvSpPr>
          <p:spPr>
            <a:xfrm>
              <a:off x="479772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7" name="Google Shape;1076;p81">
              <a:extLst>
                <a:ext uri="{FF2B5EF4-FFF2-40B4-BE49-F238E27FC236}">
                  <a16:creationId xmlns:a16="http://schemas.microsoft.com/office/drawing/2014/main" id="{D5B6BDAD-C09C-35B3-46E6-D6944FE2F354}"/>
                </a:ext>
              </a:extLst>
            </p:cNvPr>
            <p:cNvSpPr/>
            <p:nvPr/>
          </p:nvSpPr>
          <p:spPr>
            <a:xfrm>
              <a:off x="4818100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8" name="Google Shape;1077;p81">
              <a:extLst>
                <a:ext uri="{FF2B5EF4-FFF2-40B4-BE49-F238E27FC236}">
                  <a16:creationId xmlns:a16="http://schemas.microsoft.com/office/drawing/2014/main" id="{B6EE5C4B-F173-63FB-1290-D4C21B54E80E}"/>
                </a:ext>
              </a:extLst>
            </p:cNvPr>
            <p:cNvSpPr/>
            <p:nvPr/>
          </p:nvSpPr>
          <p:spPr>
            <a:xfrm>
              <a:off x="483847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08" y="311"/>
                  </a:cubicBezTo>
                  <a:cubicBezTo>
                    <a:pt x="145" y="345"/>
                    <a:pt x="190" y="361"/>
                    <a:pt x="233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79" name="Google Shape;1078;p81">
              <a:extLst>
                <a:ext uri="{FF2B5EF4-FFF2-40B4-BE49-F238E27FC236}">
                  <a16:creationId xmlns:a16="http://schemas.microsoft.com/office/drawing/2014/main" id="{1DA6C09A-CEAE-C965-88CA-CBF0A5931736}"/>
                </a:ext>
              </a:extLst>
            </p:cNvPr>
            <p:cNvSpPr/>
            <p:nvPr/>
          </p:nvSpPr>
          <p:spPr>
            <a:xfrm>
              <a:off x="4768675" y="2374075"/>
              <a:ext cx="8875" cy="9050"/>
            </a:xfrm>
            <a:custGeom>
              <a:avLst/>
              <a:gdLst/>
              <a:ahLst/>
              <a:cxnLst/>
              <a:rect l="l" t="t" r="r" b="b"/>
              <a:pathLst>
                <a:path w="355" h="362" extrusionOk="0">
                  <a:moveTo>
                    <a:pt x="174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74" y="361"/>
                  </a:cubicBezTo>
                  <a:cubicBezTo>
                    <a:pt x="275" y="361"/>
                    <a:pt x="354" y="282"/>
                    <a:pt x="354" y="181"/>
                  </a:cubicBezTo>
                  <a:cubicBezTo>
                    <a:pt x="354" y="80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0" name="Google Shape;1079;p81">
              <a:extLst>
                <a:ext uri="{FF2B5EF4-FFF2-40B4-BE49-F238E27FC236}">
                  <a16:creationId xmlns:a16="http://schemas.microsoft.com/office/drawing/2014/main" id="{1C8D2E98-EFAB-D1FC-76EB-FF5F43258749}"/>
                </a:ext>
              </a:extLst>
            </p:cNvPr>
            <p:cNvSpPr/>
            <p:nvPr/>
          </p:nvSpPr>
          <p:spPr>
            <a:xfrm>
              <a:off x="4787425" y="2374075"/>
              <a:ext cx="10500" cy="9150"/>
            </a:xfrm>
            <a:custGeom>
              <a:avLst/>
              <a:gdLst/>
              <a:ahLst/>
              <a:cxnLst/>
              <a:rect l="l" t="t" r="r" b="b"/>
              <a:pathLst>
                <a:path w="420" h="366" extrusionOk="0">
                  <a:moveTo>
                    <a:pt x="239" y="0"/>
                  </a:moveTo>
                  <a:cubicBezTo>
                    <a:pt x="80" y="0"/>
                    <a:pt x="1" y="195"/>
                    <a:pt x="116" y="311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3"/>
                    <a:pt x="419" y="181"/>
                  </a:cubicBezTo>
                  <a:cubicBezTo>
                    <a:pt x="419" y="80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1" name="Google Shape;1080;p81">
              <a:extLst>
                <a:ext uri="{FF2B5EF4-FFF2-40B4-BE49-F238E27FC236}">
                  <a16:creationId xmlns:a16="http://schemas.microsoft.com/office/drawing/2014/main" id="{14BDC70A-7054-B988-B1BE-E0A820513B4A}"/>
                </a:ext>
              </a:extLst>
            </p:cNvPr>
            <p:cNvSpPr/>
            <p:nvPr/>
          </p:nvSpPr>
          <p:spPr>
            <a:xfrm>
              <a:off x="4809250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2" name="Google Shape;1081;p81">
              <a:extLst>
                <a:ext uri="{FF2B5EF4-FFF2-40B4-BE49-F238E27FC236}">
                  <a16:creationId xmlns:a16="http://schemas.microsoft.com/office/drawing/2014/main" id="{7D374983-020F-03DE-0F34-763F47FEEB23}"/>
                </a:ext>
              </a:extLst>
            </p:cNvPr>
            <p:cNvSpPr/>
            <p:nvPr/>
          </p:nvSpPr>
          <p:spPr>
            <a:xfrm>
              <a:off x="4829625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3" name="Google Shape;1082;p81">
              <a:extLst>
                <a:ext uri="{FF2B5EF4-FFF2-40B4-BE49-F238E27FC236}">
                  <a16:creationId xmlns:a16="http://schemas.microsoft.com/office/drawing/2014/main" id="{F225CC10-DE47-2403-1359-A13447ACC38E}"/>
                </a:ext>
              </a:extLst>
            </p:cNvPr>
            <p:cNvSpPr/>
            <p:nvPr/>
          </p:nvSpPr>
          <p:spPr>
            <a:xfrm>
              <a:off x="4756975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4" name="Google Shape;1083;p81">
              <a:extLst>
                <a:ext uri="{FF2B5EF4-FFF2-40B4-BE49-F238E27FC236}">
                  <a16:creationId xmlns:a16="http://schemas.microsoft.com/office/drawing/2014/main" id="{B92BA0DB-8E4A-9B23-3AA8-35E1A3C460BA}"/>
                </a:ext>
              </a:extLst>
            </p:cNvPr>
            <p:cNvSpPr/>
            <p:nvPr/>
          </p:nvSpPr>
          <p:spPr>
            <a:xfrm>
              <a:off x="4777350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5" name="Google Shape;1084;p81">
              <a:extLst>
                <a:ext uri="{FF2B5EF4-FFF2-40B4-BE49-F238E27FC236}">
                  <a16:creationId xmlns:a16="http://schemas.microsoft.com/office/drawing/2014/main" id="{BA127D31-D14A-C94A-B967-7241DC7ECFC3}"/>
                </a:ext>
              </a:extLst>
            </p:cNvPr>
            <p:cNvSpPr/>
            <p:nvPr/>
          </p:nvSpPr>
          <p:spPr>
            <a:xfrm>
              <a:off x="4797725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6" name="Google Shape;1085;p81">
              <a:extLst>
                <a:ext uri="{FF2B5EF4-FFF2-40B4-BE49-F238E27FC236}">
                  <a16:creationId xmlns:a16="http://schemas.microsoft.com/office/drawing/2014/main" id="{C329BC94-ECF3-0A2E-4B6E-FE9BB050D436}"/>
                </a:ext>
              </a:extLst>
            </p:cNvPr>
            <p:cNvSpPr/>
            <p:nvPr/>
          </p:nvSpPr>
          <p:spPr>
            <a:xfrm>
              <a:off x="4818100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087" name="Google Shape;1086;p81">
            <a:extLst>
              <a:ext uri="{FF2B5EF4-FFF2-40B4-BE49-F238E27FC236}">
                <a16:creationId xmlns:a16="http://schemas.microsoft.com/office/drawing/2014/main" id="{04D339E7-756E-2D46-893F-DB77DF9335D9}"/>
              </a:ext>
            </a:extLst>
          </p:cNvPr>
          <p:cNvGrpSpPr/>
          <p:nvPr/>
        </p:nvGrpSpPr>
        <p:grpSpPr>
          <a:xfrm>
            <a:off x="10543270" y="5146119"/>
            <a:ext cx="486244" cy="286146"/>
            <a:chOff x="4943575" y="2516350"/>
            <a:chExt cx="98675" cy="81700"/>
          </a:xfrm>
          <a:solidFill>
            <a:srgbClr val="006870"/>
          </a:solidFill>
        </p:grpSpPr>
        <p:sp>
          <p:nvSpPr>
            <p:cNvPr id="1088" name="Google Shape;1087;p81">
              <a:extLst>
                <a:ext uri="{FF2B5EF4-FFF2-40B4-BE49-F238E27FC236}">
                  <a16:creationId xmlns:a16="http://schemas.microsoft.com/office/drawing/2014/main" id="{5FA49992-7F3D-A39A-478D-088906E31366}"/>
                </a:ext>
              </a:extLst>
            </p:cNvPr>
            <p:cNvSpPr/>
            <p:nvPr/>
          </p:nvSpPr>
          <p:spPr>
            <a:xfrm>
              <a:off x="5036450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0" y="101"/>
                    <a:pt x="65" y="166"/>
                  </a:cubicBezTo>
                  <a:cubicBezTo>
                    <a:pt x="83" y="184"/>
                    <a:pt x="106" y="192"/>
                    <a:pt x="129" y="192"/>
                  </a:cubicBezTo>
                  <a:cubicBezTo>
                    <a:pt x="179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89" name="Google Shape;1088;p81">
              <a:extLst>
                <a:ext uri="{FF2B5EF4-FFF2-40B4-BE49-F238E27FC236}">
                  <a16:creationId xmlns:a16="http://schemas.microsoft.com/office/drawing/2014/main" id="{DFD657FE-97FD-FDCB-0A6B-E9AF023E8C23}"/>
                </a:ext>
              </a:extLst>
            </p:cNvPr>
            <p:cNvSpPr/>
            <p:nvPr/>
          </p:nvSpPr>
          <p:spPr>
            <a:xfrm>
              <a:off x="50281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0" name="Google Shape;1089;p81">
              <a:extLst>
                <a:ext uri="{FF2B5EF4-FFF2-40B4-BE49-F238E27FC236}">
                  <a16:creationId xmlns:a16="http://schemas.microsoft.com/office/drawing/2014/main" id="{0460FD6D-2EBA-0D86-5AED-52A01ECD8AAB}"/>
                </a:ext>
              </a:extLst>
            </p:cNvPr>
            <p:cNvSpPr/>
            <p:nvPr/>
          </p:nvSpPr>
          <p:spPr>
            <a:xfrm>
              <a:off x="50281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6" y="184"/>
                    <a:pt x="99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1" name="Google Shape;1090;p81">
              <a:extLst>
                <a:ext uri="{FF2B5EF4-FFF2-40B4-BE49-F238E27FC236}">
                  <a16:creationId xmlns:a16="http://schemas.microsoft.com/office/drawing/2014/main" id="{C1BAE5CA-B9E9-BC6D-9437-C6B00639D25E}"/>
                </a:ext>
              </a:extLst>
            </p:cNvPr>
            <p:cNvSpPr/>
            <p:nvPr/>
          </p:nvSpPr>
          <p:spPr>
            <a:xfrm>
              <a:off x="50281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2" name="Google Shape;1091;p81">
              <a:extLst>
                <a:ext uri="{FF2B5EF4-FFF2-40B4-BE49-F238E27FC236}">
                  <a16:creationId xmlns:a16="http://schemas.microsoft.com/office/drawing/2014/main" id="{02D01566-C3D5-20EF-29D9-9C81B5B8AE22}"/>
                </a:ext>
              </a:extLst>
            </p:cNvPr>
            <p:cNvSpPr/>
            <p:nvPr/>
          </p:nvSpPr>
          <p:spPr>
            <a:xfrm>
              <a:off x="50197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3" name="Google Shape;1092;p81">
              <a:extLst>
                <a:ext uri="{FF2B5EF4-FFF2-40B4-BE49-F238E27FC236}">
                  <a16:creationId xmlns:a16="http://schemas.microsoft.com/office/drawing/2014/main" id="{97804A59-A222-8F8F-A9E3-EF4CC37DA378}"/>
                </a:ext>
              </a:extLst>
            </p:cNvPr>
            <p:cNvSpPr/>
            <p:nvPr/>
          </p:nvSpPr>
          <p:spPr>
            <a:xfrm>
              <a:off x="501967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0" y="0"/>
                  </a:moveTo>
                  <a:cubicBezTo>
                    <a:pt x="44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4" name="Google Shape;1093;p81">
              <a:extLst>
                <a:ext uri="{FF2B5EF4-FFF2-40B4-BE49-F238E27FC236}">
                  <a16:creationId xmlns:a16="http://schemas.microsoft.com/office/drawing/2014/main" id="{0CB79898-0DBA-2839-6A93-9D9E460B9A4A}"/>
                </a:ext>
              </a:extLst>
            </p:cNvPr>
            <p:cNvSpPr/>
            <p:nvPr/>
          </p:nvSpPr>
          <p:spPr>
            <a:xfrm>
              <a:off x="50196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9" y="184"/>
                    <a:pt x="102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5" name="Google Shape;1094;p81">
              <a:extLst>
                <a:ext uri="{FF2B5EF4-FFF2-40B4-BE49-F238E27FC236}">
                  <a16:creationId xmlns:a16="http://schemas.microsoft.com/office/drawing/2014/main" id="{B53109F6-3256-B73B-959F-6EA2E4B87115}"/>
                </a:ext>
              </a:extLst>
            </p:cNvPr>
            <p:cNvSpPr/>
            <p:nvPr/>
          </p:nvSpPr>
          <p:spPr>
            <a:xfrm>
              <a:off x="501967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6" name="Google Shape;1095;p81">
              <a:extLst>
                <a:ext uri="{FF2B5EF4-FFF2-40B4-BE49-F238E27FC236}">
                  <a16:creationId xmlns:a16="http://schemas.microsoft.com/office/drawing/2014/main" id="{A7A22C21-95C9-9F00-FC64-A0108A53786B}"/>
                </a:ext>
              </a:extLst>
            </p:cNvPr>
            <p:cNvSpPr/>
            <p:nvPr/>
          </p:nvSpPr>
          <p:spPr>
            <a:xfrm>
              <a:off x="501972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5" y="41"/>
                    <a:pt x="184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7" name="Google Shape;1096;p81">
              <a:extLst>
                <a:ext uri="{FF2B5EF4-FFF2-40B4-BE49-F238E27FC236}">
                  <a16:creationId xmlns:a16="http://schemas.microsoft.com/office/drawing/2014/main" id="{5365F66B-F29C-B8F1-BE02-0EAD9963FAAD}"/>
                </a:ext>
              </a:extLst>
            </p:cNvPr>
            <p:cNvSpPr/>
            <p:nvPr/>
          </p:nvSpPr>
          <p:spPr>
            <a:xfrm>
              <a:off x="50112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8" name="Google Shape;1097;p81">
              <a:extLst>
                <a:ext uri="{FF2B5EF4-FFF2-40B4-BE49-F238E27FC236}">
                  <a16:creationId xmlns:a16="http://schemas.microsoft.com/office/drawing/2014/main" id="{0FC61604-2BB7-45BF-5DD4-028CF803AF63}"/>
                </a:ext>
              </a:extLst>
            </p:cNvPr>
            <p:cNvSpPr/>
            <p:nvPr/>
          </p:nvSpPr>
          <p:spPr>
            <a:xfrm>
              <a:off x="50112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099" name="Google Shape;1098;p81">
              <a:extLst>
                <a:ext uri="{FF2B5EF4-FFF2-40B4-BE49-F238E27FC236}">
                  <a16:creationId xmlns:a16="http://schemas.microsoft.com/office/drawing/2014/main" id="{A6C90103-EA53-5BF4-9B09-24FB2C9FE60A}"/>
                </a:ext>
              </a:extLst>
            </p:cNvPr>
            <p:cNvSpPr/>
            <p:nvPr/>
          </p:nvSpPr>
          <p:spPr>
            <a:xfrm>
              <a:off x="50112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0" name="Google Shape;1099;p81">
              <a:extLst>
                <a:ext uri="{FF2B5EF4-FFF2-40B4-BE49-F238E27FC236}">
                  <a16:creationId xmlns:a16="http://schemas.microsoft.com/office/drawing/2014/main" id="{2F8F4343-87D1-8A9C-36A5-01B11FA2EE19}"/>
                </a:ext>
              </a:extLst>
            </p:cNvPr>
            <p:cNvSpPr/>
            <p:nvPr/>
          </p:nvSpPr>
          <p:spPr>
            <a:xfrm>
              <a:off x="50112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1" name="Google Shape;1100;p81">
              <a:extLst>
                <a:ext uri="{FF2B5EF4-FFF2-40B4-BE49-F238E27FC236}">
                  <a16:creationId xmlns:a16="http://schemas.microsoft.com/office/drawing/2014/main" id="{3FC38D7F-1500-1438-C0A5-1E012CA8D91E}"/>
                </a:ext>
              </a:extLst>
            </p:cNvPr>
            <p:cNvSpPr/>
            <p:nvPr/>
          </p:nvSpPr>
          <p:spPr>
            <a:xfrm>
              <a:off x="50112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2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2" name="Google Shape;1101;p81">
              <a:extLst>
                <a:ext uri="{FF2B5EF4-FFF2-40B4-BE49-F238E27FC236}">
                  <a16:creationId xmlns:a16="http://schemas.microsoft.com/office/drawing/2014/main" id="{2894017A-B126-E9A5-8DC6-A1BA6215AC91}"/>
                </a:ext>
              </a:extLst>
            </p:cNvPr>
            <p:cNvSpPr/>
            <p:nvPr/>
          </p:nvSpPr>
          <p:spPr>
            <a:xfrm>
              <a:off x="50112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3" name="Google Shape;1102;p81">
              <a:extLst>
                <a:ext uri="{FF2B5EF4-FFF2-40B4-BE49-F238E27FC236}">
                  <a16:creationId xmlns:a16="http://schemas.microsoft.com/office/drawing/2014/main" id="{800BEBEF-F425-ED51-E8B3-0C066DDB1709}"/>
                </a:ext>
              </a:extLst>
            </p:cNvPr>
            <p:cNvSpPr/>
            <p:nvPr/>
          </p:nvSpPr>
          <p:spPr>
            <a:xfrm>
              <a:off x="50112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4" name="Google Shape;1103;p81">
              <a:extLst>
                <a:ext uri="{FF2B5EF4-FFF2-40B4-BE49-F238E27FC236}">
                  <a16:creationId xmlns:a16="http://schemas.microsoft.com/office/drawing/2014/main" id="{0D233388-C0B6-6998-11B8-40F9892EE7D0}"/>
                </a:ext>
              </a:extLst>
            </p:cNvPr>
            <p:cNvSpPr/>
            <p:nvPr/>
          </p:nvSpPr>
          <p:spPr>
            <a:xfrm>
              <a:off x="5002725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5" name="Google Shape;1104;p81">
              <a:extLst>
                <a:ext uri="{FF2B5EF4-FFF2-40B4-BE49-F238E27FC236}">
                  <a16:creationId xmlns:a16="http://schemas.microsoft.com/office/drawing/2014/main" id="{B1872DE8-BCAA-5ED2-3541-8F837CFF8A39}"/>
                </a:ext>
              </a:extLst>
            </p:cNvPr>
            <p:cNvSpPr/>
            <p:nvPr/>
          </p:nvSpPr>
          <p:spPr>
            <a:xfrm>
              <a:off x="50027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6" name="Google Shape;1105;p81">
              <a:extLst>
                <a:ext uri="{FF2B5EF4-FFF2-40B4-BE49-F238E27FC236}">
                  <a16:creationId xmlns:a16="http://schemas.microsoft.com/office/drawing/2014/main" id="{FB34F2F4-CDFB-7BE7-D121-1E3DD0CB132E}"/>
                </a:ext>
              </a:extLst>
            </p:cNvPr>
            <p:cNvSpPr/>
            <p:nvPr/>
          </p:nvSpPr>
          <p:spPr>
            <a:xfrm>
              <a:off x="50027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7" name="Google Shape;1106;p81">
              <a:extLst>
                <a:ext uri="{FF2B5EF4-FFF2-40B4-BE49-F238E27FC236}">
                  <a16:creationId xmlns:a16="http://schemas.microsoft.com/office/drawing/2014/main" id="{28CD69C8-B41F-2E9B-5119-1EC7A4E0B157}"/>
                </a:ext>
              </a:extLst>
            </p:cNvPr>
            <p:cNvSpPr/>
            <p:nvPr/>
          </p:nvSpPr>
          <p:spPr>
            <a:xfrm>
              <a:off x="50027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8" name="Google Shape;1107;p81">
              <a:extLst>
                <a:ext uri="{FF2B5EF4-FFF2-40B4-BE49-F238E27FC236}">
                  <a16:creationId xmlns:a16="http://schemas.microsoft.com/office/drawing/2014/main" id="{C5A48BBF-B6A4-FF1F-A485-69C81B4BCFDC}"/>
                </a:ext>
              </a:extLst>
            </p:cNvPr>
            <p:cNvSpPr/>
            <p:nvPr/>
          </p:nvSpPr>
          <p:spPr>
            <a:xfrm>
              <a:off x="50027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09" name="Google Shape;1108;p81">
              <a:extLst>
                <a:ext uri="{FF2B5EF4-FFF2-40B4-BE49-F238E27FC236}">
                  <a16:creationId xmlns:a16="http://schemas.microsoft.com/office/drawing/2014/main" id="{234C0697-7BC3-014E-555D-D5CEFB751ECC}"/>
                </a:ext>
              </a:extLst>
            </p:cNvPr>
            <p:cNvSpPr/>
            <p:nvPr/>
          </p:nvSpPr>
          <p:spPr>
            <a:xfrm>
              <a:off x="50027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0" name="Google Shape;1109;p81">
              <a:extLst>
                <a:ext uri="{FF2B5EF4-FFF2-40B4-BE49-F238E27FC236}">
                  <a16:creationId xmlns:a16="http://schemas.microsoft.com/office/drawing/2014/main" id="{D85A5068-1DCD-7FD6-B717-D8B6385E2D04}"/>
                </a:ext>
              </a:extLst>
            </p:cNvPr>
            <p:cNvSpPr/>
            <p:nvPr/>
          </p:nvSpPr>
          <p:spPr>
            <a:xfrm>
              <a:off x="50027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1" name="Google Shape;1110;p81">
              <a:extLst>
                <a:ext uri="{FF2B5EF4-FFF2-40B4-BE49-F238E27FC236}">
                  <a16:creationId xmlns:a16="http://schemas.microsoft.com/office/drawing/2014/main" id="{A97AC621-E32E-2B44-127D-FA0B8C58E2C4}"/>
                </a:ext>
              </a:extLst>
            </p:cNvPr>
            <p:cNvSpPr/>
            <p:nvPr/>
          </p:nvSpPr>
          <p:spPr>
            <a:xfrm>
              <a:off x="50027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2" name="Google Shape;1111;p81">
              <a:extLst>
                <a:ext uri="{FF2B5EF4-FFF2-40B4-BE49-F238E27FC236}">
                  <a16:creationId xmlns:a16="http://schemas.microsoft.com/office/drawing/2014/main" id="{0B235B99-2FF6-C69A-AA53-10F9E0CFE8BD}"/>
                </a:ext>
              </a:extLst>
            </p:cNvPr>
            <p:cNvSpPr/>
            <p:nvPr/>
          </p:nvSpPr>
          <p:spPr>
            <a:xfrm>
              <a:off x="5002725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3" name="Google Shape;1112;p81">
              <a:extLst>
                <a:ext uri="{FF2B5EF4-FFF2-40B4-BE49-F238E27FC236}">
                  <a16:creationId xmlns:a16="http://schemas.microsoft.com/office/drawing/2014/main" id="{CA1BEFAB-BF7D-9601-CC21-1AF77F502592}"/>
                </a:ext>
              </a:extLst>
            </p:cNvPr>
            <p:cNvSpPr/>
            <p:nvPr/>
          </p:nvSpPr>
          <p:spPr>
            <a:xfrm>
              <a:off x="4994250" y="25163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4" name="Google Shape;1113;p81">
              <a:extLst>
                <a:ext uri="{FF2B5EF4-FFF2-40B4-BE49-F238E27FC236}">
                  <a16:creationId xmlns:a16="http://schemas.microsoft.com/office/drawing/2014/main" id="{E3A366DF-7C3F-7199-6497-0D6F27EF77F9}"/>
                </a:ext>
              </a:extLst>
            </p:cNvPr>
            <p:cNvSpPr/>
            <p:nvPr/>
          </p:nvSpPr>
          <p:spPr>
            <a:xfrm>
              <a:off x="4994250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5" name="Google Shape;1114;p81">
              <a:extLst>
                <a:ext uri="{FF2B5EF4-FFF2-40B4-BE49-F238E27FC236}">
                  <a16:creationId xmlns:a16="http://schemas.microsoft.com/office/drawing/2014/main" id="{F8B1AF71-FBB2-6ADF-B67A-C94DA132A6A7}"/>
                </a:ext>
              </a:extLst>
            </p:cNvPr>
            <p:cNvSpPr/>
            <p:nvPr/>
          </p:nvSpPr>
          <p:spPr>
            <a:xfrm>
              <a:off x="499425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6" name="Google Shape;1115;p81">
              <a:extLst>
                <a:ext uri="{FF2B5EF4-FFF2-40B4-BE49-F238E27FC236}">
                  <a16:creationId xmlns:a16="http://schemas.microsoft.com/office/drawing/2014/main" id="{787958B9-E0A6-02D7-4E0B-021C44590451}"/>
                </a:ext>
              </a:extLst>
            </p:cNvPr>
            <p:cNvSpPr/>
            <p:nvPr/>
          </p:nvSpPr>
          <p:spPr>
            <a:xfrm>
              <a:off x="49943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7" name="Google Shape;1116;p81">
              <a:extLst>
                <a:ext uri="{FF2B5EF4-FFF2-40B4-BE49-F238E27FC236}">
                  <a16:creationId xmlns:a16="http://schemas.microsoft.com/office/drawing/2014/main" id="{DE63F5BA-E7D5-1ED6-568E-908BB7F2DA19}"/>
                </a:ext>
              </a:extLst>
            </p:cNvPr>
            <p:cNvSpPr/>
            <p:nvPr/>
          </p:nvSpPr>
          <p:spPr>
            <a:xfrm>
              <a:off x="499425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8" name="Google Shape;1117;p81">
              <a:extLst>
                <a:ext uri="{FF2B5EF4-FFF2-40B4-BE49-F238E27FC236}">
                  <a16:creationId xmlns:a16="http://schemas.microsoft.com/office/drawing/2014/main" id="{AC23F1AE-8636-928B-1B0A-7DE0ABCF2AD3}"/>
                </a:ext>
              </a:extLst>
            </p:cNvPr>
            <p:cNvSpPr/>
            <p:nvPr/>
          </p:nvSpPr>
          <p:spPr>
            <a:xfrm>
              <a:off x="49942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19" name="Google Shape;1118;p81">
              <a:extLst>
                <a:ext uri="{FF2B5EF4-FFF2-40B4-BE49-F238E27FC236}">
                  <a16:creationId xmlns:a16="http://schemas.microsoft.com/office/drawing/2014/main" id="{3879E069-5832-3584-85F8-1D3D8D264D77}"/>
                </a:ext>
              </a:extLst>
            </p:cNvPr>
            <p:cNvSpPr/>
            <p:nvPr/>
          </p:nvSpPr>
          <p:spPr>
            <a:xfrm>
              <a:off x="499425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0" name="Google Shape;1119;p81">
              <a:extLst>
                <a:ext uri="{FF2B5EF4-FFF2-40B4-BE49-F238E27FC236}">
                  <a16:creationId xmlns:a16="http://schemas.microsoft.com/office/drawing/2014/main" id="{072ED0ED-9797-5FD8-7CCA-C9CE0784A3C9}"/>
                </a:ext>
              </a:extLst>
            </p:cNvPr>
            <p:cNvSpPr/>
            <p:nvPr/>
          </p:nvSpPr>
          <p:spPr>
            <a:xfrm>
              <a:off x="499430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1" name="Google Shape;1120;p81">
              <a:extLst>
                <a:ext uri="{FF2B5EF4-FFF2-40B4-BE49-F238E27FC236}">
                  <a16:creationId xmlns:a16="http://schemas.microsoft.com/office/drawing/2014/main" id="{CDB75AEE-0E61-D78D-8023-72E2F3E71F00}"/>
                </a:ext>
              </a:extLst>
            </p:cNvPr>
            <p:cNvSpPr/>
            <p:nvPr/>
          </p:nvSpPr>
          <p:spPr>
            <a:xfrm>
              <a:off x="49942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2" name="Google Shape;1121;p81">
              <a:extLst>
                <a:ext uri="{FF2B5EF4-FFF2-40B4-BE49-F238E27FC236}">
                  <a16:creationId xmlns:a16="http://schemas.microsoft.com/office/drawing/2014/main" id="{0A143CAB-2619-C42D-7893-15BC65DC3C38}"/>
                </a:ext>
              </a:extLst>
            </p:cNvPr>
            <p:cNvSpPr/>
            <p:nvPr/>
          </p:nvSpPr>
          <p:spPr>
            <a:xfrm>
              <a:off x="4994250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3" name="Google Shape;1122;p81">
              <a:extLst>
                <a:ext uri="{FF2B5EF4-FFF2-40B4-BE49-F238E27FC236}">
                  <a16:creationId xmlns:a16="http://schemas.microsoft.com/office/drawing/2014/main" id="{2ECE0B3B-CCA8-1E6C-8771-2C22783B7FDB}"/>
                </a:ext>
              </a:extLst>
            </p:cNvPr>
            <p:cNvSpPr/>
            <p:nvPr/>
          </p:nvSpPr>
          <p:spPr>
            <a:xfrm>
              <a:off x="4994250" y="2593150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1"/>
                  </a:moveTo>
                  <a:cubicBezTo>
                    <a:pt x="44" y="1"/>
                    <a:pt x="1" y="109"/>
                    <a:pt x="65" y="166"/>
                  </a:cubicBezTo>
                  <a:cubicBezTo>
                    <a:pt x="84" y="187"/>
                    <a:pt x="107" y="196"/>
                    <a:pt x="130" y="196"/>
                  </a:cubicBezTo>
                  <a:cubicBezTo>
                    <a:pt x="180" y="196"/>
                    <a:pt x="229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4" name="Google Shape;1123;p81">
              <a:extLst>
                <a:ext uri="{FF2B5EF4-FFF2-40B4-BE49-F238E27FC236}">
                  <a16:creationId xmlns:a16="http://schemas.microsoft.com/office/drawing/2014/main" id="{A4985AC0-BA02-536A-FC98-5DE59429970D}"/>
                </a:ext>
              </a:extLst>
            </p:cNvPr>
            <p:cNvSpPr/>
            <p:nvPr/>
          </p:nvSpPr>
          <p:spPr>
            <a:xfrm>
              <a:off x="49857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5" name="Google Shape;1124;p81">
              <a:extLst>
                <a:ext uri="{FF2B5EF4-FFF2-40B4-BE49-F238E27FC236}">
                  <a16:creationId xmlns:a16="http://schemas.microsoft.com/office/drawing/2014/main" id="{E0D0724B-9659-C335-F981-F2A4CCD4BFCA}"/>
                </a:ext>
              </a:extLst>
            </p:cNvPr>
            <p:cNvSpPr/>
            <p:nvPr/>
          </p:nvSpPr>
          <p:spPr>
            <a:xfrm>
              <a:off x="49858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6" name="Google Shape;1125;p81">
              <a:extLst>
                <a:ext uri="{FF2B5EF4-FFF2-40B4-BE49-F238E27FC236}">
                  <a16:creationId xmlns:a16="http://schemas.microsoft.com/office/drawing/2014/main" id="{B7BF2EFA-59A2-E35F-C97E-CD0498BE2F6B}"/>
                </a:ext>
              </a:extLst>
            </p:cNvPr>
            <p:cNvSpPr/>
            <p:nvPr/>
          </p:nvSpPr>
          <p:spPr>
            <a:xfrm>
              <a:off x="49857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7" name="Google Shape;1126;p81">
              <a:extLst>
                <a:ext uri="{FF2B5EF4-FFF2-40B4-BE49-F238E27FC236}">
                  <a16:creationId xmlns:a16="http://schemas.microsoft.com/office/drawing/2014/main" id="{722A1938-19B6-E049-BD91-AEEAE909F3FF}"/>
                </a:ext>
              </a:extLst>
            </p:cNvPr>
            <p:cNvSpPr/>
            <p:nvPr/>
          </p:nvSpPr>
          <p:spPr>
            <a:xfrm>
              <a:off x="49857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8" name="Google Shape;1127;p81">
              <a:extLst>
                <a:ext uri="{FF2B5EF4-FFF2-40B4-BE49-F238E27FC236}">
                  <a16:creationId xmlns:a16="http://schemas.microsoft.com/office/drawing/2014/main" id="{F35D2A8B-A59E-DDC6-1E6B-E849FC2CC541}"/>
                </a:ext>
              </a:extLst>
            </p:cNvPr>
            <p:cNvSpPr/>
            <p:nvPr/>
          </p:nvSpPr>
          <p:spPr>
            <a:xfrm>
              <a:off x="49857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29" name="Google Shape;1128;p81">
              <a:extLst>
                <a:ext uri="{FF2B5EF4-FFF2-40B4-BE49-F238E27FC236}">
                  <a16:creationId xmlns:a16="http://schemas.microsoft.com/office/drawing/2014/main" id="{14EE8FC4-8816-42D3-FAD9-D431BAC3000B}"/>
                </a:ext>
              </a:extLst>
            </p:cNvPr>
            <p:cNvSpPr/>
            <p:nvPr/>
          </p:nvSpPr>
          <p:spPr>
            <a:xfrm>
              <a:off x="49858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0" name="Google Shape;1129;p81">
              <a:extLst>
                <a:ext uri="{FF2B5EF4-FFF2-40B4-BE49-F238E27FC236}">
                  <a16:creationId xmlns:a16="http://schemas.microsoft.com/office/drawing/2014/main" id="{AB46E4FD-C2F1-E63B-7BF0-7D33E6BB9704}"/>
                </a:ext>
              </a:extLst>
            </p:cNvPr>
            <p:cNvSpPr/>
            <p:nvPr/>
          </p:nvSpPr>
          <p:spPr>
            <a:xfrm>
              <a:off x="49857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1" name="Google Shape;1130;p81">
              <a:extLst>
                <a:ext uri="{FF2B5EF4-FFF2-40B4-BE49-F238E27FC236}">
                  <a16:creationId xmlns:a16="http://schemas.microsoft.com/office/drawing/2014/main" id="{D1634BF6-313E-3859-0741-94F8FFE3D5CB}"/>
                </a:ext>
              </a:extLst>
            </p:cNvPr>
            <p:cNvSpPr/>
            <p:nvPr/>
          </p:nvSpPr>
          <p:spPr>
            <a:xfrm>
              <a:off x="49773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2" name="Google Shape;1131;p81">
              <a:extLst>
                <a:ext uri="{FF2B5EF4-FFF2-40B4-BE49-F238E27FC236}">
                  <a16:creationId xmlns:a16="http://schemas.microsoft.com/office/drawing/2014/main" id="{F3A43C3B-D7C3-4E81-D31E-09017E645F15}"/>
                </a:ext>
              </a:extLst>
            </p:cNvPr>
            <p:cNvSpPr/>
            <p:nvPr/>
          </p:nvSpPr>
          <p:spPr>
            <a:xfrm>
              <a:off x="49773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3" name="Google Shape;1132;p81">
              <a:extLst>
                <a:ext uri="{FF2B5EF4-FFF2-40B4-BE49-F238E27FC236}">
                  <a16:creationId xmlns:a16="http://schemas.microsoft.com/office/drawing/2014/main" id="{65A3CB01-33F1-3936-A24D-3CB2DF52A551}"/>
                </a:ext>
              </a:extLst>
            </p:cNvPr>
            <p:cNvSpPr/>
            <p:nvPr/>
          </p:nvSpPr>
          <p:spPr>
            <a:xfrm>
              <a:off x="49773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4" name="Google Shape;1133;p81">
              <a:extLst>
                <a:ext uri="{FF2B5EF4-FFF2-40B4-BE49-F238E27FC236}">
                  <a16:creationId xmlns:a16="http://schemas.microsoft.com/office/drawing/2014/main" id="{7E811084-5137-C059-39FF-E11F2F1F1E14}"/>
                </a:ext>
              </a:extLst>
            </p:cNvPr>
            <p:cNvSpPr/>
            <p:nvPr/>
          </p:nvSpPr>
          <p:spPr>
            <a:xfrm>
              <a:off x="49773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5" name="Google Shape;1134;p81">
              <a:extLst>
                <a:ext uri="{FF2B5EF4-FFF2-40B4-BE49-F238E27FC236}">
                  <a16:creationId xmlns:a16="http://schemas.microsoft.com/office/drawing/2014/main" id="{2F74A992-5D39-B73D-7DC8-C7AFCE28B582}"/>
                </a:ext>
              </a:extLst>
            </p:cNvPr>
            <p:cNvSpPr/>
            <p:nvPr/>
          </p:nvSpPr>
          <p:spPr>
            <a:xfrm>
              <a:off x="49773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6" name="Google Shape;1135;p81">
              <a:extLst>
                <a:ext uri="{FF2B5EF4-FFF2-40B4-BE49-F238E27FC236}">
                  <a16:creationId xmlns:a16="http://schemas.microsoft.com/office/drawing/2014/main" id="{2CFCE2F5-3C46-26B5-1C24-73155C832FD6}"/>
                </a:ext>
              </a:extLst>
            </p:cNvPr>
            <p:cNvSpPr/>
            <p:nvPr/>
          </p:nvSpPr>
          <p:spPr>
            <a:xfrm>
              <a:off x="49773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7" name="Google Shape;1136;p81">
              <a:extLst>
                <a:ext uri="{FF2B5EF4-FFF2-40B4-BE49-F238E27FC236}">
                  <a16:creationId xmlns:a16="http://schemas.microsoft.com/office/drawing/2014/main" id="{7D2D06D0-93B8-248F-D567-5333CDE4CCA2}"/>
                </a:ext>
              </a:extLst>
            </p:cNvPr>
            <p:cNvSpPr/>
            <p:nvPr/>
          </p:nvSpPr>
          <p:spPr>
            <a:xfrm>
              <a:off x="49773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8" name="Google Shape;1137;p81">
              <a:extLst>
                <a:ext uri="{FF2B5EF4-FFF2-40B4-BE49-F238E27FC236}">
                  <a16:creationId xmlns:a16="http://schemas.microsoft.com/office/drawing/2014/main" id="{27F3058C-BCD2-5C0F-B71D-A049CE167B7C}"/>
                </a:ext>
              </a:extLst>
            </p:cNvPr>
            <p:cNvSpPr/>
            <p:nvPr/>
          </p:nvSpPr>
          <p:spPr>
            <a:xfrm>
              <a:off x="49688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39" name="Google Shape;1138;p81">
              <a:extLst>
                <a:ext uri="{FF2B5EF4-FFF2-40B4-BE49-F238E27FC236}">
                  <a16:creationId xmlns:a16="http://schemas.microsoft.com/office/drawing/2014/main" id="{00B26CAE-90A1-0292-64D4-BF6F90786937}"/>
                </a:ext>
              </a:extLst>
            </p:cNvPr>
            <p:cNvSpPr/>
            <p:nvPr/>
          </p:nvSpPr>
          <p:spPr>
            <a:xfrm>
              <a:off x="4968875" y="253940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21" y="1"/>
                  </a:moveTo>
                  <a:cubicBezTo>
                    <a:pt x="46" y="1"/>
                    <a:pt x="1" y="104"/>
                    <a:pt x="64" y="160"/>
                  </a:cubicBezTo>
                  <a:cubicBezTo>
                    <a:pt x="82" y="181"/>
                    <a:pt x="106" y="190"/>
                    <a:pt x="129" y="190"/>
                  </a:cubicBezTo>
                  <a:cubicBezTo>
                    <a:pt x="179" y="190"/>
                    <a:pt x="227" y="149"/>
                    <a:pt x="222" y="95"/>
                  </a:cubicBezTo>
                  <a:cubicBezTo>
                    <a:pt x="222" y="37"/>
                    <a:pt x="186" y="1"/>
                    <a:pt x="128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0" name="Google Shape;1139;p81">
              <a:extLst>
                <a:ext uri="{FF2B5EF4-FFF2-40B4-BE49-F238E27FC236}">
                  <a16:creationId xmlns:a16="http://schemas.microsoft.com/office/drawing/2014/main" id="{F22E8FA4-75E4-2E94-FC13-2BDCE16D95B8}"/>
                </a:ext>
              </a:extLst>
            </p:cNvPr>
            <p:cNvSpPr/>
            <p:nvPr/>
          </p:nvSpPr>
          <p:spPr>
            <a:xfrm>
              <a:off x="49688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1" name="Google Shape;1140;p81">
              <a:extLst>
                <a:ext uri="{FF2B5EF4-FFF2-40B4-BE49-F238E27FC236}">
                  <a16:creationId xmlns:a16="http://schemas.microsoft.com/office/drawing/2014/main" id="{85E60F42-65BF-2431-38C5-533C76172392}"/>
                </a:ext>
              </a:extLst>
            </p:cNvPr>
            <p:cNvSpPr/>
            <p:nvPr/>
          </p:nvSpPr>
          <p:spPr>
            <a:xfrm>
              <a:off x="4968825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1" y="101"/>
                    <a:pt x="66" y="166"/>
                  </a:cubicBezTo>
                  <a:cubicBezTo>
                    <a:pt x="84" y="184"/>
                    <a:pt x="107" y="192"/>
                    <a:pt x="130" y="192"/>
                  </a:cubicBezTo>
                  <a:cubicBezTo>
                    <a:pt x="180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2" name="Google Shape;1141;p81">
              <a:extLst>
                <a:ext uri="{FF2B5EF4-FFF2-40B4-BE49-F238E27FC236}">
                  <a16:creationId xmlns:a16="http://schemas.microsoft.com/office/drawing/2014/main" id="{8EA3A98E-5AEA-4F3E-E6CD-BB87AD5DFFB0}"/>
                </a:ext>
              </a:extLst>
            </p:cNvPr>
            <p:cNvSpPr/>
            <p:nvPr/>
          </p:nvSpPr>
          <p:spPr>
            <a:xfrm>
              <a:off x="49688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3" name="Google Shape;1142;p81">
              <a:extLst>
                <a:ext uri="{FF2B5EF4-FFF2-40B4-BE49-F238E27FC236}">
                  <a16:creationId xmlns:a16="http://schemas.microsoft.com/office/drawing/2014/main" id="{55E8E702-4E18-9FBD-23DE-A5A97AF1D167}"/>
                </a:ext>
              </a:extLst>
            </p:cNvPr>
            <p:cNvSpPr/>
            <p:nvPr/>
          </p:nvSpPr>
          <p:spPr>
            <a:xfrm>
              <a:off x="49688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4" name="Google Shape;1143;p81">
              <a:extLst>
                <a:ext uri="{FF2B5EF4-FFF2-40B4-BE49-F238E27FC236}">
                  <a16:creationId xmlns:a16="http://schemas.microsoft.com/office/drawing/2014/main" id="{467214D6-8B1B-8B0D-982F-CDA4A8004FF6}"/>
                </a:ext>
              </a:extLst>
            </p:cNvPr>
            <p:cNvSpPr/>
            <p:nvPr/>
          </p:nvSpPr>
          <p:spPr>
            <a:xfrm>
              <a:off x="4968825" y="2577825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1"/>
                  </a:moveTo>
                  <a:cubicBezTo>
                    <a:pt x="51" y="1"/>
                    <a:pt x="1" y="101"/>
                    <a:pt x="66" y="166"/>
                  </a:cubicBezTo>
                  <a:cubicBezTo>
                    <a:pt x="84" y="185"/>
                    <a:pt x="107" y="193"/>
                    <a:pt x="130" y="193"/>
                  </a:cubicBezTo>
                  <a:cubicBezTo>
                    <a:pt x="180" y="193"/>
                    <a:pt x="229" y="154"/>
                    <a:pt x="224" y="94"/>
                  </a:cubicBezTo>
                  <a:cubicBezTo>
                    <a:pt x="231" y="44"/>
                    <a:pt x="188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5" name="Google Shape;1144;p81">
              <a:extLst>
                <a:ext uri="{FF2B5EF4-FFF2-40B4-BE49-F238E27FC236}">
                  <a16:creationId xmlns:a16="http://schemas.microsoft.com/office/drawing/2014/main" id="{C550E1C7-B66B-338F-9EA0-5E36D9DE82D1}"/>
                </a:ext>
              </a:extLst>
            </p:cNvPr>
            <p:cNvSpPr/>
            <p:nvPr/>
          </p:nvSpPr>
          <p:spPr>
            <a:xfrm>
              <a:off x="4960525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23" y="0"/>
                  </a:moveTo>
                  <a:cubicBezTo>
                    <a:pt x="37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6" name="Google Shape;1145;p81">
              <a:extLst>
                <a:ext uri="{FF2B5EF4-FFF2-40B4-BE49-F238E27FC236}">
                  <a16:creationId xmlns:a16="http://schemas.microsoft.com/office/drawing/2014/main" id="{4EB58C35-7E51-EFC0-95FC-2314BC1B62D0}"/>
                </a:ext>
              </a:extLst>
            </p:cNvPr>
            <p:cNvSpPr/>
            <p:nvPr/>
          </p:nvSpPr>
          <p:spPr>
            <a:xfrm>
              <a:off x="49605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14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5" y="181"/>
                    <a:pt x="99" y="190"/>
                    <a:pt x="122" y="190"/>
                  </a:cubicBezTo>
                  <a:cubicBezTo>
                    <a:pt x="172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1" y="1"/>
                  </a:cubicBezTo>
                  <a:cubicBezTo>
                    <a:pt x="119" y="1"/>
                    <a:pt x="116" y="1"/>
                    <a:pt x="11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7" name="Google Shape;1146;p81">
              <a:extLst>
                <a:ext uri="{FF2B5EF4-FFF2-40B4-BE49-F238E27FC236}">
                  <a16:creationId xmlns:a16="http://schemas.microsoft.com/office/drawing/2014/main" id="{3F9FECDF-6A85-EBD2-BE53-27E76C44965C}"/>
                </a:ext>
              </a:extLst>
            </p:cNvPr>
            <p:cNvSpPr/>
            <p:nvPr/>
          </p:nvSpPr>
          <p:spPr>
            <a:xfrm>
              <a:off x="496052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8" name="Google Shape;1147;p81">
              <a:extLst>
                <a:ext uri="{FF2B5EF4-FFF2-40B4-BE49-F238E27FC236}">
                  <a16:creationId xmlns:a16="http://schemas.microsoft.com/office/drawing/2014/main" id="{47F4F798-87D4-4181-0221-156ABDDBD94E}"/>
                </a:ext>
              </a:extLst>
            </p:cNvPr>
            <p:cNvSpPr/>
            <p:nvPr/>
          </p:nvSpPr>
          <p:spPr>
            <a:xfrm>
              <a:off x="49605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7" y="184"/>
                    <a:pt x="100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49" name="Google Shape;1148;p81">
              <a:extLst>
                <a:ext uri="{FF2B5EF4-FFF2-40B4-BE49-F238E27FC236}">
                  <a16:creationId xmlns:a16="http://schemas.microsoft.com/office/drawing/2014/main" id="{B36E5BFF-51BE-6DC5-D476-49B633CA0D67}"/>
                </a:ext>
              </a:extLst>
            </p:cNvPr>
            <p:cNvSpPr/>
            <p:nvPr/>
          </p:nvSpPr>
          <p:spPr>
            <a:xfrm>
              <a:off x="496052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0" name="Google Shape;1149;p81">
              <a:extLst>
                <a:ext uri="{FF2B5EF4-FFF2-40B4-BE49-F238E27FC236}">
                  <a16:creationId xmlns:a16="http://schemas.microsoft.com/office/drawing/2014/main" id="{ACA0F77F-13BB-EE2C-6437-AFB007C4F5EF}"/>
                </a:ext>
              </a:extLst>
            </p:cNvPr>
            <p:cNvSpPr/>
            <p:nvPr/>
          </p:nvSpPr>
          <p:spPr>
            <a:xfrm>
              <a:off x="496057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4" y="1"/>
                  </a:moveTo>
                  <a:cubicBezTo>
                    <a:pt x="130" y="1"/>
                    <a:pt x="126" y="1"/>
                    <a:pt x="121" y="2"/>
                  </a:cubicBezTo>
                  <a:cubicBezTo>
                    <a:pt x="119" y="1"/>
                    <a:pt x="116" y="1"/>
                    <a:pt x="113" y="1"/>
                  </a:cubicBezTo>
                  <a:cubicBezTo>
                    <a:pt x="33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3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1" name="Google Shape;1150;p81">
              <a:extLst>
                <a:ext uri="{FF2B5EF4-FFF2-40B4-BE49-F238E27FC236}">
                  <a16:creationId xmlns:a16="http://schemas.microsoft.com/office/drawing/2014/main" id="{605A8170-FFB4-27AF-5E4F-F2A26241E418}"/>
                </a:ext>
              </a:extLst>
            </p:cNvPr>
            <p:cNvSpPr/>
            <p:nvPr/>
          </p:nvSpPr>
          <p:spPr>
            <a:xfrm>
              <a:off x="49605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7" y="185"/>
                    <a:pt x="100" y="193"/>
                    <a:pt x="123" y="193"/>
                  </a:cubicBezTo>
                  <a:cubicBezTo>
                    <a:pt x="173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23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2" name="Google Shape;1151;p81">
              <a:extLst>
                <a:ext uri="{FF2B5EF4-FFF2-40B4-BE49-F238E27FC236}">
                  <a16:creationId xmlns:a16="http://schemas.microsoft.com/office/drawing/2014/main" id="{592A28DD-46FD-1F8F-6AF5-EC14156FE4D3}"/>
                </a:ext>
              </a:extLst>
            </p:cNvPr>
            <p:cNvSpPr/>
            <p:nvPr/>
          </p:nvSpPr>
          <p:spPr>
            <a:xfrm>
              <a:off x="4952050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31" y="0"/>
                  </a:moveTo>
                  <a:cubicBezTo>
                    <a:pt x="44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3" name="Google Shape;1152;p81">
              <a:extLst>
                <a:ext uri="{FF2B5EF4-FFF2-40B4-BE49-F238E27FC236}">
                  <a16:creationId xmlns:a16="http://schemas.microsoft.com/office/drawing/2014/main" id="{B9C80F1E-AA26-91AF-AEB8-0901847941B6}"/>
                </a:ext>
              </a:extLst>
            </p:cNvPr>
            <p:cNvSpPr/>
            <p:nvPr/>
          </p:nvSpPr>
          <p:spPr>
            <a:xfrm>
              <a:off x="49521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4" name="Google Shape;1153;p81">
              <a:extLst>
                <a:ext uri="{FF2B5EF4-FFF2-40B4-BE49-F238E27FC236}">
                  <a16:creationId xmlns:a16="http://schemas.microsoft.com/office/drawing/2014/main" id="{64A36DA3-041D-9F74-E2DD-6C33BFDB896C}"/>
                </a:ext>
              </a:extLst>
            </p:cNvPr>
            <p:cNvSpPr/>
            <p:nvPr/>
          </p:nvSpPr>
          <p:spPr>
            <a:xfrm>
              <a:off x="49520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1" y="0"/>
                  </a:moveTo>
                  <a:cubicBezTo>
                    <a:pt x="44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5" name="Google Shape;1154;p81">
              <a:extLst>
                <a:ext uri="{FF2B5EF4-FFF2-40B4-BE49-F238E27FC236}">
                  <a16:creationId xmlns:a16="http://schemas.microsoft.com/office/drawing/2014/main" id="{1B60364E-2EA0-FC48-4F72-D1711BBE0B04}"/>
                </a:ext>
              </a:extLst>
            </p:cNvPr>
            <p:cNvSpPr/>
            <p:nvPr/>
          </p:nvSpPr>
          <p:spPr>
            <a:xfrm>
              <a:off x="49520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6" name="Google Shape;1155;p81">
              <a:extLst>
                <a:ext uri="{FF2B5EF4-FFF2-40B4-BE49-F238E27FC236}">
                  <a16:creationId xmlns:a16="http://schemas.microsoft.com/office/drawing/2014/main" id="{8F866997-7DB9-0116-31F2-E1277D381837}"/>
                </a:ext>
              </a:extLst>
            </p:cNvPr>
            <p:cNvSpPr/>
            <p:nvPr/>
          </p:nvSpPr>
          <p:spPr>
            <a:xfrm>
              <a:off x="49520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7" name="Google Shape;1156;p81">
              <a:extLst>
                <a:ext uri="{FF2B5EF4-FFF2-40B4-BE49-F238E27FC236}">
                  <a16:creationId xmlns:a16="http://schemas.microsoft.com/office/drawing/2014/main" id="{1B055B87-37CA-9486-9933-342E81004678}"/>
                </a:ext>
              </a:extLst>
            </p:cNvPr>
            <p:cNvSpPr/>
            <p:nvPr/>
          </p:nvSpPr>
          <p:spPr>
            <a:xfrm>
              <a:off x="4952100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8" name="Google Shape;1157;p81">
              <a:extLst>
                <a:ext uri="{FF2B5EF4-FFF2-40B4-BE49-F238E27FC236}">
                  <a16:creationId xmlns:a16="http://schemas.microsoft.com/office/drawing/2014/main" id="{8CC5FFCD-40DB-EC5B-E616-3E539CB0E462}"/>
                </a:ext>
              </a:extLst>
            </p:cNvPr>
            <p:cNvSpPr/>
            <p:nvPr/>
          </p:nvSpPr>
          <p:spPr>
            <a:xfrm>
              <a:off x="49520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59" name="Google Shape;1158;p81">
              <a:extLst>
                <a:ext uri="{FF2B5EF4-FFF2-40B4-BE49-F238E27FC236}">
                  <a16:creationId xmlns:a16="http://schemas.microsoft.com/office/drawing/2014/main" id="{5690E7AE-5297-9A53-6F99-911BFE7A87CF}"/>
                </a:ext>
              </a:extLst>
            </p:cNvPr>
            <p:cNvSpPr/>
            <p:nvPr/>
          </p:nvSpPr>
          <p:spPr>
            <a:xfrm>
              <a:off x="49435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1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0" name="Google Shape;1159;p81">
              <a:extLst>
                <a:ext uri="{FF2B5EF4-FFF2-40B4-BE49-F238E27FC236}">
                  <a16:creationId xmlns:a16="http://schemas.microsoft.com/office/drawing/2014/main" id="{3BEF13AA-8202-E6AB-9410-33C1189DAD48}"/>
                </a:ext>
              </a:extLst>
            </p:cNvPr>
            <p:cNvSpPr/>
            <p:nvPr/>
          </p:nvSpPr>
          <p:spPr>
            <a:xfrm>
              <a:off x="49436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1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1" name="Google Shape;1160;p81">
              <a:extLst>
                <a:ext uri="{FF2B5EF4-FFF2-40B4-BE49-F238E27FC236}">
                  <a16:creationId xmlns:a16="http://schemas.microsoft.com/office/drawing/2014/main" id="{46BF1D5F-EDC5-584A-4D69-CC8A6EBD4E5D}"/>
                </a:ext>
              </a:extLst>
            </p:cNvPr>
            <p:cNvSpPr/>
            <p:nvPr/>
          </p:nvSpPr>
          <p:spPr>
            <a:xfrm>
              <a:off x="49435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1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2" name="Google Shape;1161;p81">
              <a:extLst>
                <a:ext uri="{FF2B5EF4-FFF2-40B4-BE49-F238E27FC236}">
                  <a16:creationId xmlns:a16="http://schemas.microsoft.com/office/drawing/2014/main" id="{F9AEA8AB-0006-434B-15A5-1CBD0624C308}"/>
                </a:ext>
              </a:extLst>
            </p:cNvPr>
            <p:cNvSpPr/>
            <p:nvPr/>
          </p:nvSpPr>
          <p:spPr>
            <a:xfrm>
              <a:off x="49435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3" name="Google Shape;1162;p81">
              <a:extLst>
                <a:ext uri="{FF2B5EF4-FFF2-40B4-BE49-F238E27FC236}">
                  <a16:creationId xmlns:a16="http://schemas.microsoft.com/office/drawing/2014/main" id="{13488CAF-A70E-2632-A4DE-B144E1C30B05}"/>
                </a:ext>
              </a:extLst>
            </p:cNvPr>
            <p:cNvSpPr/>
            <p:nvPr/>
          </p:nvSpPr>
          <p:spPr>
            <a:xfrm>
              <a:off x="49435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1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30" y="148"/>
                    <a:pt x="224" y="87"/>
                  </a:cubicBezTo>
                  <a:cubicBezTo>
                    <a:pt x="224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4" name="Google Shape;1163;p81">
              <a:extLst>
                <a:ext uri="{FF2B5EF4-FFF2-40B4-BE49-F238E27FC236}">
                  <a16:creationId xmlns:a16="http://schemas.microsoft.com/office/drawing/2014/main" id="{D4C78F31-59CE-F4C7-2ED5-2F9C0B652CB5}"/>
                </a:ext>
              </a:extLst>
            </p:cNvPr>
            <p:cNvSpPr/>
            <p:nvPr/>
          </p:nvSpPr>
          <p:spPr>
            <a:xfrm>
              <a:off x="49436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1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5" name="Google Shape;1164;p81">
              <a:extLst>
                <a:ext uri="{FF2B5EF4-FFF2-40B4-BE49-F238E27FC236}">
                  <a16:creationId xmlns:a16="http://schemas.microsoft.com/office/drawing/2014/main" id="{6C1DBC34-4CA6-19DF-A45B-D0C84966CFC2}"/>
                </a:ext>
              </a:extLst>
            </p:cNvPr>
            <p:cNvSpPr/>
            <p:nvPr/>
          </p:nvSpPr>
          <p:spPr>
            <a:xfrm>
              <a:off x="49435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66" name="Google Shape;1165;p81">
            <a:extLst>
              <a:ext uri="{FF2B5EF4-FFF2-40B4-BE49-F238E27FC236}">
                <a16:creationId xmlns:a16="http://schemas.microsoft.com/office/drawing/2014/main" id="{1A3E2B00-57FC-DD2D-A702-5306FE6DF193}"/>
              </a:ext>
            </a:extLst>
          </p:cNvPr>
          <p:cNvGrpSpPr/>
          <p:nvPr/>
        </p:nvGrpSpPr>
        <p:grpSpPr>
          <a:xfrm>
            <a:off x="2800765" y="3864929"/>
            <a:ext cx="1319519" cy="219152"/>
            <a:chOff x="4411970" y="2962952"/>
            <a:chExt cx="706544" cy="104212"/>
          </a:xfrm>
          <a:solidFill>
            <a:srgbClr val="006870"/>
          </a:solidFill>
        </p:grpSpPr>
        <p:sp>
          <p:nvSpPr>
            <p:cNvPr id="1167" name="Google Shape;1166;p81">
              <a:extLst>
                <a:ext uri="{FF2B5EF4-FFF2-40B4-BE49-F238E27FC236}">
                  <a16:creationId xmlns:a16="http://schemas.microsoft.com/office/drawing/2014/main" id="{FE55CCBB-FFB0-5A68-8339-43DBA5CCA65B}"/>
                </a:ext>
              </a:extLst>
            </p:cNvPr>
            <p:cNvSpPr/>
            <p:nvPr/>
          </p:nvSpPr>
          <p:spPr>
            <a:xfrm>
              <a:off x="4583864" y="2962952"/>
              <a:ext cx="534651" cy="104077"/>
            </a:xfrm>
            <a:custGeom>
              <a:avLst/>
              <a:gdLst/>
              <a:ahLst/>
              <a:cxnLst/>
              <a:rect l="l" t="t" r="r" b="b"/>
              <a:pathLst>
                <a:path w="11841" h="2305" extrusionOk="0">
                  <a:moveTo>
                    <a:pt x="1155" y="0"/>
                  </a:moveTo>
                  <a:lnTo>
                    <a:pt x="0" y="2304"/>
                  </a:lnTo>
                  <a:lnTo>
                    <a:pt x="11410" y="2304"/>
                  </a:lnTo>
                  <a:lnTo>
                    <a:pt x="11840" y="1153"/>
                  </a:lnTo>
                  <a:lnTo>
                    <a:pt x="1141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8" name="Google Shape;1167;p81">
              <a:extLst>
                <a:ext uri="{FF2B5EF4-FFF2-40B4-BE49-F238E27FC236}">
                  <a16:creationId xmlns:a16="http://schemas.microsoft.com/office/drawing/2014/main" id="{5D878738-A6E5-43F8-1F0C-9524A346CD26}"/>
                </a:ext>
              </a:extLst>
            </p:cNvPr>
            <p:cNvSpPr/>
            <p:nvPr/>
          </p:nvSpPr>
          <p:spPr>
            <a:xfrm>
              <a:off x="4411970" y="2963088"/>
              <a:ext cx="124124" cy="104077"/>
            </a:xfrm>
            <a:custGeom>
              <a:avLst/>
              <a:gdLst/>
              <a:ahLst/>
              <a:cxnLst/>
              <a:rect l="l" t="t" r="r" b="b"/>
              <a:pathLst>
                <a:path w="2749" h="2305" extrusionOk="0">
                  <a:moveTo>
                    <a:pt x="2749" y="0"/>
                  </a:moveTo>
                  <a:lnTo>
                    <a:pt x="177" y="2"/>
                  </a:lnTo>
                  <a:cubicBezTo>
                    <a:pt x="79" y="2"/>
                    <a:pt x="1" y="79"/>
                    <a:pt x="1" y="176"/>
                  </a:cubicBezTo>
                  <a:lnTo>
                    <a:pt x="1" y="2130"/>
                  </a:lnTo>
                  <a:cubicBezTo>
                    <a:pt x="1" y="2226"/>
                    <a:pt x="79" y="2305"/>
                    <a:pt x="177" y="2305"/>
                  </a:cubicBezTo>
                  <a:lnTo>
                    <a:pt x="1522" y="2305"/>
                  </a:lnTo>
                  <a:lnTo>
                    <a:pt x="27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69" name="Google Shape;1168;p81">
              <a:extLst>
                <a:ext uri="{FF2B5EF4-FFF2-40B4-BE49-F238E27FC236}">
                  <a16:creationId xmlns:a16="http://schemas.microsoft.com/office/drawing/2014/main" id="{BCEE3C06-7B6B-3463-50F7-9D54CD3C7F92}"/>
                </a:ext>
              </a:extLst>
            </p:cNvPr>
            <p:cNvSpPr/>
            <p:nvPr/>
          </p:nvSpPr>
          <p:spPr>
            <a:xfrm>
              <a:off x="4496946" y="2963133"/>
              <a:ext cx="79920" cy="104031"/>
            </a:xfrm>
            <a:custGeom>
              <a:avLst/>
              <a:gdLst/>
              <a:ahLst/>
              <a:cxnLst/>
              <a:rect l="l" t="t" r="r" b="b"/>
              <a:pathLst>
                <a:path w="1770" h="2304" extrusionOk="0">
                  <a:moveTo>
                    <a:pt x="1227" y="1"/>
                  </a:moveTo>
                  <a:lnTo>
                    <a:pt x="0" y="2304"/>
                  </a:lnTo>
                  <a:lnTo>
                    <a:pt x="542" y="2304"/>
                  </a:lnTo>
                  <a:lnTo>
                    <a:pt x="177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70" name="Google Shape;1169;p81">
              <a:extLst>
                <a:ext uri="{FF2B5EF4-FFF2-40B4-BE49-F238E27FC236}">
                  <a16:creationId xmlns:a16="http://schemas.microsoft.com/office/drawing/2014/main" id="{AD5D52B1-AF93-B9FC-29C6-CFC90114B460}"/>
                </a:ext>
              </a:extLst>
            </p:cNvPr>
            <p:cNvSpPr/>
            <p:nvPr/>
          </p:nvSpPr>
          <p:spPr>
            <a:xfrm>
              <a:off x="4537628" y="2963133"/>
              <a:ext cx="79965" cy="104031"/>
            </a:xfrm>
            <a:custGeom>
              <a:avLst/>
              <a:gdLst/>
              <a:ahLst/>
              <a:cxnLst/>
              <a:rect l="l" t="t" r="r" b="b"/>
              <a:pathLst>
                <a:path w="1771" h="2304" extrusionOk="0">
                  <a:moveTo>
                    <a:pt x="1229" y="1"/>
                  </a:moveTo>
                  <a:lnTo>
                    <a:pt x="1" y="2304"/>
                  </a:lnTo>
                  <a:lnTo>
                    <a:pt x="544" y="2304"/>
                  </a:lnTo>
                  <a:lnTo>
                    <a:pt x="177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71" name="Google Shape;1170;p81">
            <a:extLst>
              <a:ext uri="{FF2B5EF4-FFF2-40B4-BE49-F238E27FC236}">
                <a16:creationId xmlns:a16="http://schemas.microsoft.com/office/drawing/2014/main" id="{7AECA326-3207-2307-6019-154232BBF606}"/>
              </a:ext>
            </a:extLst>
          </p:cNvPr>
          <p:cNvGrpSpPr/>
          <p:nvPr/>
        </p:nvGrpSpPr>
        <p:grpSpPr>
          <a:xfrm>
            <a:off x="2800767" y="3195664"/>
            <a:ext cx="1312420" cy="470783"/>
            <a:chOff x="4411970" y="2726085"/>
            <a:chExt cx="643107" cy="193659"/>
          </a:xfrm>
          <a:solidFill>
            <a:srgbClr val="006870"/>
          </a:solidFill>
        </p:grpSpPr>
        <p:sp>
          <p:nvSpPr>
            <p:cNvPr id="1172" name="Google Shape;1171;p81">
              <a:extLst>
                <a:ext uri="{FF2B5EF4-FFF2-40B4-BE49-F238E27FC236}">
                  <a16:creationId xmlns:a16="http://schemas.microsoft.com/office/drawing/2014/main" id="{D7DA7552-9D0F-7C13-6FC8-FE61B3E9A536}"/>
                </a:ext>
              </a:extLst>
            </p:cNvPr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73" name="Google Shape;1172;p81">
              <a:extLst>
                <a:ext uri="{FF2B5EF4-FFF2-40B4-BE49-F238E27FC236}">
                  <a16:creationId xmlns:a16="http://schemas.microsoft.com/office/drawing/2014/main" id="{4AD91709-132B-847C-3918-97E0BE8D6561}"/>
                </a:ext>
              </a:extLst>
            </p:cNvPr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74" name="Google Shape;1173;p81">
              <a:extLst>
                <a:ext uri="{FF2B5EF4-FFF2-40B4-BE49-F238E27FC236}">
                  <a16:creationId xmlns:a16="http://schemas.microsoft.com/office/drawing/2014/main" id="{9AE42A65-E2EA-4F12-47BD-35033A666C19}"/>
                </a:ext>
              </a:extLst>
            </p:cNvPr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75" name="Google Shape;1174;p81">
            <a:extLst>
              <a:ext uri="{FF2B5EF4-FFF2-40B4-BE49-F238E27FC236}">
                <a16:creationId xmlns:a16="http://schemas.microsoft.com/office/drawing/2014/main" id="{BE02172A-A39D-1380-026A-6D2135906A3A}"/>
              </a:ext>
            </a:extLst>
          </p:cNvPr>
          <p:cNvGrpSpPr/>
          <p:nvPr/>
        </p:nvGrpSpPr>
        <p:grpSpPr>
          <a:xfrm>
            <a:off x="1437841" y="3628906"/>
            <a:ext cx="1138847" cy="422003"/>
            <a:chOff x="4411970" y="4340222"/>
            <a:chExt cx="779467" cy="242683"/>
          </a:xfrm>
          <a:solidFill>
            <a:srgbClr val="006870"/>
          </a:solidFill>
        </p:grpSpPr>
        <p:sp>
          <p:nvSpPr>
            <p:cNvPr id="1176" name="Google Shape;1175;p81">
              <a:extLst>
                <a:ext uri="{FF2B5EF4-FFF2-40B4-BE49-F238E27FC236}">
                  <a16:creationId xmlns:a16="http://schemas.microsoft.com/office/drawing/2014/main" id="{7899741E-A733-2FE7-038A-9B8C38E71D0D}"/>
                </a:ext>
              </a:extLst>
            </p:cNvPr>
            <p:cNvSpPr/>
            <p:nvPr/>
          </p:nvSpPr>
          <p:spPr>
            <a:xfrm>
              <a:off x="4411970" y="4340222"/>
              <a:ext cx="121370" cy="121370"/>
            </a:xfrm>
            <a:custGeom>
              <a:avLst/>
              <a:gdLst/>
              <a:ahLst/>
              <a:cxnLst/>
              <a:rect l="l" t="t" r="r" b="b"/>
              <a:pathLst>
                <a:path w="2688" h="2688" extrusionOk="0">
                  <a:moveTo>
                    <a:pt x="2688" y="1"/>
                  </a:moveTo>
                  <a:cubicBezTo>
                    <a:pt x="1205" y="1"/>
                    <a:pt x="1" y="1203"/>
                    <a:pt x="1" y="2688"/>
                  </a:cubicBezTo>
                  <a:lnTo>
                    <a:pt x="379" y="2688"/>
                  </a:lnTo>
                  <a:cubicBezTo>
                    <a:pt x="379" y="1411"/>
                    <a:pt x="1413" y="379"/>
                    <a:pt x="2688" y="379"/>
                  </a:cubicBezTo>
                  <a:lnTo>
                    <a:pt x="2688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77" name="Google Shape;1176;p81">
              <a:extLst>
                <a:ext uri="{FF2B5EF4-FFF2-40B4-BE49-F238E27FC236}">
                  <a16:creationId xmlns:a16="http://schemas.microsoft.com/office/drawing/2014/main" id="{940D3BA0-831B-4B2F-CA2C-4D980804951C}"/>
                </a:ext>
              </a:extLst>
            </p:cNvPr>
            <p:cNvSpPr/>
            <p:nvPr/>
          </p:nvSpPr>
          <p:spPr>
            <a:xfrm>
              <a:off x="4457032" y="4385284"/>
              <a:ext cx="152661" cy="152615"/>
            </a:xfrm>
            <a:custGeom>
              <a:avLst/>
              <a:gdLst/>
              <a:ahLst/>
              <a:cxnLst/>
              <a:rect l="l" t="t" r="r" b="b"/>
              <a:pathLst>
                <a:path w="3381" h="3380" extrusionOk="0">
                  <a:moveTo>
                    <a:pt x="1690" y="0"/>
                  </a:moveTo>
                  <a:cubicBezTo>
                    <a:pt x="756" y="0"/>
                    <a:pt x="0" y="756"/>
                    <a:pt x="0" y="1690"/>
                  </a:cubicBezTo>
                  <a:cubicBezTo>
                    <a:pt x="0" y="2623"/>
                    <a:pt x="756" y="3379"/>
                    <a:pt x="1690" y="3379"/>
                  </a:cubicBezTo>
                  <a:cubicBezTo>
                    <a:pt x="2623" y="3379"/>
                    <a:pt x="3381" y="2623"/>
                    <a:pt x="3381" y="1690"/>
                  </a:cubicBezTo>
                  <a:cubicBezTo>
                    <a:pt x="3381" y="756"/>
                    <a:pt x="2623" y="0"/>
                    <a:pt x="169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78" name="Google Shape;1177;p81">
              <a:extLst>
                <a:ext uri="{FF2B5EF4-FFF2-40B4-BE49-F238E27FC236}">
                  <a16:creationId xmlns:a16="http://schemas.microsoft.com/office/drawing/2014/main" id="{5AC08544-FA4E-1058-45CC-DD89EA41E530}"/>
                </a:ext>
              </a:extLst>
            </p:cNvPr>
            <p:cNvSpPr/>
            <p:nvPr/>
          </p:nvSpPr>
          <p:spPr>
            <a:xfrm>
              <a:off x="4533392" y="4383749"/>
              <a:ext cx="658046" cy="199155"/>
            </a:xfrm>
            <a:custGeom>
              <a:avLst/>
              <a:gdLst/>
              <a:ahLst/>
              <a:cxnLst/>
              <a:rect l="l" t="t" r="r" b="b"/>
              <a:pathLst>
                <a:path w="16511" h="4997" extrusionOk="0">
                  <a:moveTo>
                    <a:pt x="4619" y="1"/>
                  </a:moveTo>
                  <a:cubicBezTo>
                    <a:pt x="3342" y="1"/>
                    <a:pt x="2309" y="1035"/>
                    <a:pt x="2309" y="2310"/>
                  </a:cubicBezTo>
                  <a:cubicBezTo>
                    <a:pt x="2309" y="3586"/>
                    <a:pt x="1275" y="4619"/>
                    <a:pt x="0" y="4619"/>
                  </a:cubicBezTo>
                  <a:lnTo>
                    <a:pt x="0" y="4997"/>
                  </a:lnTo>
                  <a:cubicBezTo>
                    <a:pt x="482" y="4997"/>
                    <a:pt x="958" y="4867"/>
                    <a:pt x="1373" y="4619"/>
                  </a:cubicBezTo>
                  <a:lnTo>
                    <a:pt x="14185" y="4619"/>
                  </a:lnTo>
                  <a:cubicBezTo>
                    <a:pt x="15472" y="4619"/>
                    <a:pt x="16510" y="3567"/>
                    <a:pt x="16494" y="2279"/>
                  </a:cubicBezTo>
                  <a:cubicBezTo>
                    <a:pt x="16478" y="1006"/>
                    <a:pt x="15399" y="1"/>
                    <a:pt x="14126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79" name="Google Shape;1178;p81">
            <a:extLst>
              <a:ext uri="{FF2B5EF4-FFF2-40B4-BE49-F238E27FC236}">
                <a16:creationId xmlns:a16="http://schemas.microsoft.com/office/drawing/2014/main" id="{F5581E20-7504-93D7-D7A2-A554EB0E21C7}"/>
              </a:ext>
            </a:extLst>
          </p:cNvPr>
          <p:cNvGrpSpPr/>
          <p:nvPr/>
        </p:nvGrpSpPr>
        <p:grpSpPr>
          <a:xfrm>
            <a:off x="2800767" y="2645152"/>
            <a:ext cx="1319258" cy="352031"/>
            <a:chOff x="4411970" y="2468674"/>
            <a:chExt cx="747317" cy="167425"/>
          </a:xfrm>
          <a:solidFill>
            <a:srgbClr val="006870"/>
          </a:solidFill>
        </p:grpSpPr>
        <p:sp>
          <p:nvSpPr>
            <p:cNvPr id="1180" name="Google Shape;1179;p81">
              <a:extLst>
                <a:ext uri="{FF2B5EF4-FFF2-40B4-BE49-F238E27FC236}">
                  <a16:creationId xmlns:a16="http://schemas.microsoft.com/office/drawing/2014/main" id="{48D412A4-3C79-39B2-0DAD-0B4F32236519}"/>
                </a:ext>
              </a:extLst>
            </p:cNvPr>
            <p:cNvSpPr/>
            <p:nvPr/>
          </p:nvSpPr>
          <p:spPr>
            <a:xfrm>
              <a:off x="4411970" y="2468674"/>
              <a:ext cx="216235" cy="167425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81" name="Google Shape;1180;p81">
              <a:extLst>
                <a:ext uri="{FF2B5EF4-FFF2-40B4-BE49-F238E27FC236}">
                  <a16:creationId xmlns:a16="http://schemas.microsoft.com/office/drawing/2014/main" id="{D868DDC5-3783-1422-4B3E-62744686C3C6}"/>
                </a:ext>
              </a:extLst>
            </p:cNvPr>
            <p:cNvSpPr/>
            <p:nvPr/>
          </p:nvSpPr>
          <p:spPr>
            <a:xfrm>
              <a:off x="4564629" y="2468674"/>
              <a:ext cx="594658" cy="167425"/>
            </a:xfrm>
            <a:custGeom>
              <a:avLst/>
              <a:gdLst/>
              <a:ahLst/>
              <a:cxnLst/>
              <a:rect l="l" t="t" r="r" b="b"/>
              <a:pathLst>
                <a:path w="13170" h="3708" extrusionOk="0">
                  <a:moveTo>
                    <a:pt x="0" y="0"/>
                  </a:moveTo>
                  <a:lnTo>
                    <a:pt x="1408" y="1853"/>
                  </a:lnTo>
                  <a:lnTo>
                    <a:pt x="0" y="3707"/>
                  </a:lnTo>
                  <a:lnTo>
                    <a:pt x="13169" y="3707"/>
                  </a:lnTo>
                  <a:lnTo>
                    <a:pt x="1316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82" name="Google Shape;1181;p81">
            <a:extLst>
              <a:ext uri="{FF2B5EF4-FFF2-40B4-BE49-F238E27FC236}">
                <a16:creationId xmlns:a16="http://schemas.microsoft.com/office/drawing/2014/main" id="{8FF9B5E8-4058-F3FD-6DB2-AB4E8BAE1FBF}"/>
              </a:ext>
            </a:extLst>
          </p:cNvPr>
          <p:cNvGrpSpPr/>
          <p:nvPr/>
        </p:nvGrpSpPr>
        <p:grpSpPr>
          <a:xfrm>
            <a:off x="1432172" y="2490028"/>
            <a:ext cx="1107789" cy="519587"/>
            <a:chOff x="4411970" y="3686602"/>
            <a:chExt cx="797845" cy="314215"/>
          </a:xfrm>
          <a:solidFill>
            <a:srgbClr val="006870"/>
          </a:solidFill>
        </p:grpSpPr>
        <p:sp>
          <p:nvSpPr>
            <p:cNvPr id="1183" name="Google Shape;1182;p81">
              <a:extLst>
                <a:ext uri="{FF2B5EF4-FFF2-40B4-BE49-F238E27FC236}">
                  <a16:creationId xmlns:a16="http://schemas.microsoft.com/office/drawing/2014/main" id="{6F0EBB30-4A38-C58C-16BA-4DBA1010EEF7}"/>
                </a:ext>
              </a:extLst>
            </p:cNvPr>
            <p:cNvSpPr/>
            <p:nvPr/>
          </p:nvSpPr>
          <p:spPr>
            <a:xfrm>
              <a:off x="4411970" y="3780383"/>
              <a:ext cx="797845" cy="220435"/>
            </a:xfrm>
            <a:custGeom>
              <a:avLst/>
              <a:gdLst/>
              <a:ahLst/>
              <a:cxnLst/>
              <a:rect l="l" t="t" r="r" b="b"/>
              <a:pathLst>
                <a:path w="17670" h="4882" extrusionOk="0">
                  <a:moveTo>
                    <a:pt x="356" y="1"/>
                  </a:moveTo>
                  <a:cubicBezTo>
                    <a:pt x="159" y="1"/>
                    <a:pt x="1" y="161"/>
                    <a:pt x="1" y="356"/>
                  </a:cubicBezTo>
                  <a:lnTo>
                    <a:pt x="1" y="4881"/>
                  </a:lnTo>
                  <a:lnTo>
                    <a:pt x="17316" y="4881"/>
                  </a:lnTo>
                  <a:cubicBezTo>
                    <a:pt x="17511" y="4881"/>
                    <a:pt x="17670" y="4723"/>
                    <a:pt x="17670" y="4528"/>
                  </a:cubicBezTo>
                  <a:lnTo>
                    <a:pt x="1767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84" name="Google Shape;1183;p81">
              <a:extLst>
                <a:ext uri="{FF2B5EF4-FFF2-40B4-BE49-F238E27FC236}">
                  <a16:creationId xmlns:a16="http://schemas.microsoft.com/office/drawing/2014/main" id="{76C3230C-E429-C305-4DCD-D40C87EC4523}"/>
                </a:ext>
              </a:extLst>
            </p:cNvPr>
            <p:cNvSpPr/>
            <p:nvPr/>
          </p:nvSpPr>
          <p:spPr>
            <a:xfrm>
              <a:off x="4411970" y="3940447"/>
              <a:ext cx="60414" cy="60369"/>
            </a:xfrm>
            <a:custGeom>
              <a:avLst/>
              <a:gdLst/>
              <a:ahLst/>
              <a:cxnLst/>
              <a:rect l="l" t="t" r="r" b="b"/>
              <a:pathLst>
                <a:path w="1338" h="1337" extrusionOk="0">
                  <a:moveTo>
                    <a:pt x="1" y="1"/>
                  </a:moveTo>
                  <a:lnTo>
                    <a:pt x="1" y="1336"/>
                  </a:lnTo>
                  <a:lnTo>
                    <a:pt x="1338" y="1336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85" name="Google Shape;1184;p81">
              <a:extLst>
                <a:ext uri="{FF2B5EF4-FFF2-40B4-BE49-F238E27FC236}">
                  <a16:creationId xmlns:a16="http://schemas.microsoft.com/office/drawing/2014/main" id="{C7B72B7B-D9BE-AFA4-E208-2D2B4CE1D407}"/>
                </a:ext>
              </a:extLst>
            </p:cNvPr>
            <p:cNvSpPr/>
            <p:nvPr/>
          </p:nvSpPr>
          <p:spPr>
            <a:xfrm>
              <a:off x="4411970" y="3686602"/>
              <a:ext cx="228743" cy="228743"/>
            </a:xfrm>
            <a:custGeom>
              <a:avLst/>
              <a:gdLst/>
              <a:ahLst/>
              <a:cxnLst/>
              <a:rect l="l" t="t" r="r" b="b"/>
              <a:pathLst>
                <a:path w="5066" h="5066" extrusionOk="0">
                  <a:moveTo>
                    <a:pt x="2534" y="1"/>
                  </a:moveTo>
                  <a:cubicBezTo>
                    <a:pt x="1134" y="1"/>
                    <a:pt x="1" y="1134"/>
                    <a:pt x="1" y="2534"/>
                  </a:cubicBezTo>
                  <a:cubicBezTo>
                    <a:pt x="1" y="3932"/>
                    <a:pt x="1134" y="5066"/>
                    <a:pt x="2534" y="5066"/>
                  </a:cubicBezTo>
                  <a:cubicBezTo>
                    <a:pt x="3932" y="5066"/>
                    <a:pt x="5066" y="3932"/>
                    <a:pt x="5066" y="2534"/>
                  </a:cubicBezTo>
                  <a:cubicBezTo>
                    <a:pt x="5066" y="1134"/>
                    <a:pt x="3932" y="1"/>
                    <a:pt x="253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86" name="Google Shape;1185;p81">
              <a:extLst>
                <a:ext uri="{FF2B5EF4-FFF2-40B4-BE49-F238E27FC236}">
                  <a16:creationId xmlns:a16="http://schemas.microsoft.com/office/drawing/2014/main" id="{66C31032-503C-5AA5-0296-ABC6828AC71B}"/>
                </a:ext>
              </a:extLst>
            </p:cNvPr>
            <p:cNvSpPr/>
            <p:nvPr/>
          </p:nvSpPr>
          <p:spPr>
            <a:xfrm>
              <a:off x="4442628" y="3717261"/>
              <a:ext cx="167425" cy="167425"/>
            </a:xfrm>
            <a:custGeom>
              <a:avLst/>
              <a:gdLst/>
              <a:ahLst/>
              <a:cxnLst/>
              <a:rect l="l" t="t" r="r" b="b"/>
              <a:pathLst>
                <a:path w="3708" h="3708" extrusionOk="0">
                  <a:moveTo>
                    <a:pt x="3708" y="1855"/>
                  </a:moveTo>
                  <a:cubicBezTo>
                    <a:pt x="3708" y="2878"/>
                    <a:pt x="2878" y="3708"/>
                    <a:pt x="1855" y="3708"/>
                  </a:cubicBezTo>
                  <a:cubicBezTo>
                    <a:pt x="832" y="3708"/>
                    <a:pt x="1" y="2878"/>
                    <a:pt x="1" y="1855"/>
                  </a:cubicBezTo>
                  <a:cubicBezTo>
                    <a:pt x="1" y="830"/>
                    <a:pt x="832" y="1"/>
                    <a:pt x="1855" y="1"/>
                  </a:cubicBezTo>
                  <a:cubicBezTo>
                    <a:pt x="2878" y="1"/>
                    <a:pt x="3708" y="830"/>
                    <a:pt x="3708" y="18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87" name="Google Shape;1186;p81">
              <a:extLst>
                <a:ext uri="{FF2B5EF4-FFF2-40B4-BE49-F238E27FC236}">
                  <a16:creationId xmlns:a16="http://schemas.microsoft.com/office/drawing/2014/main" id="{972616C2-9113-01F2-86E7-A11514386830}"/>
                </a:ext>
              </a:extLst>
            </p:cNvPr>
            <p:cNvSpPr/>
            <p:nvPr/>
          </p:nvSpPr>
          <p:spPr>
            <a:xfrm>
              <a:off x="4455090" y="3729723"/>
              <a:ext cx="142546" cy="142546"/>
            </a:xfrm>
            <a:custGeom>
              <a:avLst/>
              <a:gdLst/>
              <a:ahLst/>
              <a:cxnLst/>
              <a:rect l="l" t="t" r="r" b="b"/>
              <a:pathLst>
                <a:path w="3157" h="3157" extrusionOk="0">
                  <a:moveTo>
                    <a:pt x="1579" y="0"/>
                  </a:moveTo>
                  <a:cubicBezTo>
                    <a:pt x="706" y="0"/>
                    <a:pt x="0" y="706"/>
                    <a:pt x="0" y="1579"/>
                  </a:cubicBezTo>
                  <a:cubicBezTo>
                    <a:pt x="0" y="2450"/>
                    <a:pt x="706" y="3156"/>
                    <a:pt x="1579" y="3156"/>
                  </a:cubicBezTo>
                  <a:cubicBezTo>
                    <a:pt x="2450" y="3156"/>
                    <a:pt x="3156" y="2450"/>
                    <a:pt x="3156" y="1579"/>
                  </a:cubicBezTo>
                  <a:cubicBezTo>
                    <a:pt x="3156" y="706"/>
                    <a:pt x="2450" y="0"/>
                    <a:pt x="15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sp>
        <p:nvSpPr>
          <p:cNvPr id="1188" name="Google Shape;1187;p81">
            <a:extLst>
              <a:ext uri="{FF2B5EF4-FFF2-40B4-BE49-F238E27FC236}">
                <a16:creationId xmlns:a16="http://schemas.microsoft.com/office/drawing/2014/main" id="{ACCF1425-85CC-525D-2C96-20D75F3605F0}"/>
              </a:ext>
            </a:extLst>
          </p:cNvPr>
          <p:cNvSpPr/>
          <p:nvPr/>
        </p:nvSpPr>
        <p:spPr>
          <a:xfrm>
            <a:off x="1422400" y="3155227"/>
            <a:ext cx="1124320" cy="318824"/>
          </a:xfrm>
          <a:custGeom>
            <a:avLst/>
            <a:gdLst/>
            <a:ahLst/>
            <a:cxnLst/>
            <a:rect l="l" t="t" r="r" b="b"/>
            <a:pathLst>
              <a:path w="17936" h="4270" extrusionOk="0">
                <a:moveTo>
                  <a:pt x="2303" y="1110"/>
                </a:moveTo>
                <a:cubicBezTo>
                  <a:pt x="2883" y="1110"/>
                  <a:pt x="3355" y="1569"/>
                  <a:pt x="3355" y="2135"/>
                </a:cubicBezTo>
                <a:cubicBezTo>
                  <a:pt x="3353" y="2716"/>
                  <a:pt x="2883" y="3187"/>
                  <a:pt x="2303" y="3187"/>
                </a:cubicBezTo>
                <a:cubicBezTo>
                  <a:pt x="1722" y="3187"/>
                  <a:pt x="1251" y="2716"/>
                  <a:pt x="1251" y="2135"/>
                </a:cubicBezTo>
                <a:cubicBezTo>
                  <a:pt x="1251" y="1569"/>
                  <a:pt x="1722" y="1110"/>
                  <a:pt x="2303" y="1110"/>
                </a:cubicBezTo>
                <a:close/>
                <a:moveTo>
                  <a:pt x="2304" y="0"/>
                </a:moveTo>
                <a:cubicBezTo>
                  <a:pt x="1748" y="0"/>
                  <a:pt x="1201" y="218"/>
                  <a:pt x="793" y="626"/>
                </a:cubicBezTo>
                <a:cubicBezTo>
                  <a:pt x="183" y="1236"/>
                  <a:pt x="0" y="2154"/>
                  <a:pt x="330" y="2951"/>
                </a:cubicBezTo>
                <a:cubicBezTo>
                  <a:pt x="662" y="3749"/>
                  <a:pt x="1438" y="4269"/>
                  <a:pt x="2303" y="4269"/>
                </a:cubicBezTo>
                <a:cubicBezTo>
                  <a:pt x="3481" y="4269"/>
                  <a:pt x="4436" y="3313"/>
                  <a:pt x="4436" y="2135"/>
                </a:cubicBezTo>
                <a:lnTo>
                  <a:pt x="4436" y="3254"/>
                </a:lnTo>
                <a:cubicBezTo>
                  <a:pt x="4436" y="3814"/>
                  <a:pt x="4891" y="4269"/>
                  <a:pt x="5451" y="4269"/>
                </a:cubicBezTo>
                <a:lnTo>
                  <a:pt x="17600" y="4269"/>
                </a:lnTo>
                <a:cubicBezTo>
                  <a:pt x="17785" y="4269"/>
                  <a:pt x="17935" y="4119"/>
                  <a:pt x="17935" y="3936"/>
                </a:cubicBezTo>
                <a:lnTo>
                  <a:pt x="17935" y="333"/>
                </a:lnTo>
                <a:cubicBezTo>
                  <a:pt x="17934" y="149"/>
                  <a:pt x="17785" y="0"/>
                  <a:pt x="17602" y="0"/>
                </a:cubicBezTo>
                <a:lnTo>
                  <a:pt x="5451" y="0"/>
                </a:lnTo>
                <a:cubicBezTo>
                  <a:pt x="4891" y="0"/>
                  <a:pt x="4437" y="453"/>
                  <a:pt x="4437" y="1014"/>
                </a:cubicBezTo>
                <a:lnTo>
                  <a:pt x="4437" y="2133"/>
                </a:lnTo>
                <a:cubicBezTo>
                  <a:pt x="4436" y="1270"/>
                  <a:pt x="3915" y="492"/>
                  <a:pt x="3118" y="162"/>
                </a:cubicBezTo>
                <a:cubicBezTo>
                  <a:pt x="2855" y="53"/>
                  <a:pt x="2578" y="0"/>
                  <a:pt x="2304" y="0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grpSp>
        <p:nvGrpSpPr>
          <p:cNvPr id="1189" name="Google Shape;1188;p81">
            <a:extLst>
              <a:ext uri="{FF2B5EF4-FFF2-40B4-BE49-F238E27FC236}">
                <a16:creationId xmlns:a16="http://schemas.microsoft.com/office/drawing/2014/main" id="{121B4692-054E-0094-2E13-5406439A8CB2}"/>
              </a:ext>
            </a:extLst>
          </p:cNvPr>
          <p:cNvGrpSpPr/>
          <p:nvPr/>
        </p:nvGrpSpPr>
        <p:grpSpPr>
          <a:xfrm>
            <a:off x="1432304" y="2090386"/>
            <a:ext cx="2693208" cy="339909"/>
            <a:chOff x="6336019" y="3733725"/>
            <a:chExt cx="2566206" cy="351310"/>
          </a:xfrm>
          <a:solidFill>
            <a:srgbClr val="006870"/>
          </a:solidFill>
        </p:grpSpPr>
        <p:sp>
          <p:nvSpPr>
            <p:cNvPr id="1190" name="Google Shape;1189;p81">
              <a:extLst>
                <a:ext uri="{FF2B5EF4-FFF2-40B4-BE49-F238E27FC236}">
                  <a16:creationId xmlns:a16="http://schemas.microsoft.com/office/drawing/2014/main" id="{E2F900E1-823E-8B4F-4757-DAE7E319F592}"/>
                </a:ext>
              </a:extLst>
            </p:cNvPr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91" name="Google Shape;1190;p81">
              <a:extLst>
                <a:ext uri="{FF2B5EF4-FFF2-40B4-BE49-F238E27FC236}">
                  <a16:creationId xmlns:a16="http://schemas.microsoft.com/office/drawing/2014/main" id="{2C2934BE-1D0C-7B47-2125-F0BE01EFD513}"/>
                </a:ext>
              </a:extLst>
            </p:cNvPr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92" name="Google Shape;1191;p81">
              <a:extLst>
                <a:ext uri="{FF2B5EF4-FFF2-40B4-BE49-F238E27FC236}">
                  <a16:creationId xmlns:a16="http://schemas.microsoft.com/office/drawing/2014/main" id="{45BBDB52-9790-0A2D-916D-62C2029DD62A}"/>
                </a:ext>
              </a:extLst>
            </p:cNvPr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93" name="Google Shape;1192;p81">
              <a:extLst>
                <a:ext uri="{FF2B5EF4-FFF2-40B4-BE49-F238E27FC236}">
                  <a16:creationId xmlns:a16="http://schemas.microsoft.com/office/drawing/2014/main" id="{926E70E6-11EC-F7CC-E6B0-B71D601A87B1}"/>
                </a:ext>
              </a:extLst>
            </p:cNvPr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94" name="Google Shape;1193;p81">
            <a:extLst>
              <a:ext uri="{FF2B5EF4-FFF2-40B4-BE49-F238E27FC236}">
                <a16:creationId xmlns:a16="http://schemas.microsoft.com/office/drawing/2014/main" id="{B337EEA4-BFB4-2E64-BCD2-1435D6F0C780}"/>
              </a:ext>
            </a:extLst>
          </p:cNvPr>
          <p:cNvGrpSpPr/>
          <p:nvPr/>
        </p:nvGrpSpPr>
        <p:grpSpPr>
          <a:xfrm>
            <a:off x="2800765" y="4707549"/>
            <a:ext cx="1293822" cy="249415"/>
            <a:chOff x="4404545" y="3301592"/>
            <a:chExt cx="782403" cy="129272"/>
          </a:xfrm>
          <a:solidFill>
            <a:srgbClr val="006870"/>
          </a:solidFill>
        </p:grpSpPr>
        <p:sp>
          <p:nvSpPr>
            <p:cNvPr id="1195" name="Google Shape;1194;p81">
              <a:extLst>
                <a:ext uri="{FF2B5EF4-FFF2-40B4-BE49-F238E27FC236}">
                  <a16:creationId xmlns:a16="http://schemas.microsoft.com/office/drawing/2014/main" id="{AEF059A1-EFCC-6BF1-D171-45B88B6C5182}"/>
                </a:ext>
              </a:extLst>
            </p:cNvPr>
            <p:cNvSpPr/>
            <p:nvPr/>
          </p:nvSpPr>
          <p:spPr>
            <a:xfrm>
              <a:off x="4404545" y="3301592"/>
              <a:ext cx="782403" cy="129272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96" name="Google Shape;1195;p81">
              <a:extLst>
                <a:ext uri="{FF2B5EF4-FFF2-40B4-BE49-F238E27FC236}">
                  <a16:creationId xmlns:a16="http://schemas.microsoft.com/office/drawing/2014/main" id="{13E522E0-3FBD-9B08-7F6D-6AB3040D6329}"/>
                </a:ext>
              </a:extLst>
            </p:cNvPr>
            <p:cNvSpPr/>
            <p:nvPr/>
          </p:nvSpPr>
          <p:spPr>
            <a:xfrm>
              <a:off x="4416034" y="3308320"/>
              <a:ext cx="120286" cy="11572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197" name="Google Shape;1196;p81">
            <a:extLst>
              <a:ext uri="{FF2B5EF4-FFF2-40B4-BE49-F238E27FC236}">
                <a16:creationId xmlns:a16="http://schemas.microsoft.com/office/drawing/2014/main" id="{1151304B-DD9C-9A04-CFB5-9687F907AA40}"/>
              </a:ext>
            </a:extLst>
          </p:cNvPr>
          <p:cNvGrpSpPr/>
          <p:nvPr/>
        </p:nvGrpSpPr>
        <p:grpSpPr>
          <a:xfrm>
            <a:off x="2800765" y="4282562"/>
            <a:ext cx="1315290" cy="226505"/>
            <a:chOff x="4411970" y="3131459"/>
            <a:chExt cx="710520" cy="117397"/>
          </a:xfrm>
          <a:solidFill>
            <a:srgbClr val="006870"/>
          </a:solidFill>
        </p:grpSpPr>
        <p:sp>
          <p:nvSpPr>
            <p:cNvPr id="1198" name="Google Shape;1197;p81">
              <a:extLst>
                <a:ext uri="{FF2B5EF4-FFF2-40B4-BE49-F238E27FC236}">
                  <a16:creationId xmlns:a16="http://schemas.microsoft.com/office/drawing/2014/main" id="{923719AC-B9FB-24D8-FDD3-E5311AE0D58D}"/>
                </a:ext>
              </a:extLst>
            </p:cNvPr>
            <p:cNvSpPr/>
            <p:nvPr/>
          </p:nvSpPr>
          <p:spPr>
            <a:xfrm>
              <a:off x="4411970" y="3131459"/>
              <a:ext cx="710520" cy="117397"/>
            </a:xfrm>
            <a:custGeom>
              <a:avLst/>
              <a:gdLst/>
              <a:ahLst/>
              <a:cxnLst/>
              <a:rect l="l" t="t" r="r" b="b"/>
              <a:pathLst>
                <a:path w="15736" h="2600" extrusionOk="0">
                  <a:moveTo>
                    <a:pt x="201" y="1"/>
                  </a:moveTo>
                  <a:cubicBezTo>
                    <a:pt x="90" y="1"/>
                    <a:pt x="1" y="90"/>
                    <a:pt x="1" y="201"/>
                  </a:cubicBezTo>
                  <a:lnTo>
                    <a:pt x="1" y="2400"/>
                  </a:lnTo>
                  <a:cubicBezTo>
                    <a:pt x="1" y="2510"/>
                    <a:pt x="90" y="2600"/>
                    <a:pt x="201" y="2600"/>
                  </a:cubicBezTo>
                  <a:lnTo>
                    <a:pt x="15537" y="2600"/>
                  </a:lnTo>
                  <a:cubicBezTo>
                    <a:pt x="15646" y="2600"/>
                    <a:pt x="15735" y="2510"/>
                    <a:pt x="15735" y="2400"/>
                  </a:cubicBezTo>
                  <a:lnTo>
                    <a:pt x="15735" y="201"/>
                  </a:lnTo>
                  <a:cubicBezTo>
                    <a:pt x="15735" y="90"/>
                    <a:pt x="15646" y="1"/>
                    <a:pt x="15537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199" name="Google Shape;1198;p81">
              <a:extLst>
                <a:ext uri="{FF2B5EF4-FFF2-40B4-BE49-F238E27FC236}">
                  <a16:creationId xmlns:a16="http://schemas.microsoft.com/office/drawing/2014/main" id="{2DE77212-1F9C-E64C-248A-6AA391805AB2}"/>
                </a:ext>
              </a:extLst>
            </p:cNvPr>
            <p:cNvSpPr/>
            <p:nvPr/>
          </p:nvSpPr>
          <p:spPr>
            <a:xfrm>
              <a:off x="4411970" y="3131459"/>
              <a:ext cx="168012" cy="117397"/>
            </a:xfrm>
            <a:custGeom>
              <a:avLst/>
              <a:gdLst/>
              <a:ahLst/>
              <a:cxnLst/>
              <a:rect l="l" t="t" r="r" b="b"/>
              <a:pathLst>
                <a:path w="3721" h="2600" extrusionOk="0">
                  <a:moveTo>
                    <a:pt x="201" y="1"/>
                  </a:moveTo>
                  <a:cubicBezTo>
                    <a:pt x="90" y="1"/>
                    <a:pt x="1" y="90"/>
                    <a:pt x="1" y="201"/>
                  </a:cubicBezTo>
                  <a:lnTo>
                    <a:pt x="1" y="2400"/>
                  </a:lnTo>
                  <a:cubicBezTo>
                    <a:pt x="1" y="2510"/>
                    <a:pt x="90" y="2600"/>
                    <a:pt x="201" y="2600"/>
                  </a:cubicBezTo>
                  <a:lnTo>
                    <a:pt x="3721" y="2600"/>
                  </a:lnTo>
                  <a:lnTo>
                    <a:pt x="2925" y="1693"/>
                  </a:lnTo>
                  <a:lnTo>
                    <a:pt x="2925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sp>
        <p:nvSpPr>
          <p:cNvPr id="1200" name="Google Shape;1199;p81" descr="Timeline background shape">
            <a:extLst>
              <a:ext uri="{FF2B5EF4-FFF2-40B4-BE49-F238E27FC236}">
                <a16:creationId xmlns:a16="http://schemas.microsoft.com/office/drawing/2014/main" id="{5FA4CB1B-2933-C7B4-0251-CA413DB0778C}"/>
              </a:ext>
            </a:extLst>
          </p:cNvPr>
          <p:cNvSpPr/>
          <p:nvPr/>
        </p:nvSpPr>
        <p:spPr>
          <a:xfrm>
            <a:off x="2800765" y="5155445"/>
            <a:ext cx="1312615" cy="249090"/>
          </a:xfrm>
          <a:prstGeom prst="homePlate">
            <a:avLst>
              <a:gd name="adj" fmla="val 50000"/>
            </a:avLst>
          </a:pr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grpSp>
        <p:nvGrpSpPr>
          <p:cNvPr id="1201" name="Google Shape;1200;p81">
            <a:extLst>
              <a:ext uri="{FF2B5EF4-FFF2-40B4-BE49-F238E27FC236}">
                <a16:creationId xmlns:a16="http://schemas.microsoft.com/office/drawing/2014/main" id="{1B55A114-FE96-67B2-1D95-EC6FB1CF8732}"/>
              </a:ext>
            </a:extLst>
          </p:cNvPr>
          <p:cNvGrpSpPr/>
          <p:nvPr/>
        </p:nvGrpSpPr>
        <p:grpSpPr>
          <a:xfrm>
            <a:off x="1434083" y="4176408"/>
            <a:ext cx="1126087" cy="747252"/>
            <a:chOff x="4411970" y="1801825"/>
            <a:chExt cx="734586" cy="409262"/>
          </a:xfrm>
          <a:solidFill>
            <a:srgbClr val="006870"/>
          </a:solidFill>
        </p:grpSpPr>
        <p:sp>
          <p:nvSpPr>
            <p:cNvPr id="1202" name="Google Shape;1201;p81">
              <a:extLst>
                <a:ext uri="{FF2B5EF4-FFF2-40B4-BE49-F238E27FC236}">
                  <a16:creationId xmlns:a16="http://schemas.microsoft.com/office/drawing/2014/main" id="{EDCBBF71-03EE-E105-F161-2B3F928B8C96}"/>
                </a:ext>
              </a:extLst>
            </p:cNvPr>
            <p:cNvSpPr/>
            <p:nvPr/>
          </p:nvSpPr>
          <p:spPr>
            <a:xfrm>
              <a:off x="4411970" y="1801825"/>
              <a:ext cx="734586" cy="409262"/>
            </a:xfrm>
            <a:custGeom>
              <a:avLst/>
              <a:gdLst/>
              <a:ahLst/>
              <a:cxnLst/>
              <a:rect l="l" t="t" r="r" b="b"/>
              <a:pathLst>
                <a:path w="16269" h="9064" extrusionOk="0">
                  <a:moveTo>
                    <a:pt x="428" y="0"/>
                  </a:moveTo>
                  <a:cubicBezTo>
                    <a:pt x="193" y="0"/>
                    <a:pt x="2" y="191"/>
                    <a:pt x="2" y="428"/>
                  </a:cubicBezTo>
                  <a:lnTo>
                    <a:pt x="2" y="6900"/>
                  </a:lnTo>
                  <a:cubicBezTo>
                    <a:pt x="1" y="7136"/>
                    <a:pt x="193" y="7328"/>
                    <a:pt x="428" y="7328"/>
                  </a:cubicBezTo>
                  <a:lnTo>
                    <a:pt x="12834" y="7328"/>
                  </a:lnTo>
                  <a:lnTo>
                    <a:pt x="13836" y="9064"/>
                  </a:lnTo>
                  <a:lnTo>
                    <a:pt x="14839" y="7328"/>
                  </a:lnTo>
                  <a:lnTo>
                    <a:pt x="15839" y="7328"/>
                  </a:lnTo>
                  <a:cubicBezTo>
                    <a:pt x="16076" y="7328"/>
                    <a:pt x="16269" y="7137"/>
                    <a:pt x="16269" y="6900"/>
                  </a:cubicBezTo>
                  <a:lnTo>
                    <a:pt x="16269" y="428"/>
                  </a:lnTo>
                  <a:cubicBezTo>
                    <a:pt x="16267" y="191"/>
                    <a:pt x="16076" y="0"/>
                    <a:pt x="158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03" name="Google Shape;1202;p81">
              <a:extLst>
                <a:ext uri="{FF2B5EF4-FFF2-40B4-BE49-F238E27FC236}">
                  <a16:creationId xmlns:a16="http://schemas.microsoft.com/office/drawing/2014/main" id="{B665221A-F743-BD70-8E8B-C98F1898317A}"/>
                </a:ext>
              </a:extLst>
            </p:cNvPr>
            <p:cNvSpPr/>
            <p:nvPr/>
          </p:nvSpPr>
          <p:spPr>
            <a:xfrm>
              <a:off x="4411970" y="1801825"/>
              <a:ext cx="184087" cy="330923"/>
            </a:xfrm>
            <a:custGeom>
              <a:avLst/>
              <a:gdLst/>
              <a:ahLst/>
              <a:cxnLst/>
              <a:rect l="l" t="t" r="r" b="b"/>
              <a:pathLst>
                <a:path w="4077" h="7329" extrusionOk="0">
                  <a:moveTo>
                    <a:pt x="428" y="0"/>
                  </a:moveTo>
                  <a:cubicBezTo>
                    <a:pt x="193" y="0"/>
                    <a:pt x="2" y="191"/>
                    <a:pt x="2" y="428"/>
                  </a:cubicBezTo>
                  <a:lnTo>
                    <a:pt x="2" y="6900"/>
                  </a:lnTo>
                  <a:cubicBezTo>
                    <a:pt x="1" y="7136"/>
                    <a:pt x="193" y="7328"/>
                    <a:pt x="428" y="7328"/>
                  </a:cubicBezTo>
                  <a:lnTo>
                    <a:pt x="4076" y="7328"/>
                  </a:lnTo>
                  <a:lnTo>
                    <a:pt x="40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04" name="Google Shape;1203;p81">
            <a:extLst>
              <a:ext uri="{FF2B5EF4-FFF2-40B4-BE49-F238E27FC236}">
                <a16:creationId xmlns:a16="http://schemas.microsoft.com/office/drawing/2014/main" id="{6F3F81B9-FE24-CA74-1943-E52779F0EFC2}"/>
              </a:ext>
            </a:extLst>
          </p:cNvPr>
          <p:cNvGrpSpPr/>
          <p:nvPr/>
        </p:nvGrpSpPr>
        <p:grpSpPr>
          <a:xfrm>
            <a:off x="1434086" y="5069264"/>
            <a:ext cx="1170524" cy="345208"/>
            <a:chOff x="4411970" y="2233974"/>
            <a:chExt cx="763574" cy="189068"/>
          </a:xfrm>
          <a:solidFill>
            <a:srgbClr val="006870"/>
          </a:solidFill>
        </p:grpSpPr>
        <p:sp>
          <p:nvSpPr>
            <p:cNvPr id="1205" name="Google Shape;1204;p81">
              <a:extLst>
                <a:ext uri="{FF2B5EF4-FFF2-40B4-BE49-F238E27FC236}">
                  <a16:creationId xmlns:a16="http://schemas.microsoft.com/office/drawing/2014/main" id="{8C4264D9-B7E1-B389-C0A2-AF6D57809BF0}"/>
                </a:ext>
              </a:extLst>
            </p:cNvPr>
            <p:cNvSpPr/>
            <p:nvPr/>
          </p:nvSpPr>
          <p:spPr>
            <a:xfrm>
              <a:off x="4411970" y="2278599"/>
              <a:ext cx="763574" cy="144443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06" name="Google Shape;1205;p81">
              <a:extLst>
                <a:ext uri="{FF2B5EF4-FFF2-40B4-BE49-F238E27FC236}">
                  <a16:creationId xmlns:a16="http://schemas.microsoft.com/office/drawing/2014/main" id="{57B86E73-0254-F729-5DC8-4D8B747DC666}"/>
                </a:ext>
              </a:extLst>
            </p:cNvPr>
            <p:cNvSpPr/>
            <p:nvPr/>
          </p:nvSpPr>
          <p:spPr>
            <a:xfrm>
              <a:off x="4411970" y="2233974"/>
              <a:ext cx="262291" cy="144443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07" name="Google Shape;1206;p81">
            <a:extLst>
              <a:ext uri="{FF2B5EF4-FFF2-40B4-BE49-F238E27FC236}">
                <a16:creationId xmlns:a16="http://schemas.microsoft.com/office/drawing/2014/main" id="{A0535594-1154-D6E7-A543-821B9CA8AD99}"/>
              </a:ext>
            </a:extLst>
          </p:cNvPr>
          <p:cNvGrpSpPr/>
          <p:nvPr/>
        </p:nvGrpSpPr>
        <p:grpSpPr>
          <a:xfrm>
            <a:off x="4318467" y="2098636"/>
            <a:ext cx="699299" cy="832909"/>
            <a:chOff x="5681300" y="2527788"/>
            <a:chExt cx="805800" cy="805800"/>
          </a:xfrm>
          <a:solidFill>
            <a:srgbClr val="006870"/>
          </a:solidFill>
        </p:grpSpPr>
        <p:sp>
          <p:nvSpPr>
            <p:cNvPr id="1208" name="Google Shape;1207;p81">
              <a:extLst>
                <a:ext uri="{FF2B5EF4-FFF2-40B4-BE49-F238E27FC236}">
                  <a16:creationId xmlns:a16="http://schemas.microsoft.com/office/drawing/2014/main" id="{0DB81E35-A11E-59D6-C6A4-82B827370DE4}"/>
                </a:ext>
              </a:extLst>
            </p:cNvPr>
            <p:cNvSpPr/>
            <p:nvPr/>
          </p:nvSpPr>
          <p:spPr>
            <a:xfrm>
              <a:off x="5681300" y="2527788"/>
              <a:ext cx="805800" cy="805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09" name="Google Shape;1208;p81">
              <a:extLst>
                <a:ext uri="{FF2B5EF4-FFF2-40B4-BE49-F238E27FC236}">
                  <a16:creationId xmlns:a16="http://schemas.microsoft.com/office/drawing/2014/main" id="{CC62F6E5-1FF7-7B88-E2E8-4913C85810D8}"/>
                </a:ext>
              </a:extLst>
            </p:cNvPr>
            <p:cNvSpPr/>
            <p:nvPr/>
          </p:nvSpPr>
          <p:spPr>
            <a:xfrm>
              <a:off x="5681300" y="2527788"/>
              <a:ext cx="805800" cy="805800"/>
            </a:xfrm>
            <a:prstGeom prst="pie">
              <a:avLst>
                <a:gd name="adj1" fmla="val 0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10" name="Google Shape;1209;p81">
            <a:extLst>
              <a:ext uri="{FF2B5EF4-FFF2-40B4-BE49-F238E27FC236}">
                <a16:creationId xmlns:a16="http://schemas.microsoft.com/office/drawing/2014/main" id="{A808CDDF-8442-0E6C-C524-D639A2E88EDD}"/>
              </a:ext>
            </a:extLst>
          </p:cNvPr>
          <p:cNvGrpSpPr/>
          <p:nvPr/>
        </p:nvGrpSpPr>
        <p:grpSpPr>
          <a:xfrm>
            <a:off x="4314632" y="3346669"/>
            <a:ext cx="701238" cy="835079"/>
            <a:chOff x="4049800" y="640400"/>
            <a:chExt cx="858900" cy="858900"/>
          </a:xfrm>
          <a:solidFill>
            <a:srgbClr val="006870"/>
          </a:solidFill>
        </p:grpSpPr>
        <p:sp>
          <p:nvSpPr>
            <p:cNvPr id="1211" name="Google Shape;1210;p81">
              <a:extLst>
                <a:ext uri="{FF2B5EF4-FFF2-40B4-BE49-F238E27FC236}">
                  <a16:creationId xmlns:a16="http://schemas.microsoft.com/office/drawing/2014/main" id="{5D273A3A-5958-A546-BE59-71DCC277D18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25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12" name="Google Shape;1211;p81">
              <a:extLst>
                <a:ext uri="{FF2B5EF4-FFF2-40B4-BE49-F238E27FC236}">
                  <a16:creationId xmlns:a16="http://schemas.microsoft.com/office/drawing/2014/main" id="{C0CB4B11-0985-41C8-9A87-C52B1C36ED88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7914150"/>
                <a:gd name="adj2" fmla="val 0"/>
                <a:gd name="adj3" fmla="val 2500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13" name="Google Shape;1212;p81">
            <a:extLst>
              <a:ext uri="{FF2B5EF4-FFF2-40B4-BE49-F238E27FC236}">
                <a16:creationId xmlns:a16="http://schemas.microsoft.com/office/drawing/2014/main" id="{731B112B-F6E4-58B4-5185-AFF396C2C650}"/>
              </a:ext>
            </a:extLst>
          </p:cNvPr>
          <p:cNvGrpSpPr/>
          <p:nvPr/>
        </p:nvGrpSpPr>
        <p:grpSpPr>
          <a:xfrm>
            <a:off x="4201452" y="4407976"/>
            <a:ext cx="938348" cy="1117788"/>
            <a:chOff x="5080188" y="927900"/>
            <a:chExt cx="961200" cy="961200"/>
          </a:xfrm>
          <a:solidFill>
            <a:srgbClr val="006870"/>
          </a:solidFill>
        </p:grpSpPr>
        <p:sp>
          <p:nvSpPr>
            <p:cNvPr id="1214" name="Google Shape;1213;p81">
              <a:extLst>
                <a:ext uri="{FF2B5EF4-FFF2-40B4-BE49-F238E27FC236}">
                  <a16:creationId xmlns:a16="http://schemas.microsoft.com/office/drawing/2014/main" id="{9149DC48-71D2-49C2-4226-E3302BE511DF}"/>
                </a:ext>
              </a:extLst>
            </p:cNvPr>
            <p:cNvSpPr/>
            <p:nvPr/>
          </p:nvSpPr>
          <p:spPr>
            <a:xfrm>
              <a:off x="5201900" y="1050116"/>
              <a:ext cx="716700" cy="716700"/>
            </a:xfrm>
            <a:prstGeom prst="donut">
              <a:avLst>
                <a:gd name="adj" fmla="val 4716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15" name="Google Shape;1214;p81">
              <a:extLst>
                <a:ext uri="{FF2B5EF4-FFF2-40B4-BE49-F238E27FC236}">
                  <a16:creationId xmlns:a16="http://schemas.microsoft.com/office/drawing/2014/main" id="{6FBA3674-8C43-14A1-A82F-47D25FA0E648}"/>
                </a:ext>
              </a:extLst>
            </p:cNvPr>
            <p:cNvSpPr/>
            <p:nvPr/>
          </p:nvSpPr>
          <p:spPr>
            <a:xfrm>
              <a:off x="5269594" y="1117818"/>
              <a:ext cx="581100" cy="581100"/>
            </a:xfrm>
            <a:prstGeom prst="donut">
              <a:avLst>
                <a:gd name="adj" fmla="val 5814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16" name="Google Shape;1215;p81">
              <a:extLst>
                <a:ext uri="{FF2B5EF4-FFF2-40B4-BE49-F238E27FC236}">
                  <a16:creationId xmlns:a16="http://schemas.microsoft.com/office/drawing/2014/main" id="{9433F2C5-9C2B-08C2-7937-05201323ECE6}"/>
                </a:ext>
              </a:extLst>
            </p:cNvPr>
            <p:cNvSpPr/>
            <p:nvPr/>
          </p:nvSpPr>
          <p:spPr>
            <a:xfrm>
              <a:off x="5339279" y="1187526"/>
              <a:ext cx="441900" cy="441600"/>
            </a:xfrm>
            <a:prstGeom prst="donut">
              <a:avLst>
                <a:gd name="adj" fmla="val 7648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17" name="Google Shape;1216;p81">
              <a:extLst>
                <a:ext uri="{FF2B5EF4-FFF2-40B4-BE49-F238E27FC236}">
                  <a16:creationId xmlns:a16="http://schemas.microsoft.com/office/drawing/2014/main" id="{D1365B63-CDCC-E1CE-552D-2D695E949608}"/>
                </a:ext>
              </a:extLst>
            </p:cNvPr>
            <p:cNvSpPr/>
            <p:nvPr/>
          </p:nvSpPr>
          <p:spPr>
            <a:xfrm>
              <a:off x="5414892" y="1263155"/>
              <a:ext cx="290700" cy="290700"/>
            </a:xfrm>
            <a:prstGeom prst="donut">
              <a:avLst>
                <a:gd name="adj" fmla="val 10182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18" name="Google Shape;1217;p81">
              <a:extLst>
                <a:ext uri="{FF2B5EF4-FFF2-40B4-BE49-F238E27FC236}">
                  <a16:creationId xmlns:a16="http://schemas.microsoft.com/office/drawing/2014/main" id="{B53F5955-AD14-FE64-C50D-FC922B50C083}"/>
                </a:ext>
              </a:extLst>
            </p:cNvPr>
            <p:cNvSpPr/>
            <p:nvPr/>
          </p:nvSpPr>
          <p:spPr>
            <a:xfrm rot="-3809958">
              <a:off x="5202435" y="1050148"/>
              <a:ext cx="716705" cy="716705"/>
            </a:xfrm>
            <a:prstGeom prst="blockArc">
              <a:avLst>
                <a:gd name="adj1" fmla="val 5266439"/>
                <a:gd name="adj2" fmla="val 19995741"/>
                <a:gd name="adj3" fmla="val 4692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19" name="Google Shape;1218;p81">
              <a:extLst>
                <a:ext uri="{FF2B5EF4-FFF2-40B4-BE49-F238E27FC236}">
                  <a16:creationId xmlns:a16="http://schemas.microsoft.com/office/drawing/2014/main" id="{445AF0E5-4F5A-E926-AC73-4A81D9366325}"/>
                </a:ext>
              </a:extLst>
            </p:cNvPr>
            <p:cNvSpPr/>
            <p:nvPr/>
          </p:nvSpPr>
          <p:spPr>
            <a:xfrm rot="-3906059">
              <a:off x="5269616" y="1117617"/>
              <a:ext cx="581445" cy="581445"/>
            </a:xfrm>
            <a:prstGeom prst="blockArc">
              <a:avLst>
                <a:gd name="adj1" fmla="val 3085776"/>
                <a:gd name="adj2" fmla="val 20100839"/>
                <a:gd name="adj3" fmla="val 5564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0" name="Google Shape;1219;p81">
              <a:extLst>
                <a:ext uri="{FF2B5EF4-FFF2-40B4-BE49-F238E27FC236}">
                  <a16:creationId xmlns:a16="http://schemas.microsoft.com/office/drawing/2014/main" id="{DA8EF76E-E744-1B80-1D85-A6BCB4363B38}"/>
                </a:ext>
              </a:extLst>
            </p:cNvPr>
            <p:cNvSpPr/>
            <p:nvPr/>
          </p:nvSpPr>
          <p:spPr>
            <a:xfrm rot="-4222340">
              <a:off x="5339825" y="1187386"/>
              <a:ext cx="442087" cy="442087"/>
            </a:xfrm>
            <a:prstGeom prst="blockArc">
              <a:avLst>
                <a:gd name="adj1" fmla="val 8884448"/>
                <a:gd name="adj2" fmla="val 20414899"/>
                <a:gd name="adj3" fmla="val 7688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1" name="Google Shape;1220;p81">
              <a:extLst>
                <a:ext uri="{FF2B5EF4-FFF2-40B4-BE49-F238E27FC236}">
                  <a16:creationId xmlns:a16="http://schemas.microsoft.com/office/drawing/2014/main" id="{AD157E50-D98F-6169-FDCC-840D108A8942}"/>
                </a:ext>
              </a:extLst>
            </p:cNvPr>
            <p:cNvSpPr/>
            <p:nvPr/>
          </p:nvSpPr>
          <p:spPr>
            <a:xfrm rot="-4538880">
              <a:off x="5414922" y="1262925"/>
              <a:ext cx="290465" cy="290465"/>
            </a:xfrm>
            <a:prstGeom prst="blockArc">
              <a:avLst>
                <a:gd name="adj1" fmla="val 6490304"/>
                <a:gd name="adj2" fmla="val 20700625"/>
                <a:gd name="adj3" fmla="val 10156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22" name="Google Shape;1221;p81">
            <a:extLst>
              <a:ext uri="{FF2B5EF4-FFF2-40B4-BE49-F238E27FC236}">
                <a16:creationId xmlns:a16="http://schemas.microsoft.com/office/drawing/2014/main" id="{813E550D-B017-55A1-0506-77722B83E003}"/>
              </a:ext>
            </a:extLst>
          </p:cNvPr>
          <p:cNvGrpSpPr/>
          <p:nvPr/>
        </p:nvGrpSpPr>
        <p:grpSpPr>
          <a:xfrm>
            <a:off x="5271929" y="4558943"/>
            <a:ext cx="697619" cy="831826"/>
            <a:chOff x="7508249" y="1522825"/>
            <a:chExt cx="1326332" cy="1322987"/>
          </a:xfrm>
          <a:solidFill>
            <a:srgbClr val="006870"/>
          </a:solidFill>
        </p:grpSpPr>
        <p:sp>
          <p:nvSpPr>
            <p:cNvPr id="1223" name="Google Shape;1222;p81">
              <a:extLst>
                <a:ext uri="{FF2B5EF4-FFF2-40B4-BE49-F238E27FC236}">
                  <a16:creationId xmlns:a16="http://schemas.microsoft.com/office/drawing/2014/main" id="{7B07E135-A1F6-70C8-0322-DD20D520F4B7}"/>
                </a:ext>
              </a:extLst>
            </p:cNvPr>
            <p:cNvSpPr/>
            <p:nvPr/>
          </p:nvSpPr>
          <p:spPr>
            <a:xfrm>
              <a:off x="8036275" y="1522825"/>
              <a:ext cx="568251" cy="419545"/>
            </a:xfrm>
            <a:custGeom>
              <a:avLst/>
              <a:gdLst/>
              <a:ahLst/>
              <a:cxnLst/>
              <a:rect l="l" t="t" r="r" b="b"/>
              <a:pathLst>
                <a:path w="77683" h="57354" extrusionOk="0">
                  <a:moveTo>
                    <a:pt x="18272" y="0"/>
                  </a:moveTo>
                  <a:cubicBezTo>
                    <a:pt x="17902" y="0"/>
                    <a:pt x="17532" y="2"/>
                    <a:pt x="17161" y="7"/>
                  </a:cubicBezTo>
                  <a:cubicBezTo>
                    <a:pt x="11496" y="71"/>
                    <a:pt x="5756" y="673"/>
                    <a:pt x="1" y="1850"/>
                  </a:cubicBezTo>
                  <a:lnTo>
                    <a:pt x="9295" y="47323"/>
                  </a:lnTo>
                  <a:lnTo>
                    <a:pt x="9299" y="47323"/>
                  </a:lnTo>
                  <a:cubicBezTo>
                    <a:pt x="12272" y="46715"/>
                    <a:pt x="13499" y="46536"/>
                    <a:pt x="16407" y="46536"/>
                  </a:cubicBezTo>
                  <a:cubicBezTo>
                    <a:pt x="16418" y="46536"/>
                    <a:pt x="16429" y="46536"/>
                    <a:pt x="16440" y="46536"/>
                  </a:cubicBezTo>
                  <a:lnTo>
                    <a:pt x="18189" y="46511"/>
                  </a:lnTo>
                  <a:lnTo>
                    <a:pt x="18193" y="46511"/>
                  </a:lnTo>
                  <a:cubicBezTo>
                    <a:pt x="27852" y="46511"/>
                    <a:pt x="36781" y="49623"/>
                    <a:pt x="44036" y="54905"/>
                  </a:cubicBezTo>
                  <a:lnTo>
                    <a:pt x="44057" y="54878"/>
                  </a:lnTo>
                  <a:cubicBezTo>
                    <a:pt x="45130" y="55658"/>
                    <a:pt x="46165" y="56484"/>
                    <a:pt x="47159" y="57353"/>
                  </a:cubicBezTo>
                  <a:lnTo>
                    <a:pt x="77683" y="22389"/>
                  </a:lnTo>
                  <a:cubicBezTo>
                    <a:pt x="73099" y="18379"/>
                    <a:pt x="68099" y="14821"/>
                    <a:pt x="62744" y="11787"/>
                  </a:cubicBezTo>
                  <a:lnTo>
                    <a:pt x="62752" y="11772"/>
                  </a:lnTo>
                  <a:cubicBezTo>
                    <a:pt x="49514" y="4246"/>
                    <a:pt x="34283" y="0"/>
                    <a:pt x="1827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4" name="Google Shape;1223;p81">
              <a:extLst>
                <a:ext uri="{FF2B5EF4-FFF2-40B4-BE49-F238E27FC236}">
                  <a16:creationId xmlns:a16="http://schemas.microsoft.com/office/drawing/2014/main" id="{7163C3AC-E78C-6011-6270-3B471155A281}"/>
                </a:ext>
              </a:extLst>
            </p:cNvPr>
            <p:cNvSpPr/>
            <p:nvPr/>
          </p:nvSpPr>
          <p:spPr>
            <a:xfrm>
              <a:off x="8358375" y="1649762"/>
              <a:ext cx="456039" cy="463215"/>
            </a:xfrm>
            <a:custGeom>
              <a:avLst/>
              <a:gdLst/>
              <a:ahLst/>
              <a:cxnLst/>
              <a:rect l="l" t="t" r="r" b="b"/>
              <a:pathLst>
                <a:path w="62343" h="63324" extrusionOk="0">
                  <a:moveTo>
                    <a:pt x="27281" y="1"/>
                  </a:moveTo>
                  <a:lnTo>
                    <a:pt x="0" y="37551"/>
                  </a:lnTo>
                  <a:cubicBezTo>
                    <a:pt x="7426" y="42952"/>
                    <a:pt x="13092" y="50620"/>
                    <a:pt x="15988" y="59535"/>
                  </a:cubicBezTo>
                  <a:lnTo>
                    <a:pt x="16033" y="59519"/>
                  </a:lnTo>
                  <a:cubicBezTo>
                    <a:pt x="16439" y="60766"/>
                    <a:pt x="16790" y="62034"/>
                    <a:pt x="17084" y="63324"/>
                  </a:cubicBezTo>
                  <a:lnTo>
                    <a:pt x="62342" y="52975"/>
                  </a:lnTo>
                  <a:cubicBezTo>
                    <a:pt x="58048" y="34190"/>
                    <a:pt x="47853" y="17453"/>
                    <a:pt x="33650" y="5035"/>
                  </a:cubicBezTo>
                  <a:lnTo>
                    <a:pt x="33624" y="5063"/>
                  </a:lnTo>
                  <a:cubicBezTo>
                    <a:pt x="31588" y="3283"/>
                    <a:pt x="29473" y="1593"/>
                    <a:pt x="27281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5" name="Google Shape;1224;p81">
              <a:extLst>
                <a:ext uri="{FF2B5EF4-FFF2-40B4-BE49-F238E27FC236}">
                  <a16:creationId xmlns:a16="http://schemas.microsoft.com/office/drawing/2014/main" id="{8EE9CD27-469B-3049-57FE-34B12EB35E98}"/>
                </a:ext>
              </a:extLst>
            </p:cNvPr>
            <p:cNvSpPr/>
            <p:nvPr/>
          </p:nvSpPr>
          <p:spPr>
            <a:xfrm>
              <a:off x="8465584" y="1980292"/>
              <a:ext cx="368998" cy="464042"/>
            </a:xfrm>
            <a:custGeom>
              <a:avLst/>
              <a:gdLst/>
              <a:ahLst/>
              <a:cxnLst/>
              <a:rect l="l" t="t" r="r" b="b"/>
              <a:pathLst>
                <a:path w="50444" h="63437" extrusionOk="0">
                  <a:moveTo>
                    <a:pt x="45483" y="0"/>
                  </a:moveTo>
                  <a:lnTo>
                    <a:pt x="1331" y="14347"/>
                  </a:lnTo>
                  <a:cubicBezTo>
                    <a:pt x="2720" y="18628"/>
                    <a:pt x="3473" y="23193"/>
                    <a:pt x="3473" y="27937"/>
                  </a:cubicBezTo>
                  <a:cubicBezTo>
                    <a:pt x="3473" y="32680"/>
                    <a:pt x="2721" y="37247"/>
                    <a:pt x="1331" y="41526"/>
                  </a:cubicBezTo>
                  <a:lnTo>
                    <a:pt x="1331" y="41531"/>
                  </a:lnTo>
                  <a:lnTo>
                    <a:pt x="1373" y="41544"/>
                  </a:lnTo>
                  <a:cubicBezTo>
                    <a:pt x="968" y="42791"/>
                    <a:pt x="509" y="44013"/>
                    <a:pt x="1" y="45206"/>
                  </a:cubicBezTo>
                  <a:lnTo>
                    <a:pt x="1" y="45210"/>
                  </a:lnTo>
                  <a:lnTo>
                    <a:pt x="42698" y="63436"/>
                  </a:lnTo>
                  <a:cubicBezTo>
                    <a:pt x="46328" y="54928"/>
                    <a:pt x="48703" y="45713"/>
                    <a:pt x="49573" y="36003"/>
                  </a:cubicBezTo>
                  <a:cubicBezTo>
                    <a:pt x="50444" y="26293"/>
                    <a:pt x="49743" y="16805"/>
                    <a:pt x="47685" y="7787"/>
                  </a:cubicBezTo>
                  <a:lnTo>
                    <a:pt x="47630" y="7800"/>
                  </a:lnTo>
                  <a:cubicBezTo>
                    <a:pt x="47029" y="5154"/>
                    <a:pt x="46310" y="2552"/>
                    <a:pt x="4548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6" name="Google Shape;1225;p81">
              <a:extLst>
                <a:ext uri="{FF2B5EF4-FFF2-40B4-BE49-F238E27FC236}">
                  <a16:creationId xmlns:a16="http://schemas.microsoft.com/office/drawing/2014/main" id="{8A1B9B47-AAD3-37C9-AEB8-D157A12E905E}"/>
                </a:ext>
              </a:extLst>
            </p:cNvPr>
            <p:cNvSpPr/>
            <p:nvPr/>
          </p:nvSpPr>
          <p:spPr>
            <a:xfrm>
              <a:off x="8334786" y="2284073"/>
              <a:ext cx="463522" cy="468043"/>
            </a:xfrm>
            <a:custGeom>
              <a:avLst/>
              <a:gdLst/>
              <a:ahLst/>
              <a:cxnLst/>
              <a:rect l="l" t="t" r="r" b="b"/>
              <a:pathLst>
                <a:path w="63366" h="63984" extrusionOk="0">
                  <a:moveTo>
                    <a:pt x="19213" y="1"/>
                  </a:moveTo>
                  <a:cubicBezTo>
                    <a:pt x="16318" y="8917"/>
                    <a:pt x="10652" y="16583"/>
                    <a:pt x="3228" y="21984"/>
                  </a:cubicBezTo>
                  <a:lnTo>
                    <a:pt x="3243" y="22007"/>
                  </a:lnTo>
                  <a:cubicBezTo>
                    <a:pt x="2194" y="22766"/>
                    <a:pt x="1113" y="23483"/>
                    <a:pt x="0" y="24149"/>
                  </a:cubicBezTo>
                  <a:lnTo>
                    <a:pt x="23817" y="63984"/>
                  </a:lnTo>
                  <a:cubicBezTo>
                    <a:pt x="40003" y="54290"/>
                    <a:pt x="53013" y="39632"/>
                    <a:pt x="60578" y="21909"/>
                  </a:cubicBezTo>
                  <a:lnTo>
                    <a:pt x="60578" y="21907"/>
                  </a:lnTo>
                  <a:lnTo>
                    <a:pt x="60533" y="21888"/>
                  </a:lnTo>
                  <a:cubicBezTo>
                    <a:pt x="61585" y="19427"/>
                    <a:pt x="62530" y="16912"/>
                    <a:pt x="63363" y="14345"/>
                  </a:cubicBezTo>
                  <a:lnTo>
                    <a:pt x="63363" y="14344"/>
                  </a:lnTo>
                  <a:lnTo>
                    <a:pt x="63365" y="14344"/>
                  </a:lnTo>
                  <a:lnTo>
                    <a:pt x="19213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7" name="Google Shape;1226;p81">
              <a:extLst>
                <a:ext uri="{FF2B5EF4-FFF2-40B4-BE49-F238E27FC236}">
                  <a16:creationId xmlns:a16="http://schemas.microsoft.com/office/drawing/2014/main" id="{CD32ABD3-A9D2-60FB-EE6B-0BF0A5C49CA4}"/>
                </a:ext>
              </a:extLst>
            </p:cNvPr>
            <p:cNvSpPr/>
            <p:nvPr/>
          </p:nvSpPr>
          <p:spPr>
            <a:xfrm>
              <a:off x="8110685" y="2444876"/>
              <a:ext cx="447276" cy="400935"/>
            </a:xfrm>
            <a:custGeom>
              <a:avLst/>
              <a:gdLst/>
              <a:ahLst/>
              <a:cxnLst/>
              <a:rect l="l" t="t" r="r" b="b"/>
              <a:pathLst>
                <a:path w="61145" h="54810" extrusionOk="0">
                  <a:moveTo>
                    <a:pt x="33866" y="0"/>
                  </a:moveTo>
                  <a:cubicBezTo>
                    <a:pt x="26611" y="5284"/>
                    <a:pt x="17677" y="8398"/>
                    <a:pt x="8020" y="8398"/>
                  </a:cubicBezTo>
                  <a:lnTo>
                    <a:pt x="8016" y="8398"/>
                  </a:lnTo>
                  <a:lnTo>
                    <a:pt x="8016" y="8399"/>
                  </a:lnTo>
                  <a:cubicBezTo>
                    <a:pt x="6736" y="8396"/>
                    <a:pt x="5444" y="8338"/>
                    <a:pt x="4145" y="8221"/>
                  </a:cubicBezTo>
                  <a:lnTo>
                    <a:pt x="4142" y="8221"/>
                  </a:lnTo>
                  <a:lnTo>
                    <a:pt x="1" y="54444"/>
                  </a:lnTo>
                  <a:lnTo>
                    <a:pt x="3" y="54444"/>
                  </a:lnTo>
                  <a:cubicBezTo>
                    <a:pt x="2745" y="54689"/>
                    <a:pt x="5470" y="54810"/>
                    <a:pt x="8171" y="54810"/>
                  </a:cubicBezTo>
                  <a:cubicBezTo>
                    <a:pt x="24948" y="54810"/>
                    <a:pt x="40828" y="50164"/>
                    <a:pt x="54456" y="42000"/>
                  </a:cubicBezTo>
                  <a:lnTo>
                    <a:pt x="54445" y="41982"/>
                  </a:lnTo>
                  <a:cubicBezTo>
                    <a:pt x="56748" y="40604"/>
                    <a:pt x="58982" y="39124"/>
                    <a:pt x="61144" y="37550"/>
                  </a:cubicBezTo>
                  <a:lnTo>
                    <a:pt x="3386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8" name="Google Shape;1227;p81">
              <a:extLst>
                <a:ext uri="{FF2B5EF4-FFF2-40B4-BE49-F238E27FC236}">
                  <a16:creationId xmlns:a16="http://schemas.microsoft.com/office/drawing/2014/main" id="{915E89B1-DC36-32B2-A594-63F57640A727}"/>
                </a:ext>
              </a:extLst>
            </p:cNvPr>
            <p:cNvSpPr/>
            <p:nvPr/>
          </p:nvSpPr>
          <p:spPr>
            <a:xfrm>
              <a:off x="7734911" y="2426963"/>
              <a:ext cx="434445" cy="418813"/>
            </a:xfrm>
            <a:custGeom>
              <a:avLst/>
              <a:gdLst/>
              <a:ahLst/>
              <a:cxnLst/>
              <a:rect l="l" t="t" r="r" b="b"/>
              <a:pathLst>
                <a:path w="59391" h="57254" extrusionOk="0">
                  <a:moveTo>
                    <a:pt x="30519" y="1"/>
                  </a:moveTo>
                  <a:lnTo>
                    <a:pt x="1" y="34961"/>
                  </a:lnTo>
                  <a:cubicBezTo>
                    <a:pt x="2014" y="36723"/>
                    <a:pt x="4109" y="38397"/>
                    <a:pt x="6278" y="39979"/>
                  </a:cubicBezTo>
                  <a:lnTo>
                    <a:pt x="6266" y="39995"/>
                  </a:lnTo>
                  <a:cubicBezTo>
                    <a:pt x="21176" y="50851"/>
                    <a:pt x="39536" y="57253"/>
                    <a:pt x="59390" y="57253"/>
                  </a:cubicBezTo>
                  <a:lnTo>
                    <a:pt x="59390" y="10847"/>
                  </a:lnTo>
                  <a:cubicBezTo>
                    <a:pt x="58084" y="10847"/>
                    <a:pt x="56791" y="10791"/>
                    <a:pt x="55514" y="10678"/>
                  </a:cubicBezTo>
                  <a:lnTo>
                    <a:pt x="55514" y="10671"/>
                  </a:lnTo>
                  <a:cubicBezTo>
                    <a:pt x="45890" y="9810"/>
                    <a:pt x="37274" y="5908"/>
                    <a:pt x="30519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29" name="Google Shape;1228;p81">
              <a:extLst>
                <a:ext uri="{FF2B5EF4-FFF2-40B4-BE49-F238E27FC236}">
                  <a16:creationId xmlns:a16="http://schemas.microsoft.com/office/drawing/2014/main" id="{191B7260-E91C-8870-E469-8FBF30289615}"/>
                </a:ext>
              </a:extLst>
            </p:cNvPr>
            <p:cNvSpPr/>
            <p:nvPr/>
          </p:nvSpPr>
          <p:spPr>
            <a:xfrm>
              <a:off x="7525051" y="2256329"/>
              <a:ext cx="455242" cy="463215"/>
            </a:xfrm>
            <a:custGeom>
              <a:avLst/>
              <a:gdLst/>
              <a:ahLst/>
              <a:cxnLst/>
              <a:rect l="l" t="t" r="r" b="b"/>
              <a:pathLst>
                <a:path w="62234" h="63324" extrusionOk="0">
                  <a:moveTo>
                    <a:pt x="45259" y="0"/>
                  </a:moveTo>
                  <a:lnTo>
                    <a:pt x="0" y="10349"/>
                  </a:lnTo>
                  <a:cubicBezTo>
                    <a:pt x="602" y="12981"/>
                    <a:pt x="1320" y="15573"/>
                    <a:pt x="2148" y="18119"/>
                  </a:cubicBezTo>
                  <a:lnTo>
                    <a:pt x="2101" y="18136"/>
                  </a:lnTo>
                  <a:cubicBezTo>
                    <a:pt x="8054" y="36464"/>
                    <a:pt x="19701" y="52224"/>
                    <a:pt x="34955" y="63323"/>
                  </a:cubicBezTo>
                  <a:lnTo>
                    <a:pt x="62234" y="25777"/>
                  </a:lnTo>
                  <a:cubicBezTo>
                    <a:pt x="61184" y="25014"/>
                    <a:pt x="60169" y="24203"/>
                    <a:pt x="59191" y="23352"/>
                  </a:cubicBezTo>
                  <a:lnTo>
                    <a:pt x="59211" y="23327"/>
                  </a:lnTo>
                  <a:cubicBezTo>
                    <a:pt x="52302" y="17286"/>
                    <a:pt x="47344" y="9145"/>
                    <a:pt x="452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0" name="Google Shape;1229;p81">
              <a:extLst>
                <a:ext uri="{FF2B5EF4-FFF2-40B4-BE49-F238E27FC236}">
                  <a16:creationId xmlns:a16="http://schemas.microsoft.com/office/drawing/2014/main" id="{2E4D0E38-BAE1-2C7F-7B0D-0BE5F20E4A9E}"/>
                </a:ext>
              </a:extLst>
            </p:cNvPr>
            <p:cNvSpPr/>
            <p:nvPr/>
          </p:nvSpPr>
          <p:spPr>
            <a:xfrm>
              <a:off x="7508249" y="1924972"/>
              <a:ext cx="365633" cy="464042"/>
            </a:xfrm>
            <a:custGeom>
              <a:avLst/>
              <a:gdLst/>
              <a:ahLst/>
              <a:cxnLst/>
              <a:rect l="l" t="t" r="r" b="b"/>
              <a:pathLst>
                <a:path w="49984" h="63437" extrusionOk="0">
                  <a:moveTo>
                    <a:pt x="7285" y="1"/>
                  </a:moveTo>
                  <a:cubicBezTo>
                    <a:pt x="6231" y="2469"/>
                    <a:pt x="5284" y="4998"/>
                    <a:pt x="4449" y="7580"/>
                  </a:cubicBezTo>
                  <a:lnTo>
                    <a:pt x="4399" y="7563"/>
                  </a:lnTo>
                  <a:cubicBezTo>
                    <a:pt x="1543" y="16362"/>
                    <a:pt x="0" y="25750"/>
                    <a:pt x="0" y="35500"/>
                  </a:cubicBezTo>
                  <a:cubicBezTo>
                    <a:pt x="0" y="45248"/>
                    <a:pt x="1544" y="54639"/>
                    <a:pt x="4399" y="63437"/>
                  </a:cubicBezTo>
                  <a:lnTo>
                    <a:pt x="48589" y="49094"/>
                  </a:lnTo>
                  <a:cubicBezTo>
                    <a:pt x="48188" y="47857"/>
                    <a:pt x="47557" y="45303"/>
                    <a:pt x="47557" y="45303"/>
                  </a:cubicBezTo>
                  <a:cubicBezTo>
                    <a:pt x="46556" y="40915"/>
                    <a:pt x="46213" y="36301"/>
                    <a:pt x="46638" y="31576"/>
                  </a:cubicBezTo>
                  <a:cubicBezTo>
                    <a:pt x="47061" y="26851"/>
                    <a:pt x="48217" y="22370"/>
                    <a:pt x="49984" y="18231"/>
                  </a:cubicBezTo>
                  <a:lnTo>
                    <a:pt x="7285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1" name="Google Shape;1230;p81">
              <a:extLst>
                <a:ext uri="{FF2B5EF4-FFF2-40B4-BE49-F238E27FC236}">
                  <a16:creationId xmlns:a16="http://schemas.microsoft.com/office/drawing/2014/main" id="{3CE69BA4-5E72-5216-0C02-734EA39F4011}"/>
                </a:ext>
              </a:extLst>
            </p:cNvPr>
            <p:cNvSpPr/>
            <p:nvPr/>
          </p:nvSpPr>
          <p:spPr>
            <a:xfrm>
              <a:off x="7540418" y="1617212"/>
              <a:ext cx="464261" cy="468058"/>
            </a:xfrm>
            <a:custGeom>
              <a:avLst/>
              <a:gdLst/>
              <a:ahLst/>
              <a:cxnLst/>
              <a:rect l="l" t="t" r="r" b="b"/>
              <a:pathLst>
                <a:path w="63467" h="63986" extrusionOk="0">
                  <a:moveTo>
                    <a:pt x="39644" y="0"/>
                  </a:moveTo>
                  <a:cubicBezTo>
                    <a:pt x="37320" y="1393"/>
                    <a:pt x="35061" y="2888"/>
                    <a:pt x="32875" y="4480"/>
                  </a:cubicBezTo>
                  <a:lnTo>
                    <a:pt x="32854" y="4452"/>
                  </a:lnTo>
                  <a:cubicBezTo>
                    <a:pt x="17600" y="15554"/>
                    <a:pt x="5953" y="31315"/>
                    <a:pt x="1" y="49638"/>
                  </a:cubicBezTo>
                  <a:lnTo>
                    <a:pt x="44153" y="63985"/>
                  </a:lnTo>
                  <a:cubicBezTo>
                    <a:pt x="44561" y="62727"/>
                    <a:pt x="45025" y="61492"/>
                    <a:pt x="45542" y="60287"/>
                  </a:cubicBezTo>
                  <a:lnTo>
                    <a:pt x="45586" y="60306"/>
                  </a:lnTo>
                  <a:cubicBezTo>
                    <a:pt x="49265" y="51684"/>
                    <a:pt x="55592" y="44553"/>
                    <a:pt x="63466" y="39836"/>
                  </a:cubicBezTo>
                  <a:lnTo>
                    <a:pt x="3964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2" name="Google Shape;1231;p81">
              <a:extLst>
                <a:ext uri="{FF2B5EF4-FFF2-40B4-BE49-F238E27FC236}">
                  <a16:creationId xmlns:a16="http://schemas.microsoft.com/office/drawing/2014/main" id="{0BF77AEB-D4F6-C470-B46B-A3B5D9596F1A}"/>
                </a:ext>
              </a:extLst>
            </p:cNvPr>
            <p:cNvSpPr/>
            <p:nvPr/>
          </p:nvSpPr>
          <p:spPr>
            <a:xfrm>
              <a:off x="7780728" y="1524076"/>
              <a:ext cx="374828" cy="400379"/>
            </a:xfrm>
            <a:custGeom>
              <a:avLst/>
              <a:gdLst/>
              <a:ahLst/>
              <a:cxnLst/>
              <a:rect l="l" t="t" r="r" b="b"/>
              <a:pathLst>
                <a:path w="51241" h="54734" extrusionOk="0">
                  <a:moveTo>
                    <a:pt x="49286" y="0"/>
                  </a:moveTo>
                  <a:cubicBezTo>
                    <a:pt x="45747" y="149"/>
                    <a:pt x="42254" y="504"/>
                    <a:pt x="38820" y="1053"/>
                  </a:cubicBezTo>
                  <a:cubicBezTo>
                    <a:pt x="24474" y="3334"/>
                    <a:pt x="11256" y="8993"/>
                    <a:pt x="0" y="17185"/>
                  </a:cubicBezTo>
                  <a:lnTo>
                    <a:pt x="27281" y="54734"/>
                  </a:lnTo>
                  <a:cubicBezTo>
                    <a:pt x="27368" y="54663"/>
                    <a:pt x="27661" y="54495"/>
                    <a:pt x="28118" y="54252"/>
                  </a:cubicBezTo>
                  <a:cubicBezTo>
                    <a:pt x="33472" y="50543"/>
                    <a:pt x="39690" y="47993"/>
                    <a:pt x="46407" y="46962"/>
                  </a:cubicBezTo>
                  <a:cubicBezTo>
                    <a:pt x="47232" y="46770"/>
                    <a:pt x="47997" y="46633"/>
                    <a:pt x="48677" y="46563"/>
                  </a:cubicBezTo>
                  <a:lnTo>
                    <a:pt x="51241" y="46382"/>
                  </a:lnTo>
                  <a:lnTo>
                    <a:pt x="4928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33" name="Google Shape;1232;p81">
            <a:extLst>
              <a:ext uri="{FF2B5EF4-FFF2-40B4-BE49-F238E27FC236}">
                <a16:creationId xmlns:a16="http://schemas.microsoft.com/office/drawing/2014/main" id="{599EA3EF-FB8F-82AA-D3BF-916618F44592}"/>
              </a:ext>
            </a:extLst>
          </p:cNvPr>
          <p:cNvGrpSpPr/>
          <p:nvPr/>
        </p:nvGrpSpPr>
        <p:grpSpPr>
          <a:xfrm>
            <a:off x="6217252" y="4561229"/>
            <a:ext cx="673395" cy="819471"/>
            <a:chOff x="6039282" y="1042577"/>
            <a:chExt cx="734315" cy="731929"/>
          </a:xfrm>
          <a:solidFill>
            <a:srgbClr val="006870"/>
          </a:solidFill>
        </p:grpSpPr>
        <p:sp>
          <p:nvSpPr>
            <p:cNvPr id="1234" name="Google Shape;1233;p81">
              <a:extLst>
                <a:ext uri="{FF2B5EF4-FFF2-40B4-BE49-F238E27FC236}">
                  <a16:creationId xmlns:a16="http://schemas.microsoft.com/office/drawing/2014/main" id="{29BC477A-21F6-0A5B-10A6-583CFB0157E1}"/>
                </a:ext>
              </a:extLst>
            </p:cNvPr>
            <p:cNvSpPr/>
            <p:nvPr/>
          </p:nvSpPr>
          <p:spPr>
            <a:xfrm>
              <a:off x="6045348" y="1300071"/>
              <a:ext cx="131951" cy="65352"/>
            </a:xfrm>
            <a:custGeom>
              <a:avLst/>
              <a:gdLst/>
              <a:ahLst/>
              <a:cxnLst/>
              <a:rect l="l" t="t" r="r" b="b"/>
              <a:pathLst>
                <a:path w="1414" h="701" extrusionOk="0">
                  <a:moveTo>
                    <a:pt x="108" y="0"/>
                  </a:moveTo>
                  <a:lnTo>
                    <a:pt x="51" y="224"/>
                  </a:lnTo>
                  <a:cubicBezTo>
                    <a:pt x="29" y="303"/>
                    <a:pt x="7" y="375"/>
                    <a:pt x="0" y="455"/>
                  </a:cubicBezTo>
                  <a:lnTo>
                    <a:pt x="1342" y="700"/>
                  </a:lnTo>
                  <a:cubicBezTo>
                    <a:pt x="1349" y="650"/>
                    <a:pt x="1363" y="599"/>
                    <a:pt x="1378" y="549"/>
                  </a:cubicBezTo>
                  <a:lnTo>
                    <a:pt x="1414" y="397"/>
                  </a:lnTo>
                  <a:lnTo>
                    <a:pt x="108" y="0"/>
                  </a:ln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5" name="Google Shape;1234;p81">
              <a:extLst>
                <a:ext uri="{FF2B5EF4-FFF2-40B4-BE49-F238E27FC236}">
                  <a16:creationId xmlns:a16="http://schemas.microsoft.com/office/drawing/2014/main" id="{BFBD42BD-5061-2473-3860-22C64C2C322D}"/>
                </a:ext>
              </a:extLst>
            </p:cNvPr>
            <p:cNvSpPr/>
            <p:nvPr/>
          </p:nvSpPr>
          <p:spPr>
            <a:xfrm>
              <a:off x="6080342" y="1201250"/>
              <a:ext cx="127938" cy="96863"/>
            </a:xfrm>
            <a:custGeom>
              <a:avLst/>
              <a:gdLst/>
              <a:ahLst/>
              <a:cxnLst/>
              <a:rect l="l" t="t" r="r" b="b"/>
              <a:pathLst>
                <a:path w="1371" h="1039" extrusionOk="0">
                  <a:moveTo>
                    <a:pt x="245" y="0"/>
                  </a:moveTo>
                  <a:cubicBezTo>
                    <a:pt x="159" y="137"/>
                    <a:pt x="72" y="267"/>
                    <a:pt x="0" y="404"/>
                  </a:cubicBezTo>
                  <a:lnTo>
                    <a:pt x="1219" y="1039"/>
                  </a:lnTo>
                  <a:cubicBezTo>
                    <a:pt x="1262" y="945"/>
                    <a:pt x="1320" y="866"/>
                    <a:pt x="1371" y="772"/>
                  </a:cubicBezTo>
                  <a:lnTo>
                    <a:pt x="245" y="0"/>
                  </a:ln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6" name="Google Shape;1235;p81">
              <a:extLst>
                <a:ext uri="{FF2B5EF4-FFF2-40B4-BE49-F238E27FC236}">
                  <a16:creationId xmlns:a16="http://schemas.microsoft.com/office/drawing/2014/main" id="{2DA8FA43-7D97-A699-F7E3-C61A5095021A}"/>
                </a:ext>
              </a:extLst>
            </p:cNvPr>
            <p:cNvSpPr/>
            <p:nvPr/>
          </p:nvSpPr>
          <p:spPr>
            <a:xfrm>
              <a:off x="6144918" y="1121167"/>
              <a:ext cx="112541" cy="119145"/>
            </a:xfrm>
            <a:custGeom>
              <a:avLst/>
              <a:gdLst/>
              <a:ahLst/>
              <a:cxnLst/>
              <a:rect l="l" t="t" r="r" b="b"/>
              <a:pathLst>
                <a:path w="1206" h="1278" extrusionOk="0">
                  <a:moveTo>
                    <a:pt x="347" y="1"/>
                  </a:moveTo>
                  <a:cubicBezTo>
                    <a:pt x="224" y="95"/>
                    <a:pt x="116" y="210"/>
                    <a:pt x="1" y="318"/>
                  </a:cubicBezTo>
                  <a:lnTo>
                    <a:pt x="974" y="1278"/>
                  </a:lnTo>
                  <a:cubicBezTo>
                    <a:pt x="1046" y="1205"/>
                    <a:pt x="1126" y="1133"/>
                    <a:pt x="1205" y="1068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7" name="Google Shape;1236;p81">
              <a:extLst>
                <a:ext uri="{FF2B5EF4-FFF2-40B4-BE49-F238E27FC236}">
                  <a16:creationId xmlns:a16="http://schemas.microsoft.com/office/drawing/2014/main" id="{FB16D9B7-7D65-CBB8-1D66-B823DC7D7A7C}"/>
                </a:ext>
              </a:extLst>
            </p:cNvPr>
            <p:cNvSpPr/>
            <p:nvPr/>
          </p:nvSpPr>
          <p:spPr>
            <a:xfrm>
              <a:off x="6232449" y="1066723"/>
              <a:ext cx="86879" cy="130518"/>
            </a:xfrm>
            <a:custGeom>
              <a:avLst/>
              <a:gdLst/>
              <a:ahLst/>
              <a:cxnLst/>
              <a:rect l="l" t="t" r="r" b="b"/>
              <a:pathLst>
                <a:path w="931" h="1400" extrusionOk="0">
                  <a:moveTo>
                    <a:pt x="426" y="1"/>
                  </a:moveTo>
                  <a:cubicBezTo>
                    <a:pt x="354" y="22"/>
                    <a:pt x="282" y="58"/>
                    <a:pt x="209" y="94"/>
                  </a:cubicBezTo>
                  <a:lnTo>
                    <a:pt x="0" y="195"/>
                  </a:lnTo>
                  <a:lnTo>
                    <a:pt x="649" y="1400"/>
                  </a:lnTo>
                  <a:lnTo>
                    <a:pt x="786" y="1335"/>
                  </a:lnTo>
                  <a:cubicBezTo>
                    <a:pt x="830" y="1306"/>
                    <a:pt x="880" y="1285"/>
                    <a:pt x="931" y="1270"/>
                  </a:cubicBez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8" name="Google Shape;1237;p81">
              <a:extLst>
                <a:ext uri="{FF2B5EF4-FFF2-40B4-BE49-F238E27FC236}">
                  <a16:creationId xmlns:a16="http://schemas.microsoft.com/office/drawing/2014/main" id="{53F54FB6-E26D-52A8-1362-9D5367592722}"/>
                </a:ext>
              </a:extLst>
            </p:cNvPr>
            <p:cNvSpPr/>
            <p:nvPr/>
          </p:nvSpPr>
          <p:spPr>
            <a:xfrm>
              <a:off x="6335379" y="1042577"/>
              <a:ext cx="53284" cy="130518"/>
            </a:xfrm>
            <a:custGeom>
              <a:avLst/>
              <a:gdLst/>
              <a:ahLst/>
              <a:cxnLst/>
              <a:rect l="l" t="t" r="r" b="b"/>
              <a:pathLst>
                <a:path w="571" h="1400" extrusionOk="0">
                  <a:moveTo>
                    <a:pt x="470" y="0"/>
                  </a:moveTo>
                  <a:cubicBezTo>
                    <a:pt x="390" y="0"/>
                    <a:pt x="311" y="7"/>
                    <a:pt x="239" y="22"/>
                  </a:cubicBezTo>
                  <a:lnTo>
                    <a:pt x="1" y="58"/>
                  </a:lnTo>
                  <a:lnTo>
                    <a:pt x="268" y="1399"/>
                  </a:lnTo>
                  <a:lnTo>
                    <a:pt x="419" y="1378"/>
                  </a:lnTo>
                  <a:cubicBezTo>
                    <a:pt x="470" y="1370"/>
                    <a:pt x="520" y="1363"/>
                    <a:pt x="571" y="1363"/>
                  </a:cubicBezTo>
                  <a:lnTo>
                    <a:pt x="47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39" name="Google Shape;1238;p81">
              <a:extLst>
                <a:ext uri="{FF2B5EF4-FFF2-40B4-BE49-F238E27FC236}">
                  <a16:creationId xmlns:a16="http://schemas.microsoft.com/office/drawing/2014/main" id="{B2D8C64B-BABC-50A8-294F-D30CE1E2DC21}"/>
                </a:ext>
              </a:extLst>
            </p:cNvPr>
            <p:cNvSpPr/>
            <p:nvPr/>
          </p:nvSpPr>
          <p:spPr>
            <a:xfrm>
              <a:off x="6431682" y="1043229"/>
              <a:ext cx="56550" cy="131824"/>
            </a:xfrm>
            <a:custGeom>
              <a:avLst/>
              <a:gdLst/>
              <a:ahLst/>
              <a:cxnLst/>
              <a:rect l="l" t="t" r="r" b="b"/>
              <a:pathLst>
                <a:path w="606" h="1414" extrusionOk="0">
                  <a:moveTo>
                    <a:pt x="144" y="0"/>
                  </a:moveTo>
                  <a:lnTo>
                    <a:pt x="0" y="1356"/>
                  </a:lnTo>
                  <a:cubicBezTo>
                    <a:pt x="101" y="1378"/>
                    <a:pt x="202" y="1385"/>
                    <a:pt x="303" y="1414"/>
                  </a:cubicBezTo>
                  <a:lnTo>
                    <a:pt x="606" y="80"/>
                  </a:lnTo>
                  <a:cubicBezTo>
                    <a:pt x="454" y="36"/>
                    <a:pt x="296" y="22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0" name="Google Shape;1239;p81">
              <a:extLst>
                <a:ext uri="{FF2B5EF4-FFF2-40B4-BE49-F238E27FC236}">
                  <a16:creationId xmlns:a16="http://schemas.microsoft.com/office/drawing/2014/main" id="{5F31D036-1A80-8AF5-17DE-588634AF46CB}"/>
                </a:ext>
              </a:extLst>
            </p:cNvPr>
            <p:cNvSpPr/>
            <p:nvPr/>
          </p:nvSpPr>
          <p:spPr>
            <a:xfrm>
              <a:off x="6500924" y="1070731"/>
              <a:ext cx="89678" cy="130612"/>
            </a:xfrm>
            <a:custGeom>
              <a:avLst/>
              <a:gdLst/>
              <a:ahLst/>
              <a:cxnLst/>
              <a:rect l="l" t="t" r="r" b="b"/>
              <a:pathLst>
                <a:path w="961" h="1401" extrusionOk="0">
                  <a:moveTo>
                    <a:pt x="542" y="1"/>
                  </a:moveTo>
                  <a:lnTo>
                    <a:pt x="1" y="1256"/>
                  </a:lnTo>
                  <a:lnTo>
                    <a:pt x="138" y="1321"/>
                  </a:lnTo>
                  <a:cubicBezTo>
                    <a:pt x="181" y="1343"/>
                    <a:pt x="232" y="1371"/>
                    <a:pt x="275" y="1400"/>
                  </a:cubicBezTo>
                  <a:lnTo>
                    <a:pt x="960" y="210"/>
                  </a:lnTo>
                  <a:cubicBezTo>
                    <a:pt x="895" y="174"/>
                    <a:pt x="823" y="131"/>
                    <a:pt x="751" y="102"/>
                  </a:cubicBezTo>
                  <a:lnTo>
                    <a:pt x="542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1" name="Google Shape;1240;p81">
              <a:extLst>
                <a:ext uri="{FF2B5EF4-FFF2-40B4-BE49-F238E27FC236}">
                  <a16:creationId xmlns:a16="http://schemas.microsoft.com/office/drawing/2014/main" id="{024BD9BD-BAE2-74BE-9A72-471BF6638E25}"/>
                </a:ext>
              </a:extLst>
            </p:cNvPr>
            <p:cNvSpPr/>
            <p:nvPr/>
          </p:nvSpPr>
          <p:spPr>
            <a:xfrm>
              <a:off x="6561580" y="1127973"/>
              <a:ext cx="114501" cy="117746"/>
            </a:xfrm>
            <a:custGeom>
              <a:avLst/>
              <a:gdLst/>
              <a:ahLst/>
              <a:cxnLst/>
              <a:rect l="l" t="t" r="r" b="b"/>
              <a:pathLst>
                <a:path w="1227" h="1263" extrusionOk="0">
                  <a:moveTo>
                    <a:pt x="887" y="0"/>
                  </a:moveTo>
                  <a:lnTo>
                    <a:pt x="0" y="1046"/>
                  </a:lnTo>
                  <a:cubicBezTo>
                    <a:pt x="79" y="1111"/>
                    <a:pt x="152" y="1183"/>
                    <a:pt x="224" y="1262"/>
                  </a:cubicBezTo>
                  <a:lnTo>
                    <a:pt x="1226" y="332"/>
                  </a:lnTo>
                  <a:cubicBezTo>
                    <a:pt x="1118" y="209"/>
                    <a:pt x="1003" y="101"/>
                    <a:pt x="88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2" name="Google Shape;1241;p81">
              <a:extLst>
                <a:ext uri="{FF2B5EF4-FFF2-40B4-BE49-F238E27FC236}">
                  <a16:creationId xmlns:a16="http://schemas.microsoft.com/office/drawing/2014/main" id="{DC5C550D-CC35-1F79-5331-DA3D80B2B2AD}"/>
                </a:ext>
              </a:extLst>
            </p:cNvPr>
            <p:cNvSpPr/>
            <p:nvPr/>
          </p:nvSpPr>
          <p:spPr>
            <a:xfrm>
              <a:off x="6636887" y="1310792"/>
              <a:ext cx="132697" cy="61996"/>
            </a:xfrm>
            <a:custGeom>
              <a:avLst/>
              <a:gdLst/>
              <a:ahLst/>
              <a:cxnLst/>
              <a:rect l="l" t="t" r="r" b="b"/>
              <a:pathLst>
                <a:path w="1422" h="665" extrusionOk="0">
                  <a:moveTo>
                    <a:pt x="1321" y="1"/>
                  </a:moveTo>
                  <a:lnTo>
                    <a:pt x="1" y="361"/>
                  </a:lnTo>
                  <a:lnTo>
                    <a:pt x="44" y="506"/>
                  </a:lnTo>
                  <a:cubicBezTo>
                    <a:pt x="51" y="556"/>
                    <a:pt x="59" y="614"/>
                    <a:pt x="66" y="664"/>
                  </a:cubicBezTo>
                  <a:lnTo>
                    <a:pt x="1422" y="462"/>
                  </a:lnTo>
                  <a:cubicBezTo>
                    <a:pt x="1407" y="383"/>
                    <a:pt x="1400" y="304"/>
                    <a:pt x="1378" y="232"/>
                  </a:cubicBezTo>
                  <a:lnTo>
                    <a:pt x="1321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3" name="Google Shape;1242;p81">
              <a:extLst>
                <a:ext uri="{FF2B5EF4-FFF2-40B4-BE49-F238E27FC236}">
                  <a16:creationId xmlns:a16="http://schemas.microsoft.com/office/drawing/2014/main" id="{3CBA48BF-F65B-89DB-9BA7-AEF05B24D195}"/>
                </a:ext>
              </a:extLst>
            </p:cNvPr>
            <p:cNvSpPr/>
            <p:nvPr/>
          </p:nvSpPr>
          <p:spPr>
            <a:xfrm>
              <a:off x="6642953" y="1415020"/>
              <a:ext cx="130645" cy="47826"/>
            </a:xfrm>
            <a:custGeom>
              <a:avLst/>
              <a:gdLst/>
              <a:ahLst/>
              <a:cxnLst/>
              <a:rect l="l" t="t" r="r" b="b"/>
              <a:pathLst>
                <a:path w="1400" h="513" extrusionOk="0">
                  <a:moveTo>
                    <a:pt x="30" y="1"/>
                  </a:moveTo>
                  <a:cubicBezTo>
                    <a:pt x="30" y="109"/>
                    <a:pt x="15" y="210"/>
                    <a:pt x="1" y="311"/>
                  </a:cubicBezTo>
                  <a:lnTo>
                    <a:pt x="1357" y="513"/>
                  </a:lnTo>
                  <a:cubicBezTo>
                    <a:pt x="1378" y="354"/>
                    <a:pt x="1393" y="203"/>
                    <a:pt x="1400" y="44"/>
                  </a:cubicBezTo>
                  <a:lnTo>
                    <a:pt x="3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4" name="Google Shape;1243;p81">
              <a:extLst>
                <a:ext uri="{FF2B5EF4-FFF2-40B4-BE49-F238E27FC236}">
                  <a16:creationId xmlns:a16="http://schemas.microsoft.com/office/drawing/2014/main" id="{C47F1BCC-B8A1-F3D8-BE16-1BCC5D16BABF}"/>
                </a:ext>
              </a:extLst>
            </p:cNvPr>
            <p:cNvSpPr/>
            <p:nvPr/>
          </p:nvSpPr>
          <p:spPr>
            <a:xfrm>
              <a:off x="6622143" y="1485687"/>
              <a:ext cx="131951" cy="81388"/>
            </a:xfrm>
            <a:custGeom>
              <a:avLst/>
              <a:gdLst/>
              <a:ahLst/>
              <a:cxnLst/>
              <a:rect l="l" t="t" r="r" b="b"/>
              <a:pathLst>
                <a:path w="1414" h="873" extrusionOk="0">
                  <a:moveTo>
                    <a:pt x="123" y="0"/>
                  </a:moveTo>
                  <a:lnTo>
                    <a:pt x="65" y="144"/>
                  </a:lnTo>
                  <a:cubicBezTo>
                    <a:pt x="51" y="195"/>
                    <a:pt x="22" y="238"/>
                    <a:pt x="0" y="281"/>
                  </a:cubicBezTo>
                  <a:lnTo>
                    <a:pt x="1234" y="873"/>
                  </a:lnTo>
                  <a:cubicBezTo>
                    <a:pt x="1270" y="801"/>
                    <a:pt x="1306" y="736"/>
                    <a:pt x="1335" y="664"/>
                  </a:cubicBezTo>
                  <a:lnTo>
                    <a:pt x="1414" y="44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5" name="Google Shape;1244;p81">
              <a:extLst>
                <a:ext uri="{FF2B5EF4-FFF2-40B4-BE49-F238E27FC236}">
                  <a16:creationId xmlns:a16="http://schemas.microsoft.com/office/drawing/2014/main" id="{D15DF0B5-A1D5-8108-97C1-EE634DE1173F}"/>
                </a:ext>
              </a:extLst>
            </p:cNvPr>
            <p:cNvSpPr/>
            <p:nvPr/>
          </p:nvSpPr>
          <p:spPr>
            <a:xfrm>
              <a:off x="6582390" y="1548895"/>
              <a:ext cx="121219" cy="108983"/>
            </a:xfrm>
            <a:custGeom>
              <a:avLst/>
              <a:gdLst/>
              <a:ahLst/>
              <a:cxnLst/>
              <a:rect l="l" t="t" r="r" b="b"/>
              <a:pathLst>
                <a:path w="1299" h="1169" extrusionOk="0">
                  <a:moveTo>
                    <a:pt x="195" y="0"/>
                  </a:moveTo>
                  <a:lnTo>
                    <a:pt x="102" y="123"/>
                  </a:lnTo>
                  <a:lnTo>
                    <a:pt x="1" y="238"/>
                  </a:lnTo>
                  <a:lnTo>
                    <a:pt x="1003" y="1168"/>
                  </a:lnTo>
                  <a:lnTo>
                    <a:pt x="1155" y="988"/>
                  </a:lnTo>
                  <a:lnTo>
                    <a:pt x="1299" y="801"/>
                  </a:lnTo>
                  <a:lnTo>
                    <a:pt x="19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6" name="Google Shape;1245;p81">
              <a:extLst>
                <a:ext uri="{FF2B5EF4-FFF2-40B4-BE49-F238E27FC236}">
                  <a16:creationId xmlns:a16="http://schemas.microsoft.com/office/drawing/2014/main" id="{B2AE18E8-D1B3-C6DE-ABCC-A77CF25A3351}"/>
                </a:ext>
              </a:extLst>
            </p:cNvPr>
            <p:cNvSpPr/>
            <p:nvPr/>
          </p:nvSpPr>
          <p:spPr>
            <a:xfrm>
              <a:off x="6526586" y="1599238"/>
              <a:ext cx="100316" cy="126510"/>
            </a:xfrm>
            <a:custGeom>
              <a:avLst/>
              <a:gdLst/>
              <a:ahLst/>
              <a:cxnLst/>
              <a:rect l="l" t="t" r="r" b="b"/>
              <a:pathLst>
                <a:path w="1075" h="1357" extrusionOk="0">
                  <a:moveTo>
                    <a:pt x="252" y="1"/>
                  </a:moveTo>
                  <a:cubicBezTo>
                    <a:pt x="209" y="37"/>
                    <a:pt x="173" y="66"/>
                    <a:pt x="130" y="95"/>
                  </a:cubicBezTo>
                  <a:lnTo>
                    <a:pt x="0" y="174"/>
                  </a:lnTo>
                  <a:lnTo>
                    <a:pt x="685" y="1357"/>
                  </a:lnTo>
                  <a:lnTo>
                    <a:pt x="880" y="1234"/>
                  </a:lnTo>
                  <a:cubicBezTo>
                    <a:pt x="952" y="1191"/>
                    <a:pt x="1010" y="1141"/>
                    <a:pt x="1075" y="1097"/>
                  </a:cubicBezTo>
                  <a:lnTo>
                    <a:pt x="252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7" name="Google Shape;1246;p81">
              <a:extLst>
                <a:ext uri="{FF2B5EF4-FFF2-40B4-BE49-F238E27FC236}">
                  <a16:creationId xmlns:a16="http://schemas.microsoft.com/office/drawing/2014/main" id="{AD009C17-0FF3-9993-373F-9158CDB0B802}"/>
                </a:ext>
              </a:extLst>
            </p:cNvPr>
            <p:cNvSpPr/>
            <p:nvPr/>
          </p:nvSpPr>
          <p:spPr>
            <a:xfrm>
              <a:off x="6459957" y="1632893"/>
              <a:ext cx="70735" cy="132570"/>
            </a:xfrm>
            <a:custGeom>
              <a:avLst/>
              <a:gdLst/>
              <a:ahLst/>
              <a:cxnLst/>
              <a:rect l="l" t="t" r="r" b="b"/>
              <a:pathLst>
                <a:path w="758" h="1422" extrusionOk="0">
                  <a:moveTo>
                    <a:pt x="296" y="1"/>
                  </a:moveTo>
                  <a:cubicBezTo>
                    <a:pt x="195" y="37"/>
                    <a:pt x="101" y="73"/>
                    <a:pt x="0" y="94"/>
                  </a:cubicBezTo>
                  <a:lnTo>
                    <a:pt x="303" y="1421"/>
                  </a:lnTo>
                  <a:cubicBezTo>
                    <a:pt x="454" y="1393"/>
                    <a:pt x="606" y="1342"/>
                    <a:pt x="757" y="1292"/>
                  </a:cubicBezTo>
                  <a:lnTo>
                    <a:pt x="296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8" name="Google Shape;1247;p81">
              <a:extLst>
                <a:ext uri="{FF2B5EF4-FFF2-40B4-BE49-F238E27FC236}">
                  <a16:creationId xmlns:a16="http://schemas.microsoft.com/office/drawing/2014/main" id="{34BEF433-0F26-2F98-88A9-C86570991FDD}"/>
                </a:ext>
              </a:extLst>
            </p:cNvPr>
            <p:cNvSpPr/>
            <p:nvPr/>
          </p:nvSpPr>
          <p:spPr>
            <a:xfrm>
              <a:off x="6379145" y="1646318"/>
              <a:ext cx="43859" cy="128188"/>
            </a:xfrm>
            <a:custGeom>
              <a:avLst/>
              <a:gdLst/>
              <a:ahLst/>
              <a:cxnLst/>
              <a:rect l="l" t="t" r="r" b="b"/>
              <a:pathLst>
                <a:path w="470" h="1375" extrusionOk="0">
                  <a:moveTo>
                    <a:pt x="102" y="1"/>
                  </a:moveTo>
                  <a:lnTo>
                    <a:pt x="1" y="1364"/>
                  </a:lnTo>
                  <a:cubicBezTo>
                    <a:pt x="113" y="1369"/>
                    <a:pt x="221" y="1374"/>
                    <a:pt x="331" y="1374"/>
                  </a:cubicBezTo>
                  <a:cubicBezTo>
                    <a:pt x="377" y="1374"/>
                    <a:pt x="423" y="1373"/>
                    <a:pt x="469" y="1371"/>
                  </a:cubicBezTo>
                  <a:lnTo>
                    <a:pt x="412" y="1"/>
                  </a:lnTo>
                  <a:cubicBezTo>
                    <a:pt x="361" y="4"/>
                    <a:pt x="309" y="6"/>
                    <a:pt x="257" y="6"/>
                  </a:cubicBezTo>
                  <a:cubicBezTo>
                    <a:pt x="204" y="6"/>
                    <a:pt x="152" y="4"/>
                    <a:pt x="102" y="1"/>
                  </a:cubicBez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49" name="Google Shape;1248;p81">
              <a:extLst>
                <a:ext uri="{FF2B5EF4-FFF2-40B4-BE49-F238E27FC236}">
                  <a16:creationId xmlns:a16="http://schemas.microsoft.com/office/drawing/2014/main" id="{3F4E27AE-400A-786C-1BEB-5AB9AE47F16B}"/>
                </a:ext>
              </a:extLst>
            </p:cNvPr>
            <p:cNvSpPr/>
            <p:nvPr/>
          </p:nvSpPr>
          <p:spPr>
            <a:xfrm>
              <a:off x="6272109" y="1630842"/>
              <a:ext cx="74187" cy="131917"/>
            </a:xfrm>
            <a:custGeom>
              <a:avLst/>
              <a:gdLst/>
              <a:ahLst/>
              <a:cxnLst/>
              <a:rect l="l" t="t" r="r" b="b"/>
              <a:pathLst>
                <a:path w="795" h="1415" extrusionOk="0">
                  <a:moveTo>
                    <a:pt x="506" y="1"/>
                  </a:moveTo>
                  <a:lnTo>
                    <a:pt x="1" y="1270"/>
                  </a:lnTo>
                  <a:cubicBezTo>
                    <a:pt x="145" y="1328"/>
                    <a:pt x="296" y="1379"/>
                    <a:pt x="448" y="1415"/>
                  </a:cubicBezTo>
                  <a:lnTo>
                    <a:pt x="794" y="95"/>
                  </a:lnTo>
                  <a:cubicBezTo>
                    <a:pt x="693" y="66"/>
                    <a:pt x="599" y="37"/>
                    <a:pt x="506" y="1"/>
                  </a:cubicBez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0" name="Google Shape;1249;p81">
              <a:extLst>
                <a:ext uri="{FF2B5EF4-FFF2-40B4-BE49-F238E27FC236}">
                  <a16:creationId xmlns:a16="http://schemas.microsoft.com/office/drawing/2014/main" id="{3D10F130-90A5-B7B2-CCC7-E69C122FB54E}"/>
                </a:ext>
              </a:extLst>
            </p:cNvPr>
            <p:cNvSpPr/>
            <p:nvPr/>
          </p:nvSpPr>
          <p:spPr>
            <a:xfrm>
              <a:off x="6177205" y="1595229"/>
              <a:ext cx="103769" cy="125205"/>
            </a:xfrm>
            <a:custGeom>
              <a:avLst/>
              <a:gdLst/>
              <a:ahLst/>
              <a:cxnLst/>
              <a:rect l="l" t="t" r="r" b="b"/>
              <a:pathLst>
                <a:path w="1112" h="1343" extrusionOk="0">
                  <a:moveTo>
                    <a:pt x="859" y="1"/>
                  </a:moveTo>
                  <a:lnTo>
                    <a:pt x="1" y="1068"/>
                  </a:lnTo>
                  <a:cubicBezTo>
                    <a:pt x="123" y="1169"/>
                    <a:pt x="253" y="1256"/>
                    <a:pt x="390" y="1342"/>
                  </a:cubicBezTo>
                  <a:lnTo>
                    <a:pt x="1112" y="174"/>
                  </a:lnTo>
                  <a:cubicBezTo>
                    <a:pt x="1018" y="123"/>
                    <a:pt x="938" y="66"/>
                    <a:pt x="859" y="1"/>
                  </a:cubicBez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1" name="Google Shape;1250;p81">
              <a:extLst>
                <a:ext uri="{FF2B5EF4-FFF2-40B4-BE49-F238E27FC236}">
                  <a16:creationId xmlns:a16="http://schemas.microsoft.com/office/drawing/2014/main" id="{2469FB9C-4AA5-7189-0AF0-F24182EC5489}"/>
                </a:ext>
              </a:extLst>
            </p:cNvPr>
            <p:cNvSpPr/>
            <p:nvPr/>
          </p:nvSpPr>
          <p:spPr>
            <a:xfrm>
              <a:off x="6103205" y="1542835"/>
              <a:ext cx="123272" cy="106932"/>
            </a:xfrm>
            <a:custGeom>
              <a:avLst/>
              <a:gdLst/>
              <a:ahLst/>
              <a:cxnLst/>
              <a:rect l="l" t="t" r="r" b="b"/>
              <a:pathLst>
                <a:path w="1321" h="1147" extrusionOk="0">
                  <a:moveTo>
                    <a:pt x="1126" y="0"/>
                  </a:moveTo>
                  <a:lnTo>
                    <a:pt x="0" y="772"/>
                  </a:lnTo>
                  <a:lnTo>
                    <a:pt x="137" y="959"/>
                  </a:lnTo>
                  <a:lnTo>
                    <a:pt x="210" y="1053"/>
                  </a:lnTo>
                  <a:lnTo>
                    <a:pt x="289" y="1147"/>
                  </a:lnTo>
                  <a:lnTo>
                    <a:pt x="1320" y="245"/>
                  </a:lnTo>
                  <a:lnTo>
                    <a:pt x="1263" y="188"/>
                  </a:lnTo>
                  <a:lnTo>
                    <a:pt x="1219" y="123"/>
                  </a:lnTo>
                  <a:lnTo>
                    <a:pt x="1126" y="0"/>
                  </a:ln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2" name="Google Shape;1251;p81">
              <a:extLst>
                <a:ext uri="{FF2B5EF4-FFF2-40B4-BE49-F238E27FC236}">
                  <a16:creationId xmlns:a16="http://schemas.microsoft.com/office/drawing/2014/main" id="{71444849-2FEF-5110-7544-CF27DE74AA68}"/>
                </a:ext>
              </a:extLst>
            </p:cNvPr>
            <p:cNvSpPr/>
            <p:nvPr/>
          </p:nvSpPr>
          <p:spPr>
            <a:xfrm>
              <a:off x="6055426" y="1478881"/>
              <a:ext cx="131951" cy="78777"/>
            </a:xfrm>
            <a:custGeom>
              <a:avLst/>
              <a:gdLst/>
              <a:ahLst/>
              <a:cxnLst/>
              <a:rect l="l" t="t" r="r" b="b"/>
              <a:pathLst>
                <a:path w="1414" h="845" extrusionOk="0">
                  <a:moveTo>
                    <a:pt x="1306" y="1"/>
                  </a:moveTo>
                  <a:lnTo>
                    <a:pt x="0" y="405"/>
                  </a:lnTo>
                  <a:cubicBezTo>
                    <a:pt x="51" y="549"/>
                    <a:pt x="101" y="701"/>
                    <a:pt x="166" y="845"/>
                  </a:cubicBezTo>
                  <a:lnTo>
                    <a:pt x="1414" y="282"/>
                  </a:lnTo>
                  <a:cubicBezTo>
                    <a:pt x="1371" y="196"/>
                    <a:pt x="1342" y="95"/>
                    <a:pt x="1306" y="1"/>
                  </a:cubicBez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3" name="Google Shape;1252;p81">
              <a:extLst>
                <a:ext uri="{FF2B5EF4-FFF2-40B4-BE49-F238E27FC236}">
                  <a16:creationId xmlns:a16="http://schemas.microsoft.com/office/drawing/2014/main" id="{BC835379-88C6-9817-4817-9A194074696E}"/>
                </a:ext>
              </a:extLst>
            </p:cNvPr>
            <p:cNvSpPr/>
            <p:nvPr/>
          </p:nvSpPr>
          <p:spPr>
            <a:xfrm>
              <a:off x="6039282" y="1408308"/>
              <a:ext cx="129338" cy="43817"/>
            </a:xfrm>
            <a:custGeom>
              <a:avLst/>
              <a:gdLst/>
              <a:ahLst/>
              <a:cxnLst/>
              <a:rect l="l" t="t" r="r" b="b"/>
              <a:pathLst>
                <a:path w="1386" h="470" extrusionOk="0">
                  <a:moveTo>
                    <a:pt x="0" y="1"/>
                  </a:moveTo>
                  <a:cubicBezTo>
                    <a:pt x="7" y="152"/>
                    <a:pt x="7" y="311"/>
                    <a:pt x="29" y="469"/>
                  </a:cubicBezTo>
                  <a:lnTo>
                    <a:pt x="1385" y="304"/>
                  </a:lnTo>
                  <a:cubicBezTo>
                    <a:pt x="1371" y="203"/>
                    <a:pt x="1378" y="102"/>
                    <a:pt x="1363" y="1"/>
                  </a:cubicBezTo>
                  <a:close/>
                </a:path>
              </a:pathLst>
            </a:cu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4" name="Google Shape;1253;p81">
              <a:extLst>
                <a:ext uri="{FF2B5EF4-FFF2-40B4-BE49-F238E27FC236}">
                  <a16:creationId xmlns:a16="http://schemas.microsoft.com/office/drawing/2014/main" id="{EAD8C9E7-8078-4452-7E94-5212D8F2E7F9}"/>
                </a:ext>
              </a:extLst>
            </p:cNvPr>
            <p:cNvSpPr/>
            <p:nvPr/>
          </p:nvSpPr>
          <p:spPr>
            <a:xfrm>
              <a:off x="6608612" y="1210666"/>
              <a:ext cx="128685" cy="93507"/>
            </a:xfrm>
            <a:custGeom>
              <a:avLst/>
              <a:gdLst/>
              <a:ahLst/>
              <a:cxnLst/>
              <a:rect l="l" t="t" r="r" b="b"/>
              <a:pathLst>
                <a:path w="1379" h="1003" extrusionOk="0">
                  <a:moveTo>
                    <a:pt x="1155" y="0"/>
                  </a:moveTo>
                  <a:lnTo>
                    <a:pt x="1" y="736"/>
                  </a:lnTo>
                  <a:lnTo>
                    <a:pt x="80" y="866"/>
                  </a:lnTo>
                  <a:cubicBezTo>
                    <a:pt x="102" y="909"/>
                    <a:pt x="131" y="959"/>
                    <a:pt x="145" y="1003"/>
                  </a:cubicBezTo>
                  <a:lnTo>
                    <a:pt x="1379" y="411"/>
                  </a:lnTo>
                  <a:cubicBezTo>
                    <a:pt x="1342" y="339"/>
                    <a:pt x="1314" y="267"/>
                    <a:pt x="1278" y="202"/>
                  </a:cubicBezTo>
                  <a:lnTo>
                    <a:pt x="115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grpSp>
        <p:nvGrpSpPr>
          <p:cNvPr id="1255" name="Google Shape;1254;p81">
            <a:extLst>
              <a:ext uri="{FF2B5EF4-FFF2-40B4-BE49-F238E27FC236}">
                <a16:creationId xmlns:a16="http://schemas.microsoft.com/office/drawing/2014/main" id="{699FC385-D271-B1CA-4FAD-1EAED1FE1157}"/>
              </a:ext>
            </a:extLst>
          </p:cNvPr>
          <p:cNvGrpSpPr/>
          <p:nvPr/>
        </p:nvGrpSpPr>
        <p:grpSpPr>
          <a:xfrm>
            <a:off x="7092620" y="2112719"/>
            <a:ext cx="660618" cy="822001"/>
            <a:chOff x="1825800" y="1651625"/>
            <a:chExt cx="568125" cy="591775"/>
          </a:xfrm>
          <a:solidFill>
            <a:srgbClr val="006870"/>
          </a:solidFill>
        </p:grpSpPr>
        <p:sp>
          <p:nvSpPr>
            <p:cNvPr id="1256" name="Google Shape;1255;p81">
              <a:extLst>
                <a:ext uri="{FF2B5EF4-FFF2-40B4-BE49-F238E27FC236}">
                  <a16:creationId xmlns:a16="http://schemas.microsoft.com/office/drawing/2014/main" id="{D468A1AD-6A38-C74D-BBAE-AB285BCDC2BF}"/>
                </a:ext>
              </a:extLst>
            </p:cNvPr>
            <p:cNvSpPr/>
            <p:nvPr/>
          </p:nvSpPr>
          <p:spPr>
            <a:xfrm>
              <a:off x="1898925" y="1777225"/>
              <a:ext cx="370875" cy="370500"/>
            </a:xfrm>
            <a:custGeom>
              <a:avLst/>
              <a:gdLst/>
              <a:ahLst/>
              <a:cxnLst/>
              <a:rect l="l" t="t" r="r" b="b"/>
              <a:pathLst>
                <a:path w="14835" h="14820" extrusionOk="0">
                  <a:moveTo>
                    <a:pt x="7417" y="0"/>
                  </a:moveTo>
                  <a:cubicBezTo>
                    <a:pt x="3338" y="0"/>
                    <a:pt x="23" y="3300"/>
                    <a:pt x="9" y="7382"/>
                  </a:cubicBezTo>
                  <a:cubicBezTo>
                    <a:pt x="1" y="9347"/>
                    <a:pt x="774" y="11235"/>
                    <a:pt x="2160" y="12630"/>
                  </a:cubicBezTo>
                  <a:cubicBezTo>
                    <a:pt x="3543" y="14025"/>
                    <a:pt x="5425" y="14811"/>
                    <a:pt x="7391" y="14819"/>
                  </a:cubicBezTo>
                  <a:cubicBezTo>
                    <a:pt x="7399" y="14819"/>
                    <a:pt x="7407" y="14819"/>
                    <a:pt x="7415" y="14819"/>
                  </a:cubicBezTo>
                  <a:cubicBezTo>
                    <a:pt x="9371" y="14819"/>
                    <a:pt x="11248" y="14046"/>
                    <a:pt x="12637" y="12668"/>
                  </a:cubicBezTo>
                  <a:cubicBezTo>
                    <a:pt x="14032" y="11283"/>
                    <a:pt x="14820" y="9402"/>
                    <a:pt x="14826" y="7437"/>
                  </a:cubicBezTo>
                  <a:cubicBezTo>
                    <a:pt x="14834" y="5472"/>
                    <a:pt x="14061" y="3584"/>
                    <a:pt x="12675" y="2189"/>
                  </a:cubicBezTo>
                  <a:cubicBezTo>
                    <a:pt x="11292" y="795"/>
                    <a:pt x="9410" y="8"/>
                    <a:pt x="7444" y="0"/>
                  </a:cubicBezTo>
                  <a:cubicBezTo>
                    <a:pt x="7435" y="0"/>
                    <a:pt x="7426" y="0"/>
                    <a:pt x="74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7" name="Google Shape;1256;p81">
              <a:extLst>
                <a:ext uri="{FF2B5EF4-FFF2-40B4-BE49-F238E27FC236}">
                  <a16:creationId xmlns:a16="http://schemas.microsoft.com/office/drawing/2014/main" id="{389D2761-9EFF-4234-2439-94A152B26655}"/>
                </a:ext>
              </a:extLst>
            </p:cNvPr>
            <p:cNvSpPr/>
            <p:nvPr/>
          </p:nvSpPr>
          <p:spPr>
            <a:xfrm>
              <a:off x="2121325" y="1651625"/>
              <a:ext cx="272600" cy="287950"/>
            </a:xfrm>
            <a:custGeom>
              <a:avLst/>
              <a:gdLst/>
              <a:ahLst/>
              <a:cxnLst/>
              <a:rect l="l" t="t" r="r" b="b"/>
              <a:pathLst>
                <a:path w="10904" h="11518" extrusionOk="0">
                  <a:moveTo>
                    <a:pt x="2" y="1"/>
                  </a:moveTo>
                  <a:lnTo>
                    <a:pt x="0" y="11518"/>
                  </a:lnTo>
                  <a:lnTo>
                    <a:pt x="10904" y="11518"/>
                  </a:lnTo>
                  <a:cubicBezTo>
                    <a:pt x="10391" y="5596"/>
                    <a:pt x="5836" y="826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8" name="Google Shape;1257;p81">
              <a:extLst>
                <a:ext uri="{FF2B5EF4-FFF2-40B4-BE49-F238E27FC236}">
                  <a16:creationId xmlns:a16="http://schemas.microsoft.com/office/drawing/2014/main" id="{40CEB736-9DB2-429A-7183-4037E50338F1}"/>
                </a:ext>
              </a:extLst>
            </p:cNvPr>
            <p:cNvSpPr/>
            <p:nvPr/>
          </p:nvSpPr>
          <p:spPr>
            <a:xfrm>
              <a:off x="1825800" y="1987150"/>
              <a:ext cx="231900" cy="233575"/>
            </a:xfrm>
            <a:custGeom>
              <a:avLst/>
              <a:gdLst/>
              <a:ahLst/>
              <a:cxnLst/>
              <a:rect l="l" t="t" r="r" b="b"/>
              <a:pathLst>
                <a:path w="9276" h="9343" extrusionOk="0">
                  <a:moveTo>
                    <a:pt x="0" y="1"/>
                  </a:moveTo>
                  <a:cubicBezTo>
                    <a:pt x="465" y="4930"/>
                    <a:pt x="4350" y="8842"/>
                    <a:pt x="9275" y="9343"/>
                  </a:cubicBezTo>
                  <a:lnTo>
                    <a:pt x="9275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59" name="Google Shape;1258;p81">
              <a:extLst>
                <a:ext uri="{FF2B5EF4-FFF2-40B4-BE49-F238E27FC236}">
                  <a16:creationId xmlns:a16="http://schemas.microsoft.com/office/drawing/2014/main" id="{DD4EBF7F-D61D-756C-612D-1F89737E46A7}"/>
                </a:ext>
              </a:extLst>
            </p:cNvPr>
            <p:cNvSpPr/>
            <p:nvPr/>
          </p:nvSpPr>
          <p:spPr>
            <a:xfrm>
              <a:off x="2121325" y="1987150"/>
              <a:ext cx="244350" cy="256250"/>
            </a:xfrm>
            <a:custGeom>
              <a:avLst/>
              <a:gdLst/>
              <a:ahLst/>
              <a:cxnLst/>
              <a:rect l="l" t="t" r="r" b="b"/>
              <a:pathLst>
                <a:path w="9774" h="10250" extrusionOk="0">
                  <a:moveTo>
                    <a:pt x="0" y="1"/>
                  </a:moveTo>
                  <a:lnTo>
                    <a:pt x="0" y="10249"/>
                  </a:lnTo>
                  <a:cubicBezTo>
                    <a:pt x="5200" y="9514"/>
                    <a:pt x="9280" y="5280"/>
                    <a:pt x="9773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60" name="Google Shape;1259;p81">
              <a:extLst>
                <a:ext uri="{FF2B5EF4-FFF2-40B4-BE49-F238E27FC236}">
                  <a16:creationId xmlns:a16="http://schemas.microsoft.com/office/drawing/2014/main" id="{790A7475-67EE-D06F-D039-2F4E2412C447}"/>
                </a:ext>
              </a:extLst>
            </p:cNvPr>
            <p:cNvSpPr/>
            <p:nvPr/>
          </p:nvSpPr>
          <p:spPr>
            <a:xfrm>
              <a:off x="1851375" y="1730300"/>
              <a:ext cx="206325" cy="209275"/>
            </a:xfrm>
            <a:custGeom>
              <a:avLst/>
              <a:gdLst/>
              <a:ahLst/>
              <a:cxnLst/>
              <a:rect l="l" t="t" r="r" b="b"/>
              <a:pathLst>
                <a:path w="8253" h="8371" extrusionOk="0">
                  <a:moveTo>
                    <a:pt x="8252" y="1"/>
                  </a:moveTo>
                  <a:cubicBezTo>
                    <a:pt x="3865" y="441"/>
                    <a:pt x="383" y="3959"/>
                    <a:pt x="1" y="8371"/>
                  </a:cubicBezTo>
                  <a:lnTo>
                    <a:pt x="8252" y="8371"/>
                  </a:lnTo>
                  <a:lnTo>
                    <a:pt x="8252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  <p:sp>
          <p:nvSpPr>
            <p:cNvPr id="1261" name="Google Shape;1260;p81">
              <a:extLst>
                <a:ext uri="{FF2B5EF4-FFF2-40B4-BE49-F238E27FC236}">
                  <a16:creationId xmlns:a16="http://schemas.microsoft.com/office/drawing/2014/main" id="{D8C268A5-A607-86BA-96EC-4E6849C14028}"/>
                </a:ext>
              </a:extLst>
            </p:cNvPr>
            <p:cNvSpPr/>
            <p:nvPr/>
          </p:nvSpPr>
          <p:spPr>
            <a:xfrm>
              <a:off x="1956875" y="1835225"/>
              <a:ext cx="254975" cy="254475"/>
            </a:xfrm>
            <a:custGeom>
              <a:avLst/>
              <a:gdLst/>
              <a:ahLst/>
              <a:cxnLst/>
              <a:rect l="l" t="t" r="r" b="b"/>
              <a:pathLst>
                <a:path w="10199" h="10179" extrusionOk="0">
                  <a:moveTo>
                    <a:pt x="5097" y="1"/>
                  </a:moveTo>
                  <a:cubicBezTo>
                    <a:pt x="2296" y="1"/>
                    <a:pt x="21" y="2267"/>
                    <a:pt x="10" y="5070"/>
                  </a:cubicBezTo>
                  <a:cubicBezTo>
                    <a:pt x="0" y="7882"/>
                    <a:pt x="2271" y="10169"/>
                    <a:pt x="5081" y="10179"/>
                  </a:cubicBezTo>
                  <a:cubicBezTo>
                    <a:pt x="5088" y="10179"/>
                    <a:pt x="5095" y="10179"/>
                    <a:pt x="5102" y="10179"/>
                  </a:cubicBezTo>
                  <a:cubicBezTo>
                    <a:pt x="7903" y="10179"/>
                    <a:pt x="10178" y="7912"/>
                    <a:pt x="10189" y="5109"/>
                  </a:cubicBezTo>
                  <a:cubicBezTo>
                    <a:pt x="10199" y="2297"/>
                    <a:pt x="7928" y="10"/>
                    <a:pt x="5118" y="1"/>
                  </a:cubicBezTo>
                  <a:cubicBezTo>
                    <a:pt x="5111" y="1"/>
                    <a:pt x="5104" y="1"/>
                    <a:pt x="5097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 rtl="0"/>
              <a:endParaRPr sz="2000"/>
            </a:p>
          </p:txBody>
        </p:sp>
      </p:grpSp>
      <p:sp>
        <p:nvSpPr>
          <p:cNvPr id="1262" name="Google Shape;1261;p81">
            <a:extLst>
              <a:ext uri="{FF2B5EF4-FFF2-40B4-BE49-F238E27FC236}">
                <a16:creationId xmlns:a16="http://schemas.microsoft.com/office/drawing/2014/main" id="{2ABE6964-80C5-758C-AD8A-322B4B6301E3}"/>
              </a:ext>
            </a:extLst>
          </p:cNvPr>
          <p:cNvSpPr/>
          <p:nvPr/>
        </p:nvSpPr>
        <p:spPr>
          <a:xfrm>
            <a:off x="10670548" y="3869656"/>
            <a:ext cx="238297" cy="283828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263" name="Google Shape;1262;p81">
            <a:extLst>
              <a:ext uri="{FF2B5EF4-FFF2-40B4-BE49-F238E27FC236}">
                <a16:creationId xmlns:a16="http://schemas.microsoft.com/office/drawing/2014/main" id="{CCC097F0-4DC4-13CA-BCA1-BF336520F0A6}"/>
              </a:ext>
            </a:extLst>
          </p:cNvPr>
          <p:cNvSpPr/>
          <p:nvPr/>
        </p:nvSpPr>
        <p:spPr>
          <a:xfrm>
            <a:off x="11102834" y="3916578"/>
            <a:ext cx="202982" cy="189992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264" name="Google Shape;1263;p81">
            <a:extLst>
              <a:ext uri="{FF2B5EF4-FFF2-40B4-BE49-F238E27FC236}">
                <a16:creationId xmlns:a16="http://schemas.microsoft.com/office/drawing/2014/main" id="{09D59BC4-231E-EB13-C9CB-45EFB2C9DB32}"/>
              </a:ext>
            </a:extLst>
          </p:cNvPr>
          <p:cNvSpPr/>
          <p:nvPr/>
        </p:nvSpPr>
        <p:spPr>
          <a:xfrm>
            <a:off x="9875531" y="2811032"/>
            <a:ext cx="161565" cy="192434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265" name="Google Shape;1264;p81">
            <a:extLst>
              <a:ext uri="{FF2B5EF4-FFF2-40B4-BE49-F238E27FC236}">
                <a16:creationId xmlns:a16="http://schemas.microsoft.com/office/drawing/2014/main" id="{C40057CE-27D4-2736-AAD0-FB21FE64E435}"/>
              </a:ext>
            </a:extLst>
          </p:cNvPr>
          <p:cNvSpPr/>
          <p:nvPr/>
        </p:nvSpPr>
        <p:spPr>
          <a:xfrm flipH="1">
            <a:off x="10295662" y="2811032"/>
            <a:ext cx="161565" cy="192434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68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l" rtl="0"/>
            <a:endParaRPr sz="2000"/>
          </a:p>
        </p:txBody>
      </p:sp>
      <p:sp>
        <p:nvSpPr>
          <p:cNvPr id="1266" name="TextBox 1265">
            <a:extLst>
              <a:ext uri="{FF2B5EF4-FFF2-40B4-BE49-F238E27FC236}">
                <a16:creationId xmlns:a16="http://schemas.microsoft.com/office/drawing/2014/main" id="{79B3E124-2245-E58C-7023-3463789B14E9}"/>
              </a:ext>
            </a:extLst>
          </p:cNvPr>
          <p:cNvSpPr txBox="1"/>
          <p:nvPr/>
        </p:nvSpPr>
        <p:spPr>
          <a:xfrm>
            <a:off x="9325937" y="1332236"/>
            <a:ext cx="207358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006870"/>
                </a:solidFill>
              </a:rPr>
              <a:t>INFOGRAPHIC</a:t>
            </a:r>
            <a:endParaRPr lang="en-US" sz="3200" dirty="0">
              <a:solidFill>
                <a:srgbClr val="0068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629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1C0152A3-9FE1-2C2A-7F6A-E6168D112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86E95D18-331A-B3EC-6639-B5F26DE835A2}"/>
              </a:ext>
            </a:extLst>
          </p:cNvPr>
          <p:cNvSpPr/>
          <p:nvPr/>
        </p:nvSpPr>
        <p:spPr>
          <a:xfrm>
            <a:off x="0" y="6766281"/>
            <a:ext cx="12192000" cy="136526"/>
          </a:xfrm>
          <a:prstGeom prst="rect">
            <a:avLst/>
          </a:prstGeom>
          <a:solidFill>
            <a:srgbClr val="0068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justLow" defTabSz="914400" rtl="1" eaLnBrk="1" latinLnBrk="0" hangingPunct="1"/>
            <a:endParaRPr lang="ar-SA"/>
          </a:p>
        </p:txBody>
      </p:sp>
      <p:sp>
        <p:nvSpPr>
          <p:cNvPr id="6" name="مربع نص 2">
            <a:extLst>
              <a:ext uri="{FF2B5EF4-FFF2-40B4-BE49-F238E27FC236}">
                <a16:creationId xmlns:a16="http://schemas.microsoft.com/office/drawing/2014/main" id="{71825501-BE94-88E0-FB7C-6C9C078BA7E3}"/>
              </a:ext>
            </a:extLst>
          </p:cNvPr>
          <p:cNvSpPr txBox="1"/>
          <p:nvPr/>
        </p:nvSpPr>
        <p:spPr>
          <a:xfrm>
            <a:off x="4419101" y="3328676"/>
            <a:ext cx="709458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 rtl="0"/>
            <a:r>
              <a:rPr lang="ar-SA" sz="4400" b="1" dirty="0">
                <a:solidFill>
                  <a:srgbClr val="00687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شكراً لكم</a:t>
            </a:r>
            <a:endParaRPr lang="en-US" sz="4400" b="1" dirty="0">
              <a:solidFill>
                <a:srgbClr val="00687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pic>
        <p:nvPicPr>
          <p:cNvPr id="8" name="رسم 16">
            <a:extLst>
              <a:ext uri="{FF2B5EF4-FFF2-40B4-BE49-F238E27FC236}">
                <a16:creationId xmlns:a16="http://schemas.microsoft.com/office/drawing/2014/main" id="{07AAC985-EE4F-F0DE-9672-CA2DE2C61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506" y="211253"/>
            <a:ext cx="1958317" cy="7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39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148</Words>
  <Application>Microsoft Office PowerPoint</Application>
  <PresentationFormat>Widescreen</PresentationFormat>
  <Paragraphs>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Ara Aqeeq Bold</vt:lpstr>
      <vt:lpstr>Arial</vt:lpstr>
      <vt:lpstr>Calibri</vt:lpstr>
      <vt:lpstr>Expo Arabic Bold</vt:lpstr>
      <vt:lpstr>GE Dinar One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Olfat M. Mirza</dc:creator>
  <cp:lastModifiedBy>Wadi Makkah Venture</cp:lastModifiedBy>
  <cp:revision>65</cp:revision>
  <dcterms:created xsi:type="dcterms:W3CDTF">2024-09-28T18:03:14Z</dcterms:created>
  <dcterms:modified xsi:type="dcterms:W3CDTF">2024-12-08T14:54:04Z</dcterms:modified>
</cp:coreProperties>
</file>