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7" r:id="rId5"/>
    <p:sldId id="258" r:id="rId6"/>
    <p:sldId id="256" r:id="rId7"/>
  </p:sldIdLst>
  <p:sldSz cx="12192000" cy="6858000"/>
  <p:notesSz cx="6858000" cy="9144000"/>
  <p:embeddedFontLst>
    <p:embeddedFont>
      <p:font typeface="Segoe UI" panose="020B0502040204020203" pitchFamily="34" charset="0"/>
      <p:regular r:id="rId8"/>
      <p:bold r:id="rId9"/>
      <p:italic r:id="rId10"/>
      <p:boldItalic r:id="rId11"/>
    </p:embeddedFont>
    <p:embeddedFont>
      <p:font typeface="Tajawal Medium" panose="00000600000000000000" charset="-78"/>
      <p:regular r:id="rId12"/>
    </p:embeddedFont>
  </p:embeddedFontLst>
  <p:defaultTextStyle>
    <a:defPPr>
      <a:defRPr lang="ar-E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2B78"/>
    <a:srgbClr val="C85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2F5E80-EF26-41E2-8C66-04312A013070}" v="20" dt="2024-02-27T23:44:23.5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بلا نمط، بلا شبكة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20" y="44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5.fntdata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80E64FB-26AC-5CCD-9A34-530B250D9B2B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D67143C-8A31-7A71-B4A9-B6DE0B5E7E63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1290171" y="1240051"/>
              <a:chExt cx="17578104" cy="8829047"/>
            </a:xfrm>
          </p:grpSpPr>
          <p:sp>
            <p:nvSpPr>
              <p:cNvPr id="10" name="object 3">
                <a:extLst>
                  <a:ext uri="{FF2B5EF4-FFF2-40B4-BE49-F238E27FC236}">
                    <a16:creationId xmlns:a16="http://schemas.microsoft.com/office/drawing/2014/main" id="{CFA51691-9C40-EEC8-79E2-7A8C44C08D53}"/>
                  </a:ext>
                </a:extLst>
              </p:cNvPr>
              <p:cNvSpPr/>
              <p:nvPr/>
            </p:nvSpPr>
            <p:spPr>
              <a:xfrm>
                <a:off x="4466475" y="1240058"/>
                <a:ext cx="14401800" cy="8829040"/>
              </a:xfrm>
              <a:custGeom>
                <a:avLst/>
                <a:gdLst/>
                <a:ahLst/>
                <a:cxnLst/>
                <a:rect l="l" t="t" r="r" b="b"/>
                <a:pathLst>
                  <a:path w="14401800" h="8829040">
                    <a:moveTo>
                      <a:pt x="14401551" y="0"/>
                    </a:moveTo>
                    <a:lnTo>
                      <a:pt x="0" y="0"/>
                    </a:lnTo>
                    <a:lnTo>
                      <a:pt x="0" y="6355241"/>
                    </a:lnTo>
                    <a:lnTo>
                      <a:pt x="458" y="6403341"/>
                    </a:lnTo>
                    <a:lnTo>
                      <a:pt x="1828" y="6451218"/>
                    </a:lnTo>
                    <a:lnTo>
                      <a:pt x="4100" y="6498863"/>
                    </a:lnTo>
                    <a:lnTo>
                      <a:pt x="7267" y="6546269"/>
                    </a:lnTo>
                    <a:lnTo>
                      <a:pt x="11321" y="6593427"/>
                    </a:lnTo>
                    <a:lnTo>
                      <a:pt x="16253" y="6640329"/>
                    </a:lnTo>
                    <a:lnTo>
                      <a:pt x="22055" y="6686966"/>
                    </a:lnTo>
                    <a:lnTo>
                      <a:pt x="28718" y="6733331"/>
                    </a:lnTo>
                    <a:lnTo>
                      <a:pt x="36234" y="6779414"/>
                    </a:lnTo>
                    <a:lnTo>
                      <a:pt x="44595" y="6825208"/>
                    </a:lnTo>
                    <a:lnTo>
                      <a:pt x="53793" y="6870704"/>
                    </a:lnTo>
                    <a:lnTo>
                      <a:pt x="63819" y="6915894"/>
                    </a:lnTo>
                    <a:lnTo>
                      <a:pt x="74666" y="6960770"/>
                    </a:lnTo>
                    <a:lnTo>
                      <a:pt x="86324" y="7005324"/>
                    </a:lnTo>
                    <a:lnTo>
                      <a:pt x="98785" y="7049546"/>
                    </a:lnTo>
                    <a:lnTo>
                      <a:pt x="112042" y="7093430"/>
                    </a:lnTo>
                    <a:lnTo>
                      <a:pt x="126086" y="7136966"/>
                    </a:lnTo>
                    <a:lnTo>
                      <a:pt x="140908" y="7180146"/>
                    </a:lnTo>
                    <a:lnTo>
                      <a:pt x="156500" y="7222962"/>
                    </a:lnTo>
                    <a:lnTo>
                      <a:pt x="172855" y="7265406"/>
                    </a:lnTo>
                    <a:lnTo>
                      <a:pt x="189963" y="7307469"/>
                    </a:lnTo>
                    <a:lnTo>
                      <a:pt x="207817" y="7349143"/>
                    </a:lnTo>
                    <a:lnTo>
                      <a:pt x="226407" y="7390421"/>
                    </a:lnTo>
                    <a:lnTo>
                      <a:pt x="245727" y="7431292"/>
                    </a:lnTo>
                    <a:lnTo>
                      <a:pt x="265767" y="7471750"/>
                    </a:lnTo>
                    <a:lnTo>
                      <a:pt x="286520" y="7511786"/>
                    </a:lnTo>
                    <a:lnTo>
                      <a:pt x="307976" y="7551392"/>
                    </a:lnTo>
                    <a:lnTo>
                      <a:pt x="330128" y="7590558"/>
                    </a:lnTo>
                    <a:lnTo>
                      <a:pt x="352968" y="7629278"/>
                    </a:lnTo>
                    <a:lnTo>
                      <a:pt x="376486" y="7667543"/>
                    </a:lnTo>
                    <a:lnTo>
                      <a:pt x="400676" y="7705344"/>
                    </a:lnTo>
                    <a:lnTo>
                      <a:pt x="425528" y="7742674"/>
                    </a:lnTo>
                    <a:lnTo>
                      <a:pt x="451034" y="7779523"/>
                    </a:lnTo>
                    <a:lnTo>
                      <a:pt x="477186" y="7815884"/>
                    </a:lnTo>
                    <a:lnTo>
                      <a:pt x="503975" y="7851748"/>
                    </a:lnTo>
                    <a:lnTo>
                      <a:pt x="531394" y="7887107"/>
                    </a:lnTo>
                    <a:lnTo>
                      <a:pt x="559435" y="7921953"/>
                    </a:lnTo>
                    <a:lnTo>
                      <a:pt x="588087" y="7956277"/>
                    </a:lnTo>
                    <a:lnTo>
                      <a:pt x="617345" y="7990072"/>
                    </a:lnTo>
                    <a:lnTo>
                      <a:pt x="647198" y="8023328"/>
                    </a:lnTo>
                    <a:lnTo>
                      <a:pt x="677640" y="8056038"/>
                    </a:lnTo>
                    <a:lnTo>
                      <a:pt x="708661" y="8088193"/>
                    </a:lnTo>
                    <a:lnTo>
                      <a:pt x="740253" y="8119786"/>
                    </a:lnTo>
                    <a:lnTo>
                      <a:pt x="772408" y="8150806"/>
                    </a:lnTo>
                    <a:lnTo>
                      <a:pt x="805118" y="8181248"/>
                    </a:lnTo>
                    <a:lnTo>
                      <a:pt x="838375" y="8211101"/>
                    </a:lnTo>
                    <a:lnTo>
                      <a:pt x="872169" y="8240358"/>
                    </a:lnTo>
                    <a:lnTo>
                      <a:pt x="906494" y="8269011"/>
                    </a:lnTo>
                    <a:lnTo>
                      <a:pt x="941340" y="8297051"/>
                    </a:lnTo>
                    <a:lnTo>
                      <a:pt x="976699" y="8324470"/>
                    </a:lnTo>
                    <a:lnTo>
                      <a:pt x="1012563" y="8351260"/>
                    </a:lnTo>
                    <a:lnTo>
                      <a:pt x="1048924" y="8377411"/>
                    </a:lnTo>
                    <a:lnTo>
                      <a:pt x="1085773" y="8402917"/>
                    </a:lnTo>
                    <a:lnTo>
                      <a:pt x="1123103" y="8427769"/>
                    </a:lnTo>
                    <a:lnTo>
                      <a:pt x="1160904" y="8451958"/>
                    </a:lnTo>
                    <a:lnTo>
                      <a:pt x="1199169" y="8475477"/>
                    </a:lnTo>
                    <a:lnTo>
                      <a:pt x="1237888" y="8498316"/>
                    </a:lnTo>
                    <a:lnTo>
                      <a:pt x="1277055" y="8520468"/>
                    </a:lnTo>
                    <a:lnTo>
                      <a:pt x="1316661" y="8541925"/>
                    </a:lnTo>
                    <a:lnTo>
                      <a:pt x="1356697" y="8562677"/>
                    </a:lnTo>
                    <a:lnTo>
                      <a:pt x="1397155" y="8582717"/>
                    </a:lnTo>
                    <a:lnTo>
                      <a:pt x="1438026" y="8602037"/>
                    </a:lnTo>
                    <a:lnTo>
                      <a:pt x="1479303" y="8620627"/>
                    </a:lnTo>
                    <a:lnTo>
                      <a:pt x="1520978" y="8638481"/>
                    </a:lnTo>
                    <a:lnTo>
                      <a:pt x="1563041" y="8655589"/>
                    </a:lnTo>
                    <a:lnTo>
                      <a:pt x="1605485" y="8671943"/>
                    </a:lnTo>
                    <a:lnTo>
                      <a:pt x="1648301" y="8687536"/>
                    </a:lnTo>
                    <a:lnTo>
                      <a:pt x="1691481" y="8702358"/>
                    </a:lnTo>
                    <a:lnTo>
                      <a:pt x="1735017" y="8716401"/>
                    </a:lnTo>
                    <a:lnTo>
                      <a:pt x="1778900" y="8729658"/>
                    </a:lnTo>
                    <a:lnTo>
                      <a:pt x="1823122" y="8742119"/>
                    </a:lnTo>
                    <a:lnTo>
                      <a:pt x="1867675" y="8753777"/>
                    </a:lnTo>
                    <a:lnTo>
                      <a:pt x="1912551" y="8764623"/>
                    </a:lnTo>
                    <a:lnTo>
                      <a:pt x="1957741" y="8774650"/>
                    </a:lnTo>
                    <a:lnTo>
                      <a:pt x="2003237" y="8783847"/>
                    </a:lnTo>
                    <a:lnTo>
                      <a:pt x="2049031" y="8792209"/>
                    </a:lnTo>
                    <a:lnTo>
                      <a:pt x="2095114" y="8799725"/>
                    </a:lnTo>
                    <a:lnTo>
                      <a:pt x="2141478" y="8806388"/>
                    </a:lnTo>
                    <a:lnTo>
                      <a:pt x="2188115" y="8812189"/>
                    </a:lnTo>
                    <a:lnTo>
                      <a:pt x="2235017" y="8817121"/>
                    </a:lnTo>
                    <a:lnTo>
                      <a:pt x="2282174" y="8821175"/>
                    </a:lnTo>
                    <a:lnTo>
                      <a:pt x="2329580" y="8824342"/>
                    </a:lnTo>
                    <a:lnTo>
                      <a:pt x="2377225" y="8826615"/>
                    </a:lnTo>
                    <a:lnTo>
                      <a:pt x="2425102" y="8827984"/>
                    </a:lnTo>
                    <a:lnTo>
                      <a:pt x="2473202" y="8828443"/>
                    </a:lnTo>
                    <a:lnTo>
                      <a:pt x="11928348" y="8828443"/>
                    </a:lnTo>
                    <a:lnTo>
                      <a:pt x="11976448" y="8827984"/>
                    </a:lnTo>
                    <a:lnTo>
                      <a:pt x="12024325" y="8826615"/>
                    </a:lnTo>
                    <a:lnTo>
                      <a:pt x="12071970" y="8824342"/>
                    </a:lnTo>
                    <a:lnTo>
                      <a:pt x="12119376" y="8821175"/>
                    </a:lnTo>
                    <a:lnTo>
                      <a:pt x="12166533" y="8817121"/>
                    </a:lnTo>
                    <a:lnTo>
                      <a:pt x="12213435" y="8812189"/>
                    </a:lnTo>
                    <a:lnTo>
                      <a:pt x="12260072" y="8806388"/>
                    </a:lnTo>
                    <a:lnTo>
                      <a:pt x="12306436" y="8799725"/>
                    </a:lnTo>
                    <a:lnTo>
                      <a:pt x="12352519" y="8792209"/>
                    </a:lnTo>
                    <a:lnTo>
                      <a:pt x="12398313" y="8783847"/>
                    </a:lnTo>
                    <a:lnTo>
                      <a:pt x="12443809" y="8774650"/>
                    </a:lnTo>
                    <a:lnTo>
                      <a:pt x="12488999" y="8764623"/>
                    </a:lnTo>
                    <a:lnTo>
                      <a:pt x="12533875" y="8753777"/>
                    </a:lnTo>
                    <a:lnTo>
                      <a:pt x="12578428" y="8742119"/>
                    </a:lnTo>
                    <a:lnTo>
                      <a:pt x="12622650" y="8729658"/>
                    </a:lnTo>
                    <a:lnTo>
                      <a:pt x="12666533" y="8716401"/>
                    </a:lnTo>
                    <a:lnTo>
                      <a:pt x="12710069" y="8702358"/>
                    </a:lnTo>
                    <a:lnTo>
                      <a:pt x="12753249" y="8687536"/>
                    </a:lnTo>
                    <a:lnTo>
                      <a:pt x="12796065" y="8671943"/>
                    </a:lnTo>
                    <a:lnTo>
                      <a:pt x="12838509" y="8655589"/>
                    </a:lnTo>
                    <a:lnTo>
                      <a:pt x="12880572" y="8638481"/>
                    </a:lnTo>
                    <a:lnTo>
                      <a:pt x="12922247" y="8620627"/>
                    </a:lnTo>
                    <a:lnTo>
                      <a:pt x="12963524" y="8602037"/>
                    </a:lnTo>
                    <a:lnTo>
                      <a:pt x="13004396" y="8582717"/>
                    </a:lnTo>
                    <a:lnTo>
                      <a:pt x="13044853" y="8562677"/>
                    </a:lnTo>
                    <a:lnTo>
                      <a:pt x="13084889" y="8541925"/>
                    </a:lnTo>
                    <a:lnTo>
                      <a:pt x="13124495" y="8520468"/>
                    </a:lnTo>
                    <a:lnTo>
                      <a:pt x="13163662" y="8498316"/>
                    </a:lnTo>
                    <a:lnTo>
                      <a:pt x="13202381" y="8475477"/>
                    </a:lnTo>
                    <a:lnTo>
                      <a:pt x="13240646" y="8451958"/>
                    </a:lnTo>
                    <a:lnTo>
                      <a:pt x="13278447" y="8427769"/>
                    </a:lnTo>
                    <a:lnTo>
                      <a:pt x="13315777" y="8402917"/>
                    </a:lnTo>
                    <a:lnTo>
                      <a:pt x="13352626" y="8377411"/>
                    </a:lnTo>
                    <a:lnTo>
                      <a:pt x="13388987" y="8351260"/>
                    </a:lnTo>
                    <a:lnTo>
                      <a:pt x="13424851" y="8324470"/>
                    </a:lnTo>
                    <a:lnTo>
                      <a:pt x="13460210" y="8297051"/>
                    </a:lnTo>
                    <a:lnTo>
                      <a:pt x="13495056" y="8269011"/>
                    </a:lnTo>
                    <a:lnTo>
                      <a:pt x="13529381" y="8240358"/>
                    </a:lnTo>
                    <a:lnTo>
                      <a:pt x="13563175" y="8211101"/>
                    </a:lnTo>
                    <a:lnTo>
                      <a:pt x="13596432" y="8181248"/>
                    </a:lnTo>
                    <a:lnTo>
                      <a:pt x="13629142" y="8150806"/>
                    </a:lnTo>
                    <a:lnTo>
                      <a:pt x="13661297" y="8119786"/>
                    </a:lnTo>
                    <a:lnTo>
                      <a:pt x="13692889" y="8088193"/>
                    </a:lnTo>
                    <a:lnTo>
                      <a:pt x="13723910" y="8056038"/>
                    </a:lnTo>
                    <a:lnTo>
                      <a:pt x="13754352" y="8023328"/>
                    </a:lnTo>
                    <a:lnTo>
                      <a:pt x="13784205" y="7990072"/>
                    </a:lnTo>
                    <a:lnTo>
                      <a:pt x="13813463" y="7956277"/>
                    </a:lnTo>
                    <a:lnTo>
                      <a:pt x="13842115" y="7921953"/>
                    </a:lnTo>
                    <a:lnTo>
                      <a:pt x="13870156" y="7887107"/>
                    </a:lnTo>
                    <a:lnTo>
                      <a:pt x="13897575" y="7851748"/>
                    </a:lnTo>
                    <a:lnTo>
                      <a:pt x="13924364" y="7815884"/>
                    </a:lnTo>
                    <a:lnTo>
                      <a:pt x="13950516" y="7779523"/>
                    </a:lnTo>
                    <a:lnTo>
                      <a:pt x="13976022" y="7742674"/>
                    </a:lnTo>
                    <a:lnTo>
                      <a:pt x="14000874" y="7705344"/>
                    </a:lnTo>
                    <a:lnTo>
                      <a:pt x="14025064" y="7667543"/>
                    </a:lnTo>
                    <a:lnTo>
                      <a:pt x="14048582" y="7629278"/>
                    </a:lnTo>
                    <a:lnTo>
                      <a:pt x="14071422" y="7590558"/>
                    </a:lnTo>
                    <a:lnTo>
                      <a:pt x="14093574" y="7551392"/>
                    </a:lnTo>
                    <a:lnTo>
                      <a:pt x="14115030" y="7511786"/>
                    </a:lnTo>
                    <a:lnTo>
                      <a:pt x="14135783" y="7471750"/>
                    </a:lnTo>
                    <a:lnTo>
                      <a:pt x="14155823" y="7431292"/>
                    </a:lnTo>
                    <a:lnTo>
                      <a:pt x="14175143" y="7390421"/>
                    </a:lnTo>
                    <a:lnTo>
                      <a:pt x="14193733" y="7349143"/>
                    </a:lnTo>
                    <a:lnTo>
                      <a:pt x="14211587" y="7307469"/>
                    </a:lnTo>
                    <a:lnTo>
                      <a:pt x="14228695" y="7265406"/>
                    </a:lnTo>
                    <a:lnTo>
                      <a:pt x="14245050" y="7222962"/>
                    </a:lnTo>
                    <a:lnTo>
                      <a:pt x="14260642" y="7180146"/>
                    </a:lnTo>
                    <a:lnTo>
                      <a:pt x="14275464" y="7136966"/>
                    </a:lnTo>
                    <a:lnTo>
                      <a:pt x="14289508" y="7093430"/>
                    </a:lnTo>
                    <a:lnTo>
                      <a:pt x="14302765" y="7049546"/>
                    </a:lnTo>
                    <a:lnTo>
                      <a:pt x="14315226" y="7005324"/>
                    </a:lnTo>
                    <a:lnTo>
                      <a:pt x="14326884" y="6960770"/>
                    </a:lnTo>
                    <a:lnTo>
                      <a:pt x="14337731" y="6915894"/>
                    </a:lnTo>
                    <a:lnTo>
                      <a:pt x="14347757" y="6870704"/>
                    </a:lnTo>
                    <a:lnTo>
                      <a:pt x="14356955" y="6825208"/>
                    </a:lnTo>
                    <a:lnTo>
                      <a:pt x="14365316" y="6779414"/>
                    </a:lnTo>
                    <a:lnTo>
                      <a:pt x="14372832" y="6733331"/>
                    </a:lnTo>
                    <a:lnTo>
                      <a:pt x="14379495" y="6686966"/>
                    </a:lnTo>
                    <a:lnTo>
                      <a:pt x="14385297" y="6640329"/>
                    </a:lnTo>
                    <a:lnTo>
                      <a:pt x="14390229" y="6593427"/>
                    </a:lnTo>
                    <a:lnTo>
                      <a:pt x="14394283" y="6546269"/>
                    </a:lnTo>
                    <a:lnTo>
                      <a:pt x="14397450" y="6498863"/>
                    </a:lnTo>
                    <a:lnTo>
                      <a:pt x="14399722" y="6451218"/>
                    </a:lnTo>
                    <a:lnTo>
                      <a:pt x="14401092" y="6403341"/>
                    </a:lnTo>
                    <a:lnTo>
                      <a:pt x="14401551" y="6355241"/>
                    </a:lnTo>
                    <a:lnTo>
                      <a:pt x="14401551" y="0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4">
                <a:extLst>
                  <a:ext uri="{FF2B5EF4-FFF2-40B4-BE49-F238E27FC236}">
                    <a16:creationId xmlns:a16="http://schemas.microsoft.com/office/drawing/2014/main" id="{8F85560B-DF35-359C-C7C5-092440400E6A}"/>
                  </a:ext>
                </a:extLst>
              </p:cNvPr>
              <p:cNvSpPr/>
              <p:nvPr/>
            </p:nvSpPr>
            <p:spPr>
              <a:xfrm>
                <a:off x="1290171" y="1240051"/>
                <a:ext cx="9309735" cy="8829040"/>
              </a:xfrm>
              <a:custGeom>
                <a:avLst/>
                <a:gdLst/>
                <a:ahLst/>
                <a:cxnLst/>
                <a:rect l="l" t="t" r="r" b="b"/>
                <a:pathLst>
                  <a:path w="9309735" h="8829040">
                    <a:moveTo>
                      <a:pt x="5599641" y="0"/>
                    </a:moveTo>
                    <a:lnTo>
                      <a:pt x="0" y="0"/>
                    </a:lnTo>
                    <a:lnTo>
                      <a:pt x="0" y="8828453"/>
                    </a:lnTo>
                    <a:lnTo>
                      <a:pt x="5599641" y="8828453"/>
                    </a:lnTo>
                    <a:lnTo>
                      <a:pt x="5647966" y="8828145"/>
                    </a:lnTo>
                    <a:lnTo>
                      <a:pt x="5696144" y="8827222"/>
                    </a:lnTo>
                    <a:lnTo>
                      <a:pt x="5744170" y="8825690"/>
                    </a:lnTo>
                    <a:lnTo>
                      <a:pt x="5792040" y="8823550"/>
                    </a:lnTo>
                    <a:lnTo>
                      <a:pt x="5839751" y="8820808"/>
                    </a:lnTo>
                    <a:lnTo>
                      <a:pt x="5887300" y="8817466"/>
                    </a:lnTo>
                    <a:lnTo>
                      <a:pt x="5934681" y="8813529"/>
                    </a:lnTo>
                    <a:lnTo>
                      <a:pt x="5981892" y="8809000"/>
                    </a:lnTo>
                    <a:lnTo>
                      <a:pt x="6028929" y="8803883"/>
                    </a:lnTo>
                    <a:lnTo>
                      <a:pt x="6075788" y="8798181"/>
                    </a:lnTo>
                    <a:lnTo>
                      <a:pt x="6122466" y="8791899"/>
                    </a:lnTo>
                    <a:lnTo>
                      <a:pt x="6168958" y="8785041"/>
                    </a:lnTo>
                    <a:lnTo>
                      <a:pt x="6215261" y="8777609"/>
                    </a:lnTo>
                    <a:lnTo>
                      <a:pt x="6261371" y="8769607"/>
                    </a:lnTo>
                    <a:lnTo>
                      <a:pt x="6307285" y="8761040"/>
                    </a:lnTo>
                    <a:lnTo>
                      <a:pt x="6352998" y="8751912"/>
                    </a:lnTo>
                    <a:lnTo>
                      <a:pt x="6398508" y="8742224"/>
                    </a:lnTo>
                    <a:lnTo>
                      <a:pt x="6443810" y="8731983"/>
                    </a:lnTo>
                    <a:lnTo>
                      <a:pt x="6488900" y="8721191"/>
                    </a:lnTo>
                    <a:lnTo>
                      <a:pt x="6533775" y="8709851"/>
                    </a:lnTo>
                    <a:lnTo>
                      <a:pt x="6578432" y="8697969"/>
                    </a:lnTo>
                    <a:lnTo>
                      <a:pt x="6622866" y="8685546"/>
                    </a:lnTo>
                    <a:lnTo>
                      <a:pt x="6667073" y="8672588"/>
                    </a:lnTo>
                    <a:lnTo>
                      <a:pt x="6711050" y="8659098"/>
                    </a:lnTo>
                    <a:lnTo>
                      <a:pt x="6754794" y="8645080"/>
                    </a:lnTo>
                    <a:lnTo>
                      <a:pt x="6798300" y="8630537"/>
                    </a:lnTo>
                    <a:lnTo>
                      <a:pt x="6841564" y="8615472"/>
                    </a:lnTo>
                    <a:lnTo>
                      <a:pt x="6884584" y="8599891"/>
                    </a:lnTo>
                    <a:lnTo>
                      <a:pt x="6927355" y="8583796"/>
                    </a:lnTo>
                    <a:lnTo>
                      <a:pt x="6969874" y="8567192"/>
                    </a:lnTo>
                    <a:lnTo>
                      <a:pt x="7012136" y="8550082"/>
                    </a:lnTo>
                    <a:lnTo>
                      <a:pt x="7054139" y="8532469"/>
                    </a:lnTo>
                    <a:lnTo>
                      <a:pt x="7095877" y="8514358"/>
                    </a:lnTo>
                    <a:lnTo>
                      <a:pt x="7137349" y="8495751"/>
                    </a:lnTo>
                    <a:lnTo>
                      <a:pt x="7178549" y="8476654"/>
                    </a:lnTo>
                    <a:lnTo>
                      <a:pt x="7219475" y="8457070"/>
                    </a:lnTo>
                    <a:lnTo>
                      <a:pt x="7260122" y="8437001"/>
                    </a:lnTo>
                    <a:lnTo>
                      <a:pt x="7300486" y="8416453"/>
                    </a:lnTo>
                    <a:lnTo>
                      <a:pt x="7340565" y="8395429"/>
                    </a:lnTo>
                    <a:lnTo>
                      <a:pt x="7380354" y="8373932"/>
                    </a:lnTo>
                    <a:lnTo>
                      <a:pt x="7419850" y="8351967"/>
                    </a:lnTo>
                    <a:lnTo>
                      <a:pt x="7459048" y="8329537"/>
                    </a:lnTo>
                    <a:lnTo>
                      <a:pt x="7497945" y="8306645"/>
                    </a:lnTo>
                    <a:lnTo>
                      <a:pt x="7536538" y="8283296"/>
                    </a:lnTo>
                    <a:lnTo>
                      <a:pt x="7574822" y="8259493"/>
                    </a:lnTo>
                    <a:lnTo>
                      <a:pt x="7612795" y="8235240"/>
                    </a:lnTo>
                    <a:lnTo>
                      <a:pt x="7650451" y="8210540"/>
                    </a:lnTo>
                    <a:lnTo>
                      <a:pt x="7687788" y="8185398"/>
                    </a:lnTo>
                    <a:lnTo>
                      <a:pt x="7724801" y="8159817"/>
                    </a:lnTo>
                    <a:lnTo>
                      <a:pt x="7761488" y="8133801"/>
                    </a:lnTo>
                    <a:lnTo>
                      <a:pt x="7797844" y="8107354"/>
                    </a:lnTo>
                    <a:lnTo>
                      <a:pt x="7833865" y="8080479"/>
                    </a:lnTo>
                    <a:lnTo>
                      <a:pt x="7869548" y="8053179"/>
                    </a:lnTo>
                    <a:lnTo>
                      <a:pt x="7904889" y="8025460"/>
                    </a:lnTo>
                    <a:lnTo>
                      <a:pt x="7939885" y="7997324"/>
                    </a:lnTo>
                    <a:lnTo>
                      <a:pt x="7974531" y="7968775"/>
                    </a:lnTo>
                    <a:lnTo>
                      <a:pt x="8008824" y="7939818"/>
                    </a:lnTo>
                    <a:lnTo>
                      <a:pt x="8042760" y="7910454"/>
                    </a:lnTo>
                    <a:lnTo>
                      <a:pt x="8076335" y="7880690"/>
                    </a:lnTo>
                    <a:lnTo>
                      <a:pt x="8109547" y="7850527"/>
                    </a:lnTo>
                    <a:lnTo>
                      <a:pt x="8142390" y="7819971"/>
                    </a:lnTo>
                    <a:lnTo>
                      <a:pt x="8174861" y="7789023"/>
                    </a:lnTo>
                    <a:lnTo>
                      <a:pt x="8206957" y="7757690"/>
                    </a:lnTo>
                    <a:lnTo>
                      <a:pt x="8238674" y="7725973"/>
                    </a:lnTo>
                    <a:lnTo>
                      <a:pt x="8270007" y="7693877"/>
                    </a:lnTo>
                    <a:lnTo>
                      <a:pt x="8300954" y="7661406"/>
                    </a:lnTo>
                    <a:lnTo>
                      <a:pt x="8331511" y="7628562"/>
                    </a:lnTo>
                    <a:lnTo>
                      <a:pt x="8361674" y="7595351"/>
                    </a:lnTo>
                    <a:lnTo>
                      <a:pt x="8391438" y="7561775"/>
                    </a:lnTo>
                    <a:lnTo>
                      <a:pt x="8420801" y="7527839"/>
                    </a:lnTo>
                    <a:lnTo>
                      <a:pt x="8449759" y="7493546"/>
                    </a:lnTo>
                    <a:lnTo>
                      <a:pt x="8478307" y="7458900"/>
                    </a:lnTo>
                    <a:lnTo>
                      <a:pt x="8506443" y="7423905"/>
                    </a:lnTo>
                    <a:lnTo>
                      <a:pt x="8534163" y="7388564"/>
                    </a:lnTo>
                    <a:lnTo>
                      <a:pt x="8561462" y="7352880"/>
                    </a:lnTo>
                    <a:lnTo>
                      <a:pt x="8588337" y="7316859"/>
                    </a:lnTo>
                    <a:lnTo>
                      <a:pt x="8614784" y="7280503"/>
                    </a:lnTo>
                    <a:lnTo>
                      <a:pt x="8640800" y="7243817"/>
                    </a:lnTo>
                    <a:lnTo>
                      <a:pt x="8666381" y="7206803"/>
                    </a:lnTo>
                    <a:lnTo>
                      <a:pt x="8691523" y="7169466"/>
                    </a:lnTo>
                    <a:lnTo>
                      <a:pt x="8716222" y="7131810"/>
                    </a:lnTo>
                    <a:lnTo>
                      <a:pt x="8740475" y="7093838"/>
                    </a:lnTo>
                    <a:lnTo>
                      <a:pt x="8764278" y="7055553"/>
                    </a:lnTo>
                    <a:lnTo>
                      <a:pt x="8787627" y="7016961"/>
                    </a:lnTo>
                    <a:lnTo>
                      <a:pt x="8810519" y="6978063"/>
                    </a:lnTo>
                    <a:lnTo>
                      <a:pt x="8832949" y="6938865"/>
                    </a:lnTo>
                    <a:lnTo>
                      <a:pt x="8854915" y="6899369"/>
                    </a:lnTo>
                    <a:lnTo>
                      <a:pt x="8876411" y="6859580"/>
                    </a:lnTo>
                    <a:lnTo>
                      <a:pt x="8897435" y="6819502"/>
                    </a:lnTo>
                    <a:lnTo>
                      <a:pt x="8917983" y="6779137"/>
                    </a:lnTo>
                    <a:lnTo>
                      <a:pt x="8938052" y="6738490"/>
                    </a:lnTo>
                    <a:lnTo>
                      <a:pt x="8957636" y="6697565"/>
                    </a:lnTo>
                    <a:lnTo>
                      <a:pt x="8976733" y="6656364"/>
                    </a:lnTo>
                    <a:lnTo>
                      <a:pt x="8995339" y="6614893"/>
                    </a:lnTo>
                    <a:lnTo>
                      <a:pt x="9013450" y="6573154"/>
                    </a:lnTo>
                    <a:lnTo>
                      <a:pt x="9031063" y="6531152"/>
                    </a:lnTo>
                    <a:lnTo>
                      <a:pt x="9048173" y="6488889"/>
                    </a:lnTo>
                    <a:lnTo>
                      <a:pt x="9064778" y="6446371"/>
                    </a:lnTo>
                    <a:lnTo>
                      <a:pt x="9080873" y="6403600"/>
                    </a:lnTo>
                    <a:lnTo>
                      <a:pt x="9096454" y="6360580"/>
                    </a:lnTo>
                    <a:lnTo>
                      <a:pt x="9111518" y="6317316"/>
                    </a:lnTo>
                    <a:lnTo>
                      <a:pt x="9126061" y="6273810"/>
                    </a:lnTo>
                    <a:lnTo>
                      <a:pt x="9140079" y="6230066"/>
                    </a:lnTo>
                    <a:lnTo>
                      <a:pt x="9153569" y="6186089"/>
                    </a:lnTo>
                    <a:lnTo>
                      <a:pt x="9166527" y="6141882"/>
                    </a:lnTo>
                    <a:lnTo>
                      <a:pt x="9178949" y="6097448"/>
                    </a:lnTo>
                    <a:lnTo>
                      <a:pt x="9190832" y="6052792"/>
                    </a:lnTo>
                    <a:lnTo>
                      <a:pt x="9202171" y="6007917"/>
                    </a:lnTo>
                    <a:lnTo>
                      <a:pt x="9212964" y="5962826"/>
                    </a:lnTo>
                    <a:lnTo>
                      <a:pt x="9223205" y="5917525"/>
                    </a:lnTo>
                    <a:lnTo>
                      <a:pt x="9232892" y="5872015"/>
                    </a:lnTo>
                    <a:lnTo>
                      <a:pt x="9242021" y="5826302"/>
                    </a:lnTo>
                    <a:lnTo>
                      <a:pt x="9250588" y="5780388"/>
                    </a:lnTo>
                    <a:lnTo>
                      <a:pt x="9258589" y="5734278"/>
                    </a:lnTo>
                    <a:lnTo>
                      <a:pt x="9266021" y="5687975"/>
                    </a:lnTo>
                    <a:lnTo>
                      <a:pt x="9272880" y="5641483"/>
                    </a:lnTo>
                    <a:lnTo>
                      <a:pt x="9279162" y="5594806"/>
                    </a:lnTo>
                    <a:lnTo>
                      <a:pt x="9284863" y="5547947"/>
                    </a:lnTo>
                    <a:lnTo>
                      <a:pt x="9289980" y="5500910"/>
                    </a:lnTo>
                    <a:lnTo>
                      <a:pt x="9294509" y="5453699"/>
                    </a:lnTo>
                    <a:lnTo>
                      <a:pt x="9298446" y="5406318"/>
                    </a:lnTo>
                    <a:lnTo>
                      <a:pt x="9301788" y="5358770"/>
                    </a:lnTo>
                    <a:lnTo>
                      <a:pt x="9304530" y="5311059"/>
                    </a:lnTo>
                    <a:lnTo>
                      <a:pt x="9306670" y="5263189"/>
                    </a:lnTo>
                    <a:lnTo>
                      <a:pt x="9308203" y="5215163"/>
                    </a:lnTo>
                    <a:lnTo>
                      <a:pt x="9309125" y="5166986"/>
                    </a:lnTo>
                    <a:lnTo>
                      <a:pt x="9309433" y="5118660"/>
                    </a:lnTo>
                    <a:lnTo>
                      <a:pt x="9309433" y="3709803"/>
                    </a:lnTo>
                    <a:lnTo>
                      <a:pt x="9309125" y="3661477"/>
                    </a:lnTo>
                    <a:lnTo>
                      <a:pt x="9308203" y="3613299"/>
                    </a:lnTo>
                    <a:lnTo>
                      <a:pt x="9306670" y="3565273"/>
                    </a:lnTo>
                    <a:lnTo>
                      <a:pt x="9304530" y="3517403"/>
                    </a:lnTo>
                    <a:lnTo>
                      <a:pt x="9301788" y="3469692"/>
                    </a:lnTo>
                    <a:lnTo>
                      <a:pt x="9298446" y="3422144"/>
                    </a:lnTo>
                    <a:lnTo>
                      <a:pt x="9294509" y="3374762"/>
                    </a:lnTo>
                    <a:lnTo>
                      <a:pt x="9289980" y="3327551"/>
                    </a:lnTo>
                    <a:lnTo>
                      <a:pt x="9284863" y="3280514"/>
                    </a:lnTo>
                    <a:lnTo>
                      <a:pt x="9279162" y="3233655"/>
                    </a:lnTo>
                    <a:lnTo>
                      <a:pt x="9272880" y="3186977"/>
                    </a:lnTo>
                    <a:lnTo>
                      <a:pt x="9266021" y="3140485"/>
                    </a:lnTo>
                    <a:lnTo>
                      <a:pt x="9258589" y="3094182"/>
                    </a:lnTo>
                    <a:lnTo>
                      <a:pt x="9250588" y="3048072"/>
                    </a:lnTo>
                    <a:lnTo>
                      <a:pt x="9242021" y="3002158"/>
                    </a:lnTo>
                    <a:lnTo>
                      <a:pt x="9232892" y="2956444"/>
                    </a:lnTo>
                    <a:lnTo>
                      <a:pt x="9223205" y="2910935"/>
                    </a:lnTo>
                    <a:lnTo>
                      <a:pt x="9212964" y="2865633"/>
                    </a:lnTo>
                    <a:lnTo>
                      <a:pt x="9202171" y="2820542"/>
                    </a:lnTo>
                    <a:lnTo>
                      <a:pt x="9190832" y="2775667"/>
                    </a:lnTo>
                    <a:lnTo>
                      <a:pt x="9178949" y="2731011"/>
                    </a:lnTo>
                    <a:lnTo>
                      <a:pt x="9166527" y="2686577"/>
                    </a:lnTo>
                    <a:lnTo>
                      <a:pt x="9153569" y="2642369"/>
                    </a:lnTo>
                    <a:lnTo>
                      <a:pt x="9140079" y="2598392"/>
                    </a:lnTo>
                    <a:lnTo>
                      <a:pt x="9126061" y="2554648"/>
                    </a:lnTo>
                    <a:lnTo>
                      <a:pt x="9111518" y="2511142"/>
                    </a:lnTo>
                    <a:lnTo>
                      <a:pt x="9096454" y="2467878"/>
                    </a:lnTo>
                    <a:lnTo>
                      <a:pt x="9080873" y="2424858"/>
                    </a:lnTo>
                    <a:lnTo>
                      <a:pt x="9064778" y="2382087"/>
                    </a:lnTo>
                    <a:lnTo>
                      <a:pt x="9048173" y="2339568"/>
                    </a:lnTo>
                    <a:lnTo>
                      <a:pt x="9031063" y="2297306"/>
                    </a:lnTo>
                    <a:lnTo>
                      <a:pt x="9013450" y="2255303"/>
                    </a:lnTo>
                    <a:lnTo>
                      <a:pt x="8995339" y="2213564"/>
                    </a:lnTo>
                    <a:lnTo>
                      <a:pt x="8976733" y="2172093"/>
                    </a:lnTo>
                    <a:lnTo>
                      <a:pt x="8957636" y="2130892"/>
                    </a:lnTo>
                    <a:lnTo>
                      <a:pt x="8938052" y="2089967"/>
                    </a:lnTo>
                    <a:lnTo>
                      <a:pt x="8917983" y="2049319"/>
                    </a:lnTo>
                    <a:lnTo>
                      <a:pt x="8897435" y="2008955"/>
                    </a:lnTo>
                    <a:lnTo>
                      <a:pt x="8876411" y="1968876"/>
                    </a:lnTo>
                    <a:lnTo>
                      <a:pt x="8854915" y="1929087"/>
                    </a:lnTo>
                    <a:lnTo>
                      <a:pt x="8832949" y="1889591"/>
                    </a:lnTo>
                    <a:lnTo>
                      <a:pt x="8810519" y="1850393"/>
                    </a:lnTo>
                    <a:lnTo>
                      <a:pt x="8787627" y="1811495"/>
                    </a:lnTo>
                    <a:lnTo>
                      <a:pt x="8764278" y="1772902"/>
                    </a:lnTo>
                    <a:lnTo>
                      <a:pt x="8740475" y="1734618"/>
                    </a:lnTo>
                    <a:lnTo>
                      <a:pt x="8716222" y="1696646"/>
                    </a:lnTo>
                    <a:lnTo>
                      <a:pt x="8691523" y="1658989"/>
                    </a:lnTo>
                    <a:lnTo>
                      <a:pt x="8666381" y="1621652"/>
                    </a:lnTo>
                    <a:lnTo>
                      <a:pt x="8640800" y="1584638"/>
                    </a:lnTo>
                    <a:lnTo>
                      <a:pt x="8614784" y="1547952"/>
                    </a:lnTo>
                    <a:lnTo>
                      <a:pt x="8588337" y="1511596"/>
                    </a:lnTo>
                    <a:lnTo>
                      <a:pt x="8561462" y="1475574"/>
                    </a:lnTo>
                    <a:lnTo>
                      <a:pt x="8534163" y="1439891"/>
                    </a:lnTo>
                    <a:lnTo>
                      <a:pt x="8506443" y="1404550"/>
                    </a:lnTo>
                    <a:lnTo>
                      <a:pt x="8478307" y="1369554"/>
                    </a:lnTo>
                    <a:lnTo>
                      <a:pt x="8449759" y="1334908"/>
                    </a:lnTo>
                    <a:lnTo>
                      <a:pt x="8420801" y="1300615"/>
                    </a:lnTo>
                    <a:lnTo>
                      <a:pt x="8391438" y="1266679"/>
                    </a:lnTo>
                    <a:lnTo>
                      <a:pt x="8361674" y="1233103"/>
                    </a:lnTo>
                    <a:lnTo>
                      <a:pt x="8331511" y="1199892"/>
                    </a:lnTo>
                    <a:lnTo>
                      <a:pt x="8300954" y="1167049"/>
                    </a:lnTo>
                    <a:lnTo>
                      <a:pt x="8270007" y="1134577"/>
                    </a:lnTo>
                    <a:lnTo>
                      <a:pt x="8238674" y="1102481"/>
                    </a:lnTo>
                    <a:lnTo>
                      <a:pt x="8206957" y="1070764"/>
                    </a:lnTo>
                    <a:lnTo>
                      <a:pt x="8174861" y="1039430"/>
                    </a:lnTo>
                    <a:lnTo>
                      <a:pt x="8142390" y="1008483"/>
                    </a:lnTo>
                    <a:lnTo>
                      <a:pt x="8109547" y="977927"/>
                    </a:lnTo>
                    <a:lnTo>
                      <a:pt x="8076335" y="947764"/>
                    </a:lnTo>
                    <a:lnTo>
                      <a:pt x="8042760" y="917999"/>
                    </a:lnTo>
                    <a:lnTo>
                      <a:pt x="8008824" y="888636"/>
                    </a:lnTo>
                    <a:lnTo>
                      <a:pt x="7974531" y="859678"/>
                    </a:lnTo>
                    <a:lnTo>
                      <a:pt x="7939885" y="831130"/>
                    </a:lnTo>
                    <a:lnTo>
                      <a:pt x="7904889" y="802994"/>
                    </a:lnTo>
                    <a:lnTo>
                      <a:pt x="7869548" y="775274"/>
                    </a:lnTo>
                    <a:lnTo>
                      <a:pt x="7833865" y="747975"/>
                    </a:lnTo>
                    <a:lnTo>
                      <a:pt x="7797844" y="721100"/>
                    </a:lnTo>
                    <a:lnTo>
                      <a:pt x="7761488" y="694652"/>
                    </a:lnTo>
                    <a:lnTo>
                      <a:pt x="7724801" y="668636"/>
                    </a:lnTo>
                    <a:lnTo>
                      <a:pt x="7687788" y="643055"/>
                    </a:lnTo>
                    <a:lnTo>
                      <a:pt x="7650451" y="617913"/>
                    </a:lnTo>
                    <a:lnTo>
                      <a:pt x="7612795" y="593214"/>
                    </a:lnTo>
                    <a:lnTo>
                      <a:pt x="7574822" y="568960"/>
                    </a:lnTo>
                    <a:lnTo>
                      <a:pt x="7536538" y="545157"/>
                    </a:lnTo>
                    <a:lnTo>
                      <a:pt x="7497945" y="521808"/>
                    </a:lnTo>
                    <a:lnTo>
                      <a:pt x="7459048" y="498917"/>
                    </a:lnTo>
                    <a:lnTo>
                      <a:pt x="7419850" y="476486"/>
                    </a:lnTo>
                    <a:lnTo>
                      <a:pt x="7380354" y="454521"/>
                    </a:lnTo>
                    <a:lnTo>
                      <a:pt x="7340565" y="433024"/>
                    </a:lnTo>
                    <a:lnTo>
                      <a:pt x="7300486" y="412000"/>
                    </a:lnTo>
                    <a:lnTo>
                      <a:pt x="7260122" y="391451"/>
                    </a:lnTo>
                    <a:lnTo>
                      <a:pt x="7219475" y="371383"/>
                    </a:lnTo>
                    <a:lnTo>
                      <a:pt x="7178549" y="351799"/>
                    </a:lnTo>
                    <a:lnTo>
                      <a:pt x="7137349" y="332701"/>
                    </a:lnTo>
                    <a:lnTo>
                      <a:pt x="7095877" y="314095"/>
                    </a:lnTo>
                    <a:lnTo>
                      <a:pt x="7054139" y="295984"/>
                    </a:lnTo>
                    <a:lnTo>
                      <a:pt x="7012136" y="278371"/>
                    </a:lnTo>
                    <a:lnTo>
                      <a:pt x="6969874" y="261261"/>
                    </a:lnTo>
                    <a:lnTo>
                      <a:pt x="6927355" y="244656"/>
                    </a:lnTo>
                    <a:lnTo>
                      <a:pt x="6884584" y="228562"/>
                    </a:lnTo>
                    <a:lnTo>
                      <a:pt x="6841564" y="212980"/>
                    </a:lnTo>
                    <a:lnTo>
                      <a:pt x="6798300" y="197916"/>
                    </a:lnTo>
                    <a:lnTo>
                      <a:pt x="6754794" y="183373"/>
                    </a:lnTo>
                    <a:lnTo>
                      <a:pt x="6711050" y="169355"/>
                    </a:lnTo>
                    <a:lnTo>
                      <a:pt x="6667073" y="155864"/>
                    </a:lnTo>
                    <a:lnTo>
                      <a:pt x="6622866" y="142906"/>
                    </a:lnTo>
                    <a:lnTo>
                      <a:pt x="6578432" y="130484"/>
                    </a:lnTo>
                    <a:lnTo>
                      <a:pt x="6533775" y="118601"/>
                    </a:lnTo>
                    <a:lnTo>
                      <a:pt x="6488900" y="107262"/>
                    </a:lnTo>
                    <a:lnTo>
                      <a:pt x="6443810" y="96470"/>
                    </a:lnTo>
                    <a:lnTo>
                      <a:pt x="6398508" y="86228"/>
                    </a:lnTo>
                    <a:lnTo>
                      <a:pt x="6352998" y="76541"/>
                    </a:lnTo>
                    <a:lnTo>
                      <a:pt x="6307285" y="67412"/>
                    </a:lnTo>
                    <a:lnTo>
                      <a:pt x="6261371" y="58845"/>
                    </a:lnTo>
                    <a:lnTo>
                      <a:pt x="6215261" y="50844"/>
                    </a:lnTo>
                    <a:lnTo>
                      <a:pt x="6168958" y="43412"/>
                    </a:lnTo>
                    <a:lnTo>
                      <a:pt x="6122466" y="36553"/>
                    </a:lnTo>
                    <a:lnTo>
                      <a:pt x="6075788" y="30271"/>
                    </a:lnTo>
                    <a:lnTo>
                      <a:pt x="6028929" y="24570"/>
                    </a:lnTo>
                    <a:lnTo>
                      <a:pt x="5981892" y="19453"/>
                    </a:lnTo>
                    <a:lnTo>
                      <a:pt x="5934681" y="14924"/>
                    </a:lnTo>
                    <a:lnTo>
                      <a:pt x="5887300" y="10987"/>
                    </a:lnTo>
                    <a:lnTo>
                      <a:pt x="5839751" y="7645"/>
                    </a:lnTo>
                    <a:lnTo>
                      <a:pt x="5792040" y="4903"/>
                    </a:lnTo>
                    <a:lnTo>
                      <a:pt x="5744170" y="2763"/>
                    </a:lnTo>
                    <a:lnTo>
                      <a:pt x="5696144" y="1230"/>
                    </a:lnTo>
                    <a:lnTo>
                      <a:pt x="5647966" y="308"/>
                    </a:lnTo>
                    <a:lnTo>
                      <a:pt x="5599641" y="0"/>
                    </a:lnTo>
                    <a:close/>
                  </a:path>
                </a:pathLst>
              </a:custGeom>
              <a:solidFill>
                <a:srgbClr val="E3E3E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5">
                <a:extLst>
                  <a:ext uri="{FF2B5EF4-FFF2-40B4-BE49-F238E27FC236}">
                    <a16:creationId xmlns:a16="http://schemas.microsoft.com/office/drawing/2014/main" id="{D3A79514-7511-3427-B4FD-790A001A00AA}"/>
                  </a:ext>
                </a:extLst>
              </p:cNvPr>
              <p:cNvSpPr/>
              <p:nvPr/>
            </p:nvSpPr>
            <p:spPr>
              <a:xfrm>
                <a:off x="1290173" y="5654278"/>
                <a:ext cx="5885815" cy="4414520"/>
              </a:xfrm>
              <a:custGeom>
                <a:avLst/>
                <a:gdLst/>
                <a:ahLst/>
                <a:cxnLst/>
                <a:rect l="l" t="t" r="r" b="b"/>
                <a:pathLst>
                  <a:path w="5885815" h="4414520">
                    <a:moveTo>
                      <a:pt x="1471410" y="0"/>
                    </a:moveTo>
                    <a:lnTo>
                      <a:pt x="0" y="1471410"/>
                    </a:lnTo>
                    <a:lnTo>
                      <a:pt x="0" y="4414221"/>
                    </a:lnTo>
                    <a:lnTo>
                      <a:pt x="5885632" y="4414221"/>
                    </a:lnTo>
                    <a:lnTo>
                      <a:pt x="1471410" y="0"/>
                    </a:lnTo>
                    <a:close/>
                  </a:path>
                </a:pathLst>
              </a:custGeom>
              <a:solidFill>
                <a:srgbClr val="D2D2D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313385E1-4C34-0A0D-0BC6-CB90AD283B25}"/>
                  </a:ext>
                </a:extLst>
              </p:cNvPr>
              <p:cNvSpPr/>
              <p:nvPr/>
            </p:nvSpPr>
            <p:spPr>
              <a:xfrm>
                <a:off x="1290173" y="1240051"/>
                <a:ext cx="5885815" cy="4414520"/>
              </a:xfrm>
              <a:custGeom>
                <a:avLst/>
                <a:gdLst/>
                <a:ahLst/>
                <a:cxnLst/>
                <a:rect l="l" t="t" r="r" b="b"/>
                <a:pathLst>
                  <a:path w="5885815" h="4414520">
                    <a:moveTo>
                      <a:pt x="5885632" y="0"/>
                    </a:moveTo>
                    <a:lnTo>
                      <a:pt x="0" y="0"/>
                    </a:lnTo>
                    <a:lnTo>
                      <a:pt x="0" y="2942821"/>
                    </a:lnTo>
                    <a:lnTo>
                      <a:pt x="1471410" y="4414221"/>
                    </a:lnTo>
                    <a:lnTo>
                      <a:pt x="5885632" y="0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2E077973-38CB-3380-D3C3-BE318F489246}"/>
                  </a:ext>
                </a:extLst>
              </p:cNvPr>
              <p:cNvSpPr/>
              <p:nvPr/>
            </p:nvSpPr>
            <p:spPr>
              <a:xfrm>
                <a:off x="1290173" y="4182870"/>
                <a:ext cx="1471930" cy="2943225"/>
              </a:xfrm>
              <a:custGeom>
                <a:avLst/>
                <a:gdLst/>
                <a:ahLst/>
                <a:cxnLst/>
                <a:rect l="l" t="t" r="r" b="b"/>
                <a:pathLst>
                  <a:path w="1471930" h="2943225">
                    <a:moveTo>
                      <a:pt x="0" y="0"/>
                    </a:moveTo>
                    <a:lnTo>
                      <a:pt x="0" y="2942821"/>
                    </a:lnTo>
                    <a:lnTo>
                      <a:pt x="1471410" y="14714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3E3E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6603507-0EFF-C124-4A40-A5A0C642AAB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FDFBD93-3C8C-957B-87EE-998F447781CB}"/>
              </a:ext>
            </a:extLst>
          </p:cNvPr>
          <p:cNvGrpSpPr/>
          <p:nvPr userDrawn="1"/>
        </p:nvGrpSpPr>
        <p:grpSpPr>
          <a:xfrm>
            <a:off x="608997" y="6172200"/>
            <a:ext cx="10974007" cy="574042"/>
            <a:chOff x="560768" y="6172200"/>
            <a:chExt cx="10974007" cy="574042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352CB5E5-FBBF-373A-4F94-A96ED125D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0965767" y="6313582"/>
              <a:ext cx="569008" cy="291278"/>
            </a:xfrm>
            <a:prstGeom prst="rect">
              <a:avLst/>
            </a:prstGeom>
          </p:spPr>
        </p:pic>
        <p:sp>
          <p:nvSpPr>
            <p:cNvPr id="22" name="Freeform 43">
              <a:extLst>
                <a:ext uri="{FF2B5EF4-FFF2-40B4-BE49-F238E27FC236}">
                  <a16:creationId xmlns:a16="http://schemas.microsoft.com/office/drawing/2014/main" id="{E9C9658F-B496-9EE9-A715-C02DCFC622FC}"/>
                </a:ext>
              </a:extLst>
            </p:cNvPr>
            <p:cNvSpPr/>
            <p:nvPr/>
          </p:nvSpPr>
          <p:spPr>
            <a:xfrm>
              <a:off x="560768" y="6172200"/>
              <a:ext cx="1162705" cy="574042"/>
            </a:xfrm>
            <a:custGeom>
              <a:avLst/>
              <a:gdLst/>
              <a:ahLst/>
              <a:cxnLst/>
              <a:rect l="l" t="t" r="r" b="b"/>
              <a:pathLst>
                <a:path w="1771066" h="874398">
                  <a:moveTo>
                    <a:pt x="0" y="0"/>
                  </a:moveTo>
                  <a:lnTo>
                    <a:pt x="1771066" y="0"/>
                  </a:lnTo>
                  <a:lnTo>
                    <a:pt x="1771066" y="874398"/>
                  </a:lnTo>
                  <a:lnTo>
                    <a:pt x="0" y="8743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89604" t="-258307" r="-55801" b="-263087"/>
              </a:stretch>
            </a:blipFill>
          </p:spPr>
          <p:txBody>
            <a:bodyPr/>
            <a:lstStyle/>
            <a:p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val="3300039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16A2A-E966-4BC5-64C0-64A845081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C2CB7-B6DD-42B1-AA37-0B4F9DC799D0}" type="datetimeFigureOut">
              <a:rPr lang="ar-EG" smtClean="0"/>
              <a:t>19/08/1445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90CBD-3DD9-47A6-0890-E8435B99B7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462DE-9A1D-1B1E-ED12-FF3EAF59F2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2A790-7F58-4086-8D31-41B55BBDDE00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340455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 userDrawn="1">
          <p15:clr>
            <a:srgbClr val="9FCC3B"/>
          </p15:clr>
        </p15:guide>
        <p15:guide id="2" pos="5112" userDrawn="1">
          <p15:clr>
            <a:srgbClr val="9FCC3B"/>
          </p15:clr>
        </p15:guide>
        <p15:guide id="3" pos="2568" userDrawn="1">
          <p15:clr>
            <a:srgbClr val="9FCC3B"/>
          </p15:clr>
        </p15:guide>
        <p15:guide id="4" orient="horz" pos="2880" userDrawn="1">
          <p15:clr>
            <a:srgbClr val="9FCC3B"/>
          </p15:clr>
        </p15:guide>
        <p15:guide id="5" pos="384" userDrawn="1">
          <p15:clr>
            <a:srgbClr val="F26B43"/>
          </p15:clr>
        </p15:guide>
        <p15:guide id="6" pos="7296" userDrawn="1">
          <p15:clr>
            <a:srgbClr val="F26B43"/>
          </p15:clr>
        </p15:guide>
        <p15:guide id="7" orient="horz" pos="432" userDrawn="1">
          <p15:clr>
            <a:srgbClr val="F26B43"/>
          </p15:clr>
        </p15:guide>
        <p15:guide id="8" orient="horz" pos="3888" userDrawn="1">
          <p15:clr>
            <a:srgbClr val="F26B43"/>
          </p15:clr>
        </p15:guide>
        <p15:guide id="9" pos="3840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  <p15:guide id="11" orient="horz" pos="1008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16">
            <a:extLst>
              <a:ext uri="{FF2B5EF4-FFF2-40B4-BE49-F238E27FC236}">
                <a16:creationId xmlns:a16="http://schemas.microsoft.com/office/drawing/2014/main" id="{2EBB036D-4578-1487-C954-45220F57F8C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47" name="Group 14">
              <a:extLst>
                <a:ext uri="{FF2B5EF4-FFF2-40B4-BE49-F238E27FC236}">
                  <a16:creationId xmlns:a16="http://schemas.microsoft.com/office/drawing/2014/main" id="{5D270C32-AA1B-4A92-CE6B-98E6A7E0CE84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1290171" y="1240051"/>
              <a:chExt cx="17578104" cy="8829047"/>
            </a:xfrm>
          </p:grpSpPr>
          <p:sp>
            <p:nvSpPr>
              <p:cNvPr id="49" name="object 3">
                <a:extLst>
                  <a:ext uri="{FF2B5EF4-FFF2-40B4-BE49-F238E27FC236}">
                    <a16:creationId xmlns:a16="http://schemas.microsoft.com/office/drawing/2014/main" id="{2214DD65-0FEB-C4C9-F2AE-0D6403D1ED6D}"/>
                  </a:ext>
                </a:extLst>
              </p:cNvPr>
              <p:cNvSpPr/>
              <p:nvPr/>
            </p:nvSpPr>
            <p:spPr>
              <a:xfrm>
                <a:off x="4466475" y="1240058"/>
                <a:ext cx="14401800" cy="8829040"/>
              </a:xfrm>
              <a:custGeom>
                <a:avLst/>
                <a:gdLst/>
                <a:ahLst/>
                <a:cxnLst/>
                <a:rect l="l" t="t" r="r" b="b"/>
                <a:pathLst>
                  <a:path w="14401800" h="8829040">
                    <a:moveTo>
                      <a:pt x="14401551" y="0"/>
                    </a:moveTo>
                    <a:lnTo>
                      <a:pt x="0" y="0"/>
                    </a:lnTo>
                    <a:lnTo>
                      <a:pt x="0" y="6355241"/>
                    </a:lnTo>
                    <a:lnTo>
                      <a:pt x="458" y="6403341"/>
                    </a:lnTo>
                    <a:lnTo>
                      <a:pt x="1828" y="6451218"/>
                    </a:lnTo>
                    <a:lnTo>
                      <a:pt x="4100" y="6498863"/>
                    </a:lnTo>
                    <a:lnTo>
                      <a:pt x="7267" y="6546269"/>
                    </a:lnTo>
                    <a:lnTo>
                      <a:pt x="11321" y="6593427"/>
                    </a:lnTo>
                    <a:lnTo>
                      <a:pt x="16253" y="6640329"/>
                    </a:lnTo>
                    <a:lnTo>
                      <a:pt x="22055" y="6686966"/>
                    </a:lnTo>
                    <a:lnTo>
                      <a:pt x="28718" y="6733331"/>
                    </a:lnTo>
                    <a:lnTo>
                      <a:pt x="36234" y="6779414"/>
                    </a:lnTo>
                    <a:lnTo>
                      <a:pt x="44595" y="6825208"/>
                    </a:lnTo>
                    <a:lnTo>
                      <a:pt x="53793" y="6870704"/>
                    </a:lnTo>
                    <a:lnTo>
                      <a:pt x="63819" y="6915894"/>
                    </a:lnTo>
                    <a:lnTo>
                      <a:pt x="74666" y="6960770"/>
                    </a:lnTo>
                    <a:lnTo>
                      <a:pt x="86324" y="7005324"/>
                    </a:lnTo>
                    <a:lnTo>
                      <a:pt x="98785" y="7049546"/>
                    </a:lnTo>
                    <a:lnTo>
                      <a:pt x="112042" y="7093430"/>
                    </a:lnTo>
                    <a:lnTo>
                      <a:pt x="126086" y="7136966"/>
                    </a:lnTo>
                    <a:lnTo>
                      <a:pt x="140908" y="7180146"/>
                    </a:lnTo>
                    <a:lnTo>
                      <a:pt x="156500" y="7222962"/>
                    </a:lnTo>
                    <a:lnTo>
                      <a:pt x="172855" y="7265406"/>
                    </a:lnTo>
                    <a:lnTo>
                      <a:pt x="189963" y="7307469"/>
                    </a:lnTo>
                    <a:lnTo>
                      <a:pt x="207817" y="7349143"/>
                    </a:lnTo>
                    <a:lnTo>
                      <a:pt x="226407" y="7390421"/>
                    </a:lnTo>
                    <a:lnTo>
                      <a:pt x="245727" y="7431292"/>
                    </a:lnTo>
                    <a:lnTo>
                      <a:pt x="265767" y="7471750"/>
                    </a:lnTo>
                    <a:lnTo>
                      <a:pt x="286520" y="7511786"/>
                    </a:lnTo>
                    <a:lnTo>
                      <a:pt x="307976" y="7551392"/>
                    </a:lnTo>
                    <a:lnTo>
                      <a:pt x="330128" y="7590558"/>
                    </a:lnTo>
                    <a:lnTo>
                      <a:pt x="352968" y="7629278"/>
                    </a:lnTo>
                    <a:lnTo>
                      <a:pt x="376486" y="7667543"/>
                    </a:lnTo>
                    <a:lnTo>
                      <a:pt x="400676" y="7705344"/>
                    </a:lnTo>
                    <a:lnTo>
                      <a:pt x="425528" y="7742674"/>
                    </a:lnTo>
                    <a:lnTo>
                      <a:pt x="451034" y="7779523"/>
                    </a:lnTo>
                    <a:lnTo>
                      <a:pt x="477186" y="7815884"/>
                    </a:lnTo>
                    <a:lnTo>
                      <a:pt x="503975" y="7851748"/>
                    </a:lnTo>
                    <a:lnTo>
                      <a:pt x="531394" y="7887107"/>
                    </a:lnTo>
                    <a:lnTo>
                      <a:pt x="559435" y="7921953"/>
                    </a:lnTo>
                    <a:lnTo>
                      <a:pt x="588087" y="7956277"/>
                    </a:lnTo>
                    <a:lnTo>
                      <a:pt x="617345" y="7990072"/>
                    </a:lnTo>
                    <a:lnTo>
                      <a:pt x="647198" y="8023328"/>
                    </a:lnTo>
                    <a:lnTo>
                      <a:pt x="677640" y="8056038"/>
                    </a:lnTo>
                    <a:lnTo>
                      <a:pt x="708661" y="8088193"/>
                    </a:lnTo>
                    <a:lnTo>
                      <a:pt x="740253" y="8119786"/>
                    </a:lnTo>
                    <a:lnTo>
                      <a:pt x="772408" y="8150806"/>
                    </a:lnTo>
                    <a:lnTo>
                      <a:pt x="805118" y="8181248"/>
                    </a:lnTo>
                    <a:lnTo>
                      <a:pt x="838375" y="8211101"/>
                    </a:lnTo>
                    <a:lnTo>
                      <a:pt x="872169" y="8240358"/>
                    </a:lnTo>
                    <a:lnTo>
                      <a:pt x="906494" y="8269011"/>
                    </a:lnTo>
                    <a:lnTo>
                      <a:pt x="941340" y="8297051"/>
                    </a:lnTo>
                    <a:lnTo>
                      <a:pt x="976699" y="8324470"/>
                    </a:lnTo>
                    <a:lnTo>
                      <a:pt x="1012563" y="8351260"/>
                    </a:lnTo>
                    <a:lnTo>
                      <a:pt x="1048924" y="8377411"/>
                    </a:lnTo>
                    <a:lnTo>
                      <a:pt x="1085773" y="8402917"/>
                    </a:lnTo>
                    <a:lnTo>
                      <a:pt x="1123103" y="8427769"/>
                    </a:lnTo>
                    <a:lnTo>
                      <a:pt x="1160904" y="8451958"/>
                    </a:lnTo>
                    <a:lnTo>
                      <a:pt x="1199169" y="8475477"/>
                    </a:lnTo>
                    <a:lnTo>
                      <a:pt x="1237888" y="8498316"/>
                    </a:lnTo>
                    <a:lnTo>
                      <a:pt x="1277055" y="8520468"/>
                    </a:lnTo>
                    <a:lnTo>
                      <a:pt x="1316661" y="8541925"/>
                    </a:lnTo>
                    <a:lnTo>
                      <a:pt x="1356697" y="8562677"/>
                    </a:lnTo>
                    <a:lnTo>
                      <a:pt x="1397155" y="8582717"/>
                    </a:lnTo>
                    <a:lnTo>
                      <a:pt x="1438026" y="8602037"/>
                    </a:lnTo>
                    <a:lnTo>
                      <a:pt x="1479303" y="8620627"/>
                    </a:lnTo>
                    <a:lnTo>
                      <a:pt x="1520978" y="8638481"/>
                    </a:lnTo>
                    <a:lnTo>
                      <a:pt x="1563041" y="8655589"/>
                    </a:lnTo>
                    <a:lnTo>
                      <a:pt x="1605485" y="8671943"/>
                    </a:lnTo>
                    <a:lnTo>
                      <a:pt x="1648301" y="8687536"/>
                    </a:lnTo>
                    <a:lnTo>
                      <a:pt x="1691481" y="8702358"/>
                    </a:lnTo>
                    <a:lnTo>
                      <a:pt x="1735017" y="8716401"/>
                    </a:lnTo>
                    <a:lnTo>
                      <a:pt x="1778900" y="8729658"/>
                    </a:lnTo>
                    <a:lnTo>
                      <a:pt x="1823122" y="8742119"/>
                    </a:lnTo>
                    <a:lnTo>
                      <a:pt x="1867675" y="8753777"/>
                    </a:lnTo>
                    <a:lnTo>
                      <a:pt x="1912551" y="8764623"/>
                    </a:lnTo>
                    <a:lnTo>
                      <a:pt x="1957741" y="8774650"/>
                    </a:lnTo>
                    <a:lnTo>
                      <a:pt x="2003237" y="8783847"/>
                    </a:lnTo>
                    <a:lnTo>
                      <a:pt x="2049031" y="8792209"/>
                    </a:lnTo>
                    <a:lnTo>
                      <a:pt x="2095114" y="8799725"/>
                    </a:lnTo>
                    <a:lnTo>
                      <a:pt x="2141478" y="8806388"/>
                    </a:lnTo>
                    <a:lnTo>
                      <a:pt x="2188115" y="8812189"/>
                    </a:lnTo>
                    <a:lnTo>
                      <a:pt x="2235017" y="8817121"/>
                    </a:lnTo>
                    <a:lnTo>
                      <a:pt x="2282174" y="8821175"/>
                    </a:lnTo>
                    <a:lnTo>
                      <a:pt x="2329580" y="8824342"/>
                    </a:lnTo>
                    <a:lnTo>
                      <a:pt x="2377225" y="8826615"/>
                    </a:lnTo>
                    <a:lnTo>
                      <a:pt x="2425102" y="8827984"/>
                    </a:lnTo>
                    <a:lnTo>
                      <a:pt x="2473202" y="8828443"/>
                    </a:lnTo>
                    <a:lnTo>
                      <a:pt x="11928348" y="8828443"/>
                    </a:lnTo>
                    <a:lnTo>
                      <a:pt x="11976448" y="8827984"/>
                    </a:lnTo>
                    <a:lnTo>
                      <a:pt x="12024325" y="8826615"/>
                    </a:lnTo>
                    <a:lnTo>
                      <a:pt x="12071970" y="8824342"/>
                    </a:lnTo>
                    <a:lnTo>
                      <a:pt x="12119376" y="8821175"/>
                    </a:lnTo>
                    <a:lnTo>
                      <a:pt x="12166533" y="8817121"/>
                    </a:lnTo>
                    <a:lnTo>
                      <a:pt x="12213435" y="8812189"/>
                    </a:lnTo>
                    <a:lnTo>
                      <a:pt x="12260072" y="8806388"/>
                    </a:lnTo>
                    <a:lnTo>
                      <a:pt x="12306436" y="8799725"/>
                    </a:lnTo>
                    <a:lnTo>
                      <a:pt x="12352519" y="8792209"/>
                    </a:lnTo>
                    <a:lnTo>
                      <a:pt x="12398313" y="8783847"/>
                    </a:lnTo>
                    <a:lnTo>
                      <a:pt x="12443809" y="8774650"/>
                    </a:lnTo>
                    <a:lnTo>
                      <a:pt x="12488999" y="8764623"/>
                    </a:lnTo>
                    <a:lnTo>
                      <a:pt x="12533875" y="8753777"/>
                    </a:lnTo>
                    <a:lnTo>
                      <a:pt x="12578428" y="8742119"/>
                    </a:lnTo>
                    <a:lnTo>
                      <a:pt x="12622650" y="8729658"/>
                    </a:lnTo>
                    <a:lnTo>
                      <a:pt x="12666533" y="8716401"/>
                    </a:lnTo>
                    <a:lnTo>
                      <a:pt x="12710069" y="8702358"/>
                    </a:lnTo>
                    <a:lnTo>
                      <a:pt x="12753249" y="8687536"/>
                    </a:lnTo>
                    <a:lnTo>
                      <a:pt x="12796065" y="8671943"/>
                    </a:lnTo>
                    <a:lnTo>
                      <a:pt x="12838509" y="8655589"/>
                    </a:lnTo>
                    <a:lnTo>
                      <a:pt x="12880572" y="8638481"/>
                    </a:lnTo>
                    <a:lnTo>
                      <a:pt x="12922247" y="8620627"/>
                    </a:lnTo>
                    <a:lnTo>
                      <a:pt x="12963524" y="8602037"/>
                    </a:lnTo>
                    <a:lnTo>
                      <a:pt x="13004396" y="8582717"/>
                    </a:lnTo>
                    <a:lnTo>
                      <a:pt x="13044853" y="8562677"/>
                    </a:lnTo>
                    <a:lnTo>
                      <a:pt x="13084889" y="8541925"/>
                    </a:lnTo>
                    <a:lnTo>
                      <a:pt x="13124495" y="8520468"/>
                    </a:lnTo>
                    <a:lnTo>
                      <a:pt x="13163662" y="8498316"/>
                    </a:lnTo>
                    <a:lnTo>
                      <a:pt x="13202381" y="8475477"/>
                    </a:lnTo>
                    <a:lnTo>
                      <a:pt x="13240646" y="8451958"/>
                    </a:lnTo>
                    <a:lnTo>
                      <a:pt x="13278447" y="8427769"/>
                    </a:lnTo>
                    <a:lnTo>
                      <a:pt x="13315777" y="8402917"/>
                    </a:lnTo>
                    <a:lnTo>
                      <a:pt x="13352626" y="8377411"/>
                    </a:lnTo>
                    <a:lnTo>
                      <a:pt x="13388987" y="8351260"/>
                    </a:lnTo>
                    <a:lnTo>
                      <a:pt x="13424851" y="8324470"/>
                    </a:lnTo>
                    <a:lnTo>
                      <a:pt x="13460210" y="8297051"/>
                    </a:lnTo>
                    <a:lnTo>
                      <a:pt x="13495056" y="8269011"/>
                    </a:lnTo>
                    <a:lnTo>
                      <a:pt x="13529381" y="8240358"/>
                    </a:lnTo>
                    <a:lnTo>
                      <a:pt x="13563175" y="8211101"/>
                    </a:lnTo>
                    <a:lnTo>
                      <a:pt x="13596432" y="8181248"/>
                    </a:lnTo>
                    <a:lnTo>
                      <a:pt x="13629142" y="8150806"/>
                    </a:lnTo>
                    <a:lnTo>
                      <a:pt x="13661297" y="8119786"/>
                    </a:lnTo>
                    <a:lnTo>
                      <a:pt x="13692889" y="8088193"/>
                    </a:lnTo>
                    <a:lnTo>
                      <a:pt x="13723910" y="8056038"/>
                    </a:lnTo>
                    <a:lnTo>
                      <a:pt x="13754352" y="8023328"/>
                    </a:lnTo>
                    <a:lnTo>
                      <a:pt x="13784205" y="7990072"/>
                    </a:lnTo>
                    <a:lnTo>
                      <a:pt x="13813463" y="7956277"/>
                    </a:lnTo>
                    <a:lnTo>
                      <a:pt x="13842115" y="7921953"/>
                    </a:lnTo>
                    <a:lnTo>
                      <a:pt x="13870156" y="7887107"/>
                    </a:lnTo>
                    <a:lnTo>
                      <a:pt x="13897575" y="7851748"/>
                    </a:lnTo>
                    <a:lnTo>
                      <a:pt x="13924364" y="7815884"/>
                    </a:lnTo>
                    <a:lnTo>
                      <a:pt x="13950516" y="7779523"/>
                    </a:lnTo>
                    <a:lnTo>
                      <a:pt x="13976022" y="7742674"/>
                    </a:lnTo>
                    <a:lnTo>
                      <a:pt x="14000874" y="7705344"/>
                    </a:lnTo>
                    <a:lnTo>
                      <a:pt x="14025064" y="7667543"/>
                    </a:lnTo>
                    <a:lnTo>
                      <a:pt x="14048582" y="7629278"/>
                    </a:lnTo>
                    <a:lnTo>
                      <a:pt x="14071422" y="7590558"/>
                    </a:lnTo>
                    <a:lnTo>
                      <a:pt x="14093574" y="7551392"/>
                    </a:lnTo>
                    <a:lnTo>
                      <a:pt x="14115030" y="7511786"/>
                    </a:lnTo>
                    <a:lnTo>
                      <a:pt x="14135783" y="7471750"/>
                    </a:lnTo>
                    <a:lnTo>
                      <a:pt x="14155823" y="7431292"/>
                    </a:lnTo>
                    <a:lnTo>
                      <a:pt x="14175143" y="7390421"/>
                    </a:lnTo>
                    <a:lnTo>
                      <a:pt x="14193733" y="7349143"/>
                    </a:lnTo>
                    <a:lnTo>
                      <a:pt x="14211587" y="7307469"/>
                    </a:lnTo>
                    <a:lnTo>
                      <a:pt x="14228695" y="7265406"/>
                    </a:lnTo>
                    <a:lnTo>
                      <a:pt x="14245050" y="7222962"/>
                    </a:lnTo>
                    <a:lnTo>
                      <a:pt x="14260642" y="7180146"/>
                    </a:lnTo>
                    <a:lnTo>
                      <a:pt x="14275464" y="7136966"/>
                    </a:lnTo>
                    <a:lnTo>
                      <a:pt x="14289508" y="7093430"/>
                    </a:lnTo>
                    <a:lnTo>
                      <a:pt x="14302765" y="7049546"/>
                    </a:lnTo>
                    <a:lnTo>
                      <a:pt x="14315226" y="7005324"/>
                    </a:lnTo>
                    <a:lnTo>
                      <a:pt x="14326884" y="6960770"/>
                    </a:lnTo>
                    <a:lnTo>
                      <a:pt x="14337731" y="6915894"/>
                    </a:lnTo>
                    <a:lnTo>
                      <a:pt x="14347757" y="6870704"/>
                    </a:lnTo>
                    <a:lnTo>
                      <a:pt x="14356955" y="6825208"/>
                    </a:lnTo>
                    <a:lnTo>
                      <a:pt x="14365316" y="6779414"/>
                    </a:lnTo>
                    <a:lnTo>
                      <a:pt x="14372832" y="6733331"/>
                    </a:lnTo>
                    <a:lnTo>
                      <a:pt x="14379495" y="6686966"/>
                    </a:lnTo>
                    <a:lnTo>
                      <a:pt x="14385297" y="6640329"/>
                    </a:lnTo>
                    <a:lnTo>
                      <a:pt x="14390229" y="6593427"/>
                    </a:lnTo>
                    <a:lnTo>
                      <a:pt x="14394283" y="6546269"/>
                    </a:lnTo>
                    <a:lnTo>
                      <a:pt x="14397450" y="6498863"/>
                    </a:lnTo>
                    <a:lnTo>
                      <a:pt x="14399722" y="6451218"/>
                    </a:lnTo>
                    <a:lnTo>
                      <a:pt x="14401092" y="6403341"/>
                    </a:lnTo>
                    <a:lnTo>
                      <a:pt x="14401551" y="6355241"/>
                    </a:lnTo>
                    <a:lnTo>
                      <a:pt x="14401551" y="0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4">
                <a:extLst>
                  <a:ext uri="{FF2B5EF4-FFF2-40B4-BE49-F238E27FC236}">
                    <a16:creationId xmlns:a16="http://schemas.microsoft.com/office/drawing/2014/main" id="{30BCBB52-92BE-44B6-8A36-808D06463D1E}"/>
                  </a:ext>
                </a:extLst>
              </p:cNvPr>
              <p:cNvSpPr/>
              <p:nvPr/>
            </p:nvSpPr>
            <p:spPr>
              <a:xfrm>
                <a:off x="1290171" y="1240051"/>
                <a:ext cx="9309735" cy="8829040"/>
              </a:xfrm>
              <a:custGeom>
                <a:avLst/>
                <a:gdLst/>
                <a:ahLst/>
                <a:cxnLst/>
                <a:rect l="l" t="t" r="r" b="b"/>
                <a:pathLst>
                  <a:path w="9309735" h="8829040">
                    <a:moveTo>
                      <a:pt x="5599641" y="0"/>
                    </a:moveTo>
                    <a:lnTo>
                      <a:pt x="0" y="0"/>
                    </a:lnTo>
                    <a:lnTo>
                      <a:pt x="0" y="8828453"/>
                    </a:lnTo>
                    <a:lnTo>
                      <a:pt x="5599641" y="8828453"/>
                    </a:lnTo>
                    <a:lnTo>
                      <a:pt x="5647966" y="8828145"/>
                    </a:lnTo>
                    <a:lnTo>
                      <a:pt x="5696144" y="8827222"/>
                    </a:lnTo>
                    <a:lnTo>
                      <a:pt x="5744170" y="8825690"/>
                    </a:lnTo>
                    <a:lnTo>
                      <a:pt x="5792040" y="8823550"/>
                    </a:lnTo>
                    <a:lnTo>
                      <a:pt x="5839751" y="8820808"/>
                    </a:lnTo>
                    <a:lnTo>
                      <a:pt x="5887300" y="8817466"/>
                    </a:lnTo>
                    <a:lnTo>
                      <a:pt x="5934681" y="8813529"/>
                    </a:lnTo>
                    <a:lnTo>
                      <a:pt x="5981892" y="8809000"/>
                    </a:lnTo>
                    <a:lnTo>
                      <a:pt x="6028929" y="8803883"/>
                    </a:lnTo>
                    <a:lnTo>
                      <a:pt x="6075788" y="8798181"/>
                    </a:lnTo>
                    <a:lnTo>
                      <a:pt x="6122466" y="8791899"/>
                    </a:lnTo>
                    <a:lnTo>
                      <a:pt x="6168958" y="8785041"/>
                    </a:lnTo>
                    <a:lnTo>
                      <a:pt x="6215261" y="8777609"/>
                    </a:lnTo>
                    <a:lnTo>
                      <a:pt x="6261371" y="8769607"/>
                    </a:lnTo>
                    <a:lnTo>
                      <a:pt x="6307285" y="8761040"/>
                    </a:lnTo>
                    <a:lnTo>
                      <a:pt x="6352998" y="8751912"/>
                    </a:lnTo>
                    <a:lnTo>
                      <a:pt x="6398508" y="8742224"/>
                    </a:lnTo>
                    <a:lnTo>
                      <a:pt x="6443810" y="8731983"/>
                    </a:lnTo>
                    <a:lnTo>
                      <a:pt x="6488900" y="8721191"/>
                    </a:lnTo>
                    <a:lnTo>
                      <a:pt x="6533775" y="8709851"/>
                    </a:lnTo>
                    <a:lnTo>
                      <a:pt x="6578432" y="8697969"/>
                    </a:lnTo>
                    <a:lnTo>
                      <a:pt x="6622866" y="8685546"/>
                    </a:lnTo>
                    <a:lnTo>
                      <a:pt x="6667073" y="8672588"/>
                    </a:lnTo>
                    <a:lnTo>
                      <a:pt x="6711050" y="8659098"/>
                    </a:lnTo>
                    <a:lnTo>
                      <a:pt x="6754794" y="8645080"/>
                    </a:lnTo>
                    <a:lnTo>
                      <a:pt x="6798300" y="8630537"/>
                    </a:lnTo>
                    <a:lnTo>
                      <a:pt x="6841564" y="8615472"/>
                    </a:lnTo>
                    <a:lnTo>
                      <a:pt x="6884584" y="8599891"/>
                    </a:lnTo>
                    <a:lnTo>
                      <a:pt x="6927355" y="8583796"/>
                    </a:lnTo>
                    <a:lnTo>
                      <a:pt x="6969874" y="8567192"/>
                    </a:lnTo>
                    <a:lnTo>
                      <a:pt x="7012136" y="8550082"/>
                    </a:lnTo>
                    <a:lnTo>
                      <a:pt x="7054139" y="8532469"/>
                    </a:lnTo>
                    <a:lnTo>
                      <a:pt x="7095877" y="8514358"/>
                    </a:lnTo>
                    <a:lnTo>
                      <a:pt x="7137349" y="8495751"/>
                    </a:lnTo>
                    <a:lnTo>
                      <a:pt x="7178549" y="8476654"/>
                    </a:lnTo>
                    <a:lnTo>
                      <a:pt x="7219475" y="8457070"/>
                    </a:lnTo>
                    <a:lnTo>
                      <a:pt x="7260122" y="8437001"/>
                    </a:lnTo>
                    <a:lnTo>
                      <a:pt x="7300486" y="8416453"/>
                    </a:lnTo>
                    <a:lnTo>
                      <a:pt x="7340565" y="8395429"/>
                    </a:lnTo>
                    <a:lnTo>
                      <a:pt x="7380354" y="8373932"/>
                    </a:lnTo>
                    <a:lnTo>
                      <a:pt x="7419850" y="8351967"/>
                    </a:lnTo>
                    <a:lnTo>
                      <a:pt x="7459048" y="8329537"/>
                    </a:lnTo>
                    <a:lnTo>
                      <a:pt x="7497945" y="8306645"/>
                    </a:lnTo>
                    <a:lnTo>
                      <a:pt x="7536538" y="8283296"/>
                    </a:lnTo>
                    <a:lnTo>
                      <a:pt x="7574822" y="8259493"/>
                    </a:lnTo>
                    <a:lnTo>
                      <a:pt x="7612795" y="8235240"/>
                    </a:lnTo>
                    <a:lnTo>
                      <a:pt x="7650451" y="8210540"/>
                    </a:lnTo>
                    <a:lnTo>
                      <a:pt x="7687788" y="8185398"/>
                    </a:lnTo>
                    <a:lnTo>
                      <a:pt x="7724801" y="8159817"/>
                    </a:lnTo>
                    <a:lnTo>
                      <a:pt x="7761488" y="8133801"/>
                    </a:lnTo>
                    <a:lnTo>
                      <a:pt x="7797844" y="8107354"/>
                    </a:lnTo>
                    <a:lnTo>
                      <a:pt x="7833865" y="8080479"/>
                    </a:lnTo>
                    <a:lnTo>
                      <a:pt x="7869548" y="8053179"/>
                    </a:lnTo>
                    <a:lnTo>
                      <a:pt x="7904889" y="8025460"/>
                    </a:lnTo>
                    <a:lnTo>
                      <a:pt x="7939885" y="7997324"/>
                    </a:lnTo>
                    <a:lnTo>
                      <a:pt x="7974531" y="7968775"/>
                    </a:lnTo>
                    <a:lnTo>
                      <a:pt x="8008824" y="7939818"/>
                    </a:lnTo>
                    <a:lnTo>
                      <a:pt x="8042760" y="7910454"/>
                    </a:lnTo>
                    <a:lnTo>
                      <a:pt x="8076335" y="7880690"/>
                    </a:lnTo>
                    <a:lnTo>
                      <a:pt x="8109547" y="7850527"/>
                    </a:lnTo>
                    <a:lnTo>
                      <a:pt x="8142390" y="7819971"/>
                    </a:lnTo>
                    <a:lnTo>
                      <a:pt x="8174861" y="7789023"/>
                    </a:lnTo>
                    <a:lnTo>
                      <a:pt x="8206957" y="7757690"/>
                    </a:lnTo>
                    <a:lnTo>
                      <a:pt x="8238674" y="7725973"/>
                    </a:lnTo>
                    <a:lnTo>
                      <a:pt x="8270007" y="7693877"/>
                    </a:lnTo>
                    <a:lnTo>
                      <a:pt x="8300954" y="7661406"/>
                    </a:lnTo>
                    <a:lnTo>
                      <a:pt x="8331511" y="7628562"/>
                    </a:lnTo>
                    <a:lnTo>
                      <a:pt x="8361674" y="7595351"/>
                    </a:lnTo>
                    <a:lnTo>
                      <a:pt x="8391438" y="7561775"/>
                    </a:lnTo>
                    <a:lnTo>
                      <a:pt x="8420801" y="7527839"/>
                    </a:lnTo>
                    <a:lnTo>
                      <a:pt x="8449759" y="7493546"/>
                    </a:lnTo>
                    <a:lnTo>
                      <a:pt x="8478307" y="7458900"/>
                    </a:lnTo>
                    <a:lnTo>
                      <a:pt x="8506443" y="7423905"/>
                    </a:lnTo>
                    <a:lnTo>
                      <a:pt x="8534163" y="7388564"/>
                    </a:lnTo>
                    <a:lnTo>
                      <a:pt x="8561462" y="7352880"/>
                    </a:lnTo>
                    <a:lnTo>
                      <a:pt x="8588337" y="7316859"/>
                    </a:lnTo>
                    <a:lnTo>
                      <a:pt x="8614784" y="7280503"/>
                    </a:lnTo>
                    <a:lnTo>
                      <a:pt x="8640800" y="7243817"/>
                    </a:lnTo>
                    <a:lnTo>
                      <a:pt x="8666381" y="7206803"/>
                    </a:lnTo>
                    <a:lnTo>
                      <a:pt x="8691523" y="7169466"/>
                    </a:lnTo>
                    <a:lnTo>
                      <a:pt x="8716222" y="7131810"/>
                    </a:lnTo>
                    <a:lnTo>
                      <a:pt x="8740475" y="7093838"/>
                    </a:lnTo>
                    <a:lnTo>
                      <a:pt x="8764278" y="7055553"/>
                    </a:lnTo>
                    <a:lnTo>
                      <a:pt x="8787627" y="7016961"/>
                    </a:lnTo>
                    <a:lnTo>
                      <a:pt x="8810519" y="6978063"/>
                    </a:lnTo>
                    <a:lnTo>
                      <a:pt x="8832949" y="6938865"/>
                    </a:lnTo>
                    <a:lnTo>
                      <a:pt x="8854915" y="6899369"/>
                    </a:lnTo>
                    <a:lnTo>
                      <a:pt x="8876411" y="6859580"/>
                    </a:lnTo>
                    <a:lnTo>
                      <a:pt x="8897435" y="6819502"/>
                    </a:lnTo>
                    <a:lnTo>
                      <a:pt x="8917983" y="6779137"/>
                    </a:lnTo>
                    <a:lnTo>
                      <a:pt x="8938052" y="6738490"/>
                    </a:lnTo>
                    <a:lnTo>
                      <a:pt x="8957636" y="6697565"/>
                    </a:lnTo>
                    <a:lnTo>
                      <a:pt x="8976733" y="6656364"/>
                    </a:lnTo>
                    <a:lnTo>
                      <a:pt x="8995339" y="6614893"/>
                    </a:lnTo>
                    <a:lnTo>
                      <a:pt x="9013450" y="6573154"/>
                    </a:lnTo>
                    <a:lnTo>
                      <a:pt x="9031063" y="6531152"/>
                    </a:lnTo>
                    <a:lnTo>
                      <a:pt x="9048173" y="6488889"/>
                    </a:lnTo>
                    <a:lnTo>
                      <a:pt x="9064778" y="6446371"/>
                    </a:lnTo>
                    <a:lnTo>
                      <a:pt x="9080873" y="6403600"/>
                    </a:lnTo>
                    <a:lnTo>
                      <a:pt x="9096454" y="6360580"/>
                    </a:lnTo>
                    <a:lnTo>
                      <a:pt x="9111518" y="6317316"/>
                    </a:lnTo>
                    <a:lnTo>
                      <a:pt x="9126061" y="6273810"/>
                    </a:lnTo>
                    <a:lnTo>
                      <a:pt x="9140079" y="6230066"/>
                    </a:lnTo>
                    <a:lnTo>
                      <a:pt x="9153569" y="6186089"/>
                    </a:lnTo>
                    <a:lnTo>
                      <a:pt x="9166527" y="6141882"/>
                    </a:lnTo>
                    <a:lnTo>
                      <a:pt x="9178949" y="6097448"/>
                    </a:lnTo>
                    <a:lnTo>
                      <a:pt x="9190832" y="6052792"/>
                    </a:lnTo>
                    <a:lnTo>
                      <a:pt x="9202171" y="6007917"/>
                    </a:lnTo>
                    <a:lnTo>
                      <a:pt x="9212964" y="5962826"/>
                    </a:lnTo>
                    <a:lnTo>
                      <a:pt x="9223205" y="5917525"/>
                    </a:lnTo>
                    <a:lnTo>
                      <a:pt x="9232892" y="5872015"/>
                    </a:lnTo>
                    <a:lnTo>
                      <a:pt x="9242021" y="5826302"/>
                    </a:lnTo>
                    <a:lnTo>
                      <a:pt x="9250588" y="5780388"/>
                    </a:lnTo>
                    <a:lnTo>
                      <a:pt x="9258589" y="5734278"/>
                    </a:lnTo>
                    <a:lnTo>
                      <a:pt x="9266021" y="5687975"/>
                    </a:lnTo>
                    <a:lnTo>
                      <a:pt x="9272880" y="5641483"/>
                    </a:lnTo>
                    <a:lnTo>
                      <a:pt x="9279162" y="5594806"/>
                    </a:lnTo>
                    <a:lnTo>
                      <a:pt x="9284863" y="5547947"/>
                    </a:lnTo>
                    <a:lnTo>
                      <a:pt x="9289980" y="5500910"/>
                    </a:lnTo>
                    <a:lnTo>
                      <a:pt x="9294509" y="5453699"/>
                    </a:lnTo>
                    <a:lnTo>
                      <a:pt x="9298446" y="5406318"/>
                    </a:lnTo>
                    <a:lnTo>
                      <a:pt x="9301788" y="5358770"/>
                    </a:lnTo>
                    <a:lnTo>
                      <a:pt x="9304530" y="5311059"/>
                    </a:lnTo>
                    <a:lnTo>
                      <a:pt x="9306670" y="5263189"/>
                    </a:lnTo>
                    <a:lnTo>
                      <a:pt x="9308203" y="5215163"/>
                    </a:lnTo>
                    <a:lnTo>
                      <a:pt x="9309125" y="5166986"/>
                    </a:lnTo>
                    <a:lnTo>
                      <a:pt x="9309433" y="5118660"/>
                    </a:lnTo>
                    <a:lnTo>
                      <a:pt x="9309433" y="3709803"/>
                    </a:lnTo>
                    <a:lnTo>
                      <a:pt x="9309125" y="3661477"/>
                    </a:lnTo>
                    <a:lnTo>
                      <a:pt x="9308203" y="3613299"/>
                    </a:lnTo>
                    <a:lnTo>
                      <a:pt x="9306670" y="3565273"/>
                    </a:lnTo>
                    <a:lnTo>
                      <a:pt x="9304530" y="3517403"/>
                    </a:lnTo>
                    <a:lnTo>
                      <a:pt x="9301788" y="3469692"/>
                    </a:lnTo>
                    <a:lnTo>
                      <a:pt x="9298446" y="3422144"/>
                    </a:lnTo>
                    <a:lnTo>
                      <a:pt x="9294509" y="3374762"/>
                    </a:lnTo>
                    <a:lnTo>
                      <a:pt x="9289980" y="3327551"/>
                    </a:lnTo>
                    <a:lnTo>
                      <a:pt x="9284863" y="3280514"/>
                    </a:lnTo>
                    <a:lnTo>
                      <a:pt x="9279162" y="3233655"/>
                    </a:lnTo>
                    <a:lnTo>
                      <a:pt x="9272880" y="3186977"/>
                    </a:lnTo>
                    <a:lnTo>
                      <a:pt x="9266021" y="3140485"/>
                    </a:lnTo>
                    <a:lnTo>
                      <a:pt x="9258589" y="3094182"/>
                    </a:lnTo>
                    <a:lnTo>
                      <a:pt x="9250588" y="3048072"/>
                    </a:lnTo>
                    <a:lnTo>
                      <a:pt x="9242021" y="3002158"/>
                    </a:lnTo>
                    <a:lnTo>
                      <a:pt x="9232892" y="2956444"/>
                    </a:lnTo>
                    <a:lnTo>
                      <a:pt x="9223205" y="2910935"/>
                    </a:lnTo>
                    <a:lnTo>
                      <a:pt x="9212964" y="2865633"/>
                    </a:lnTo>
                    <a:lnTo>
                      <a:pt x="9202171" y="2820542"/>
                    </a:lnTo>
                    <a:lnTo>
                      <a:pt x="9190832" y="2775667"/>
                    </a:lnTo>
                    <a:lnTo>
                      <a:pt x="9178949" y="2731011"/>
                    </a:lnTo>
                    <a:lnTo>
                      <a:pt x="9166527" y="2686577"/>
                    </a:lnTo>
                    <a:lnTo>
                      <a:pt x="9153569" y="2642369"/>
                    </a:lnTo>
                    <a:lnTo>
                      <a:pt x="9140079" y="2598392"/>
                    </a:lnTo>
                    <a:lnTo>
                      <a:pt x="9126061" y="2554648"/>
                    </a:lnTo>
                    <a:lnTo>
                      <a:pt x="9111518" y="2511142"/>
                    </a:lnTo>
                    <a:lnTo>
                      <a:pt x="9096454" y="2467878"/>
                    </a:lnTo>
                    <a:lnTo>
                      <a:pt x="9080873" y="2424858"/>
                    </a:lnTo>
                    <a:lnTo>
                      <a:pt x="9064778" y="2382087"/>
                    </a:lnTo>
                    <a:lnTo>
                      <a:pt x="9048173" y="2339568"/>
                    </a:lnTo>
                    <a:lnTo>
                      <a:pt x="9031063" y="2297306"/>
                    </a:lnTo>
                    <a:lnTo>
                      <a:pt x="9013450" y="2255303"/>
                    </a:lnTo>
                    <a:lnTo>
                      <a:pt x="8995339" y="2213564"/>
                    </a:lnTo>
                    <a:lnTo>
                      <a:pt x="8976733" y="2172093"/>
                    </a:lnTo>
                    <a:lnTo>
                      <a:pt x="8957636" y="2130892"/>
                    </a:lnTo>
                    <a:lnTo>
                      <a:pt x="8938052" y="2089967"/>
                    </a:lnTo>
                    <a:lnTo>
                      <a:pt x="8917983" y="2049319"/>
                    </a:lnTo>
                    <a:lnTo>
                      <a:pt x="8897435" y="2008955"/>
                    </a:lnTo>
                    <a:lnTo>
                      <a:pt x="8876411" y="1968876"/>
                    </a:lnTo>
                    <a:lnTo>
                      <a:pt x="8854915" y="1929087"/>
                    </a:lnTo>
                    <a:lnTo>
                      <a:pt x="8832949" y="1889591"/>
                    </a:lnTo>
                    <a:lnTo>
                      <a:pt x="8810519" y="1850393"/>
                    </a:lnTo>
                    <a:lnTo>
                      <a:pt x="8787627" y="1811495"/>
                    </a:lnTo>
                    <a:lnTo>
                      <a:pt x="8764278" y="1772902"/>
                    </a:lnTo>
                    <a:lnTo>
                      <a:pt x="8740475" y="1734618"/>
                    </a:lnTo>
                    <a:lnTo>
                      <a:pt x="8716222" y="1696646"/>
                    </a:lnTo>
                    <a:lnTo>
                      <a:pt x="8691523" y="1658989"/>
                    </a:lnTo>
                    <a:lnTo>
                      <a:pt x="8666381" y="1621652"/>
                    </a:lnTo>
                    <a:lnTo>
                      <a:pt x="8640800" y="1584638"/>
                    </a:lnTo>
                    <a:lnTo>
                      <a:pt x="8614784" y="1547952"/>
                    </a:lnTo>
                    <a:lnTo>
                      <a:pt x="8588337" y="1511596"/>
                    </a:lnTo>
                    <a:lnTo>
                      <a:pt x="8561462" y="1475574"/>
                    </a:lnTo>
                    <a:lnTo>
                      <a:pt x="8534163" y="1439891"/>
                    </a:lnTo>
                    <a:lnTo>
                      <a:pt x="8506443" y="1404550"/>
                    </a:lnTo>
                    <a:lnTo>
                      <a:pt x="8478307" y="1369554"/>
                    </a:lnTo>
                    <a:lnTo>
                      <a:pt x="8449759" y="1334908"/>
                    </a:lnTo>
                    <a:lnTo>
                      <a:pt x="8420801" y="1300615"/>
                    </a:lnTo>
                    <a:lnTo>
                      <a:pt x="8391438" y="1266679"/>
                    </a:lnTo>
                    <a:lnTo>
                      <a:pt x="8361674" y="1233103"/>
                    </a:lnTo>
                    <a:lnTo>
                      <a:pt x="8331511" y="1199892"/>
                    </a:lnTo>
                    <a:lnTo>
                      <a:pt x="8300954" y="1167049"/>
                    </a:lnTo>
                    <a:lnTo>
                      <a:pt x="8270007" y="1134577"/>
                    </a:lnTo>
                    <a:lnTo>
                      <a:pt x="8238674" y="1102481"/>
                    </a:lnTo>
                    <a:lnTo>
                      <a:pt x="8206957" y="1070764"/>
                    </a:lnTo>
                    <a:lnTo>
                      <a:pt x="8174861" y="1039430"/>
                    </a:lnTo>
                    <a:lnTo>
                      <a:pt x="8142390" y="1008483"/>
                    </a:lnTo>
                    <a:lnTo>
                      <a:pt x="8109547" y="977927"/>
                    </a:lnTo>
                    <a:lnTo>
                      <a:pt x="8076335" y="947764"/>
                    </a:lnTo>
                    <a:lnTo>
                      <a:pt x="8042760" y="917999"/>
                    </a:lnTo>
                    <a:lnTo>
                      <a:pt x="8008824" y="888636"/>
                    </a:lnTo>
                    <a:lnTo>
                      <a:pt x="7974531" y="859678"/>
                    </a:lnTo>
                    <a:lnTo>
                      <a:pt x="7939885" y="831130"/>
                    </a:lnTo>
                    <a:lnTo>
                      <a:pt x="7904889" y="802994"/>
                    </a:lnTo>
                    <a:lnTo>
                      <a:pt x="7869548" y="775274"/>
                    </a:lnTo>
                    <a:lnTo>
                      <a:pt x="7833865" y="747975"/>
                    </a:lnTo>
                    <a:lnTo>
                      <a:pt x="7797844" y="721100"/>
                    </a:lnTo>
                    <a:lnTo>
                      <a:pt x="7761488" y="694652"/>
                    </a:lnTo>
                    <a:lnTo>
                      <a:pt x="7724801" y="668636"/>
                    </a:lnTo>
                    <a:lnTo>
                      <a:pt x="7687788" y="643055"/>
                    </a:lnTo>
                    <a:lnTo>
                      <a:pt x="7650451" y="617913"/>
                    </a:lnTo>
                    <a:lnTo>
                      <a:pt x="7612795" y="593214"/>
                    </a:lnTo>
                    <a:lnTo>
                      <a:pt x="7574822" y="568960"/>
                    </a:lnTo>
                    <a:lnTo>
                      <a:pt x="7536538" y="545157"/>
                    </a:lnTo>
                    <a:lnTo>
                      <a:pt x="7497945" y="521808"/>
                    </a:lnTo>
                    <a:lnTo>
                      <a:pt x="7459048" y="498917"/>
                    </a:lnTo>
                    <a:lnTo>
                      <a:pt x="7419850" y="476486"/>
                    </a:lnTo>
                    <a:lnTo>
                      <a:pt x="7380354" y="454521"/>
                    </a:lnTo>
                    <a:lnTo>
                      <a:pt x="7340565" y="433024"/>
                    </a:lnTo>
                    <a:lnTo>
                      <a:pt x="7300486" y="412000"/>
                    </a:lnTo>
                    <a:lnTo>
                      <a:pt x="7260122" y="391451"/>
                    </a:lnTo>
                    <a:lnTo>
                      <a:pt x="7219475" y="371383"/>
                    </a:lnTo>
                    <a:lnTo>
                      <a:pt x="7178549" y="351799"/>
                    </a:lnTo>
                    <a:lnTo>
                      <a:pt x="7137349" y="332701"/>
                    </a:lnTo>
                    <a:lnTo>
                      <a:pt x="7095877" y="314095"/>
                    </a:lnTo>
                    <a:lnTo>
                      <a:pt x="7054139" y="295984"/>
                    </a:lnTo>
                    <a:lnTo>
                      <a:pt x="7012136" y="278371"/>
                    </a:lnTo>
                    <a:lnTo>
                      <a:pt x="6969874" y="261261"/>
                    </a:lnTo>
                    <a:lnTo>
                      <a:pt x="6927355" y="244656"/>
                    </a:lnTo>
                    <a:lnTo>
                      <a:pt x="6884584" y="228562"/>
                    </a:lnTo>
                    <a:lnTo>
                      <a:pt x="6841564" y="212980"/>
                    </a:lnTo>
                    <a:lnTo>
                      <a:pt x="6798300" y="197916"/>
                    </a:lnTo>
                    <a:lnTo>
                      <a:pt x="6754794" y="183373"/>
                    </a:lnTo>
                    <a:lnTo>
                      <a:pt x="6711050" y="169355"/>
                    </a:lnTo>
                    <a:lnTo>
                      <a:pt x="6667073" y="155864"/>
                    </a:lnTo>
                    <a:lnTo>
                      <a:pt x="6622866" y="142906"/>
                    </a:lnTo>
                    <a:lnTo>
                      <a:pt x="6578432" y="130484"/>
                    </a:lnTo>
                    <a:lnTo>
                      <a:pt x="6533775" y="118601"/>
                    </a:lnTo>
                    <a:lnTo>
                      <a:pt x="6488900" y="107262"/>
                    </a:lnTo>
                    <a:lnTo>
                      <a:pt x="6443810" y="96470"/>
                    </a:lnTo>
                    <a:lnTo>
                      <a:pt x="6398508" y="86228"/>
                    </a:lnTo>
                    <a:lnTo>
                      <a:pt x="6352998" y="76541"/>
                    </a:lnTo>
                    <a:lnTo>
                      <a:pt x="6307285" y="67412"/>
                    </a:lnTo>
                    <a:lnTo>
                      <a:pt x="6261371" y="58845"/>
                    </a:lnTo>
                    <a:lnTo>
                      <a:pt x="6215261" y="50844"/>
                    </a:lnTo>
                    <a:lnTo>
                      <a:pt x="6168958" y="43412"/>
                    </a:lnTo>
                    <a:lnTo>
                      <a:pt x="6122466" y="36553"/>
                    </a:lnTo>
                    <a:lnTo>
                      <a:pt x="6075788" y="30271"/>
                    </a:lnTo>
                    <a:lnTo>
                      <a:pt x="6028929" y="24570"/>
                    </a:lnTo>
                    <a:lnTo>
                      <a:pt x="5981892" y="19453"/>
                    </a:lnTo>
                    <a:lnTo>
                      <a:pt x="5934681" y="14924"/>
                    </a:lnTo>
                    <a:lnTo>
                      <a:pt x="5887300" y="10987"/>
                    </a:lnTo>
                    <a:lnTo>
                      <a:pt x="5839751" y="7645"/>
                    </a:lnTo>
                    <a:lnTo>
                      <a:pt x="5792040" y="4903"/>
                    </a:lnTo>
                    <a:lnTo>
                      <a:pt x="5744170" y="2763"/>
                    </a:lnTo>
                    <a:lnTo>
                      <a:pt x="5696144" y="1230"/>
                    </a:lnTo>
                    <a:lnTo>
                      <a:pt x="5647966" y="308"/>
                    </a:lnTo>
                    <a:lnTo>
                      <a:pt x="5599641" y="0"/>
                    </a:lnTo>
                    <a:close/>
                  </a:path>
                </a:pathLst>
              </a:custGeom>
              <a:solidFill>
                <a:srgbClr val="E3E3E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5">
                <a:extLst>
                  <a:ext uri="{FF2B5EF4-FFF2-40B4-BE49-F238E27FC236}">
                    <a16:creationId xmlns:a16="http://schemas.microsoft.com/office/drawing/2014/main" id="{F77BB3B6-A766-9948-C451-0FD6ED72AC8E}"/>
                  </a:ext>
                </a:extLst>
              </p:cNvPr>
              <p:cNvSpPr/>
              <p:nvPr/>
            </p:nvSpPr>
            <p:spPr>
              <a:xfrm>
                <a:off x="1290173" y="5654278"/>
                <a:ext cx="5885815" cy="4414520"/>
              </a:xfrm>
              <a:custGeom>
                <a:avLst/>
                <a:gdLst/>
                <a:ahLst/>
                <a:cxnLst/>
                <a:rect l="l" t="t" r="r" b="b"/>
                <a:pathLst>
                  <a:path w="5885815" h="4414520">
                    <a:moveTo>
                      <a:pt x="1471410" y="0"/>
                    </a:moveTo>
                    <a:lnTo>
                      <a:pt x="0" y="1471410"/>
                    </a:lnTo>
                    <a:lnTo>
                      <a:pt x="0" y="4414221"/>
                    </a:lnTo>
                    <a:lnTo>
                      <a:pt x="5885632" y="4414221"/>
                    </a:lnTo>
                    <a:lnTo>
                      <a:pt x="1471410" y="0"/>
                    </a:lnTo>
                    <a:close/>
                  </a:path>
                </a:pathLst>
              </a:custGeom>
              <a:solidFill>
                <a:srgbClr val="D2D2D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6">
                <a:extLst>
                  <a:ext uri="{FF2B5EF4-FFF2-40B4-BE49-F238E27FC236}">
                    <a16:creationId xmlns:a16="http://schemas.microsoft.com/office/drawing/2014/main" id="{A05CB591-51C1-0116-12E8-B5D7EB6BD283}"/>
                  </a:ext>
                </a:extLst>
              </p:cNvPr>
              <p:cNvSpPr/>
              <p:nvPr/>
            </p:nvSpPr>
            <p:spPr>
              <a:xfrm>
                <a:off x="1290173" y="1240051"/>
                <a:ext cx="5885815" cy="4414520"/>
              </a:xfrm>
              <a:custGeom>
                <a:avLst/>
                <a:gdLst/>
                <a:ahLst/>
                <a:cxnLst/>
                <a:rect l="l" t="t" r="r" b="b"/>
                <a:pathLst>
                  <a:path w="5885815" h="4414520">
                    <a:moveTo>
                      <a:pt x="5885632" y="0"/>
                    </a:moveTo>
                    <a:lnTo>
                      <a:pt x="0" y="0"/>
                    </a:lnTo>
                    <a:lnTo>
                      <a:pt x="0" y="2942821"/>
                    </a:lnTo>
                    <a:lnTo>
                      <a:pt x="1471410" y="4414221"/>
                    </a:lnTo>
                    <a:lnTo>
                      <a:pt x="5885632" y="0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7">
                <a:extLst>
                  <a:ext uri="{FF2B5EF4-FFF2-40B4-BE49-F238E27FC236}">
                    <a16:creationId xmlns:a16="http://schemas.microsoft.com/office/drawing/2014/main" id="{D116E0E9-F0DF-EA03-52FC-1AC03579390B}"/>
                  </a:ext>
                </a:extLst>
              </p:cNvPr>
              <p:cNvSpPr/>
              <p:nvPr/>
            </p:nvSpPr>
            <p:spPr>
              <a:xfrm>
                <a:off x="1290173" y="4182870"/>
                <a:ext cx="1471930" cy="2943225"/>
              </a:xfrm>
              <a:custGeom>
                <a:avLst/>
                <a:gdLst/>
                <a:ahLst/>
                <a:cxnLst/>
                <a:rect l="l" t="t" r="r" b="b"/>
                <a:pathLst>
                  <a:path w="1471930" h="2943225">
                    <a:moveTo>
                      <a:pt x="0" y="0"/>
                    </a:moveTo>
                    <a:lnTo>
                      <a:pt x="0" y="2942821"/>
                    </a:lnTo>
                    <a:lnTo>
                      <a:pt x="1471410" y="14714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3E3E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8" name="Rectangle 15">
              <a:extLst>
                <a:ext uri="{FF2B5EF4-FFF2-40B4-BE49-F238E27FC236}">
                  <a16:creationId xmlns:a16="http://schemas.microsoft.com/office/drawing/2014/main" id="{5CA8B937-7039-5E03-C5DB-943E253294FF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  <p:grpSp>
        <p:nvGrpSpPr>
          <p:cNvPr id="55" name="Group 22">
            <a:extLst>
              <a:ext uri="{FF2B5EF4-FFF2-40B4-BE49-F238E27FC236}">
                <a16:creationId xmlns:a16="http://schemas.microsoft.com/office/drawing/2014/main" id="{0C1037A7-6D55-B232-2582-0D5B73A6F343}"/>
              </a:ext>
            </a:extLst>
          </p:cNvPr>
          <p:cNvGrpSpPr/>
          <p:nvPr/>
        </p:nvGrpSpPr>
        <p:grpSpPr>
          <a:xfrm>
            <a:off x="608997" y="6172200"/>
            <a:ext cx="10974007" cy="574042"/>
            <a:chOff x="560768" y="6172200"/>
            <a:chExt cx="10974007" cy="574042"/>
          </a:xfrm>
        </p:grpSpPr>
        <p:pic>
          <p:nvPicPr>
            <p:cNvPr id="56" name="Graphic 20">
              <a:extLst>
                <a:ext uri="{FF2B5EF4-FFF2-40B4-BE49-F238E27FC236}">
                  <a16:creationId xmlns:a16="http://schemas.microsoft.com/office/drawing/2014/main" id="{D16510B8-88A7-1550-0223-3B1E3490F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0965767" y="6313582"/>
              <a:ext cx="569008" cy="291278"/>
            </a:xfrm>
            <a:prstGeom prst="rect">
              <a:avLst/>
            </a:prstGeom>
          </p:spPr>
        </p:pic>
        <p:sp>
          <p:nvSpPr>
            <p:cNvPr id="57" name="Freeform 43">
              <a:extLst>
                <a:ext uri="{FF2B5EF4-FFF2-40B4-BE49-F238E27FC236}">
                  <a16:creationId xmlns:a16="http://schemas.microsoft.com/office/drawing/2014/main" id="{78F6D3DD-6BB5-267E-2889-776C95168DFA}"/>
                </a:ext>
              </a:extLst>
            </p:cNvPr>
            <p:cNvSpPr/>
            <p:nvPr/>
          </p:nvSpPr>
          <p:spPr>
            <a:xfrm>
              <a:off x="560768" y="6172200"/>
              <a:ext cx="1162705" cy="574042"/>
            </a:xfrm>
            <a:custGeom>
              <a:avLst/>
              <a:gdLst/>
              <a:ahLst/>
              <a:cxnLst/>
              <a:rect l="l" t="t" r="r" b="b"/>
              <a:pathLst>
                <a:path w="1771066" h="874398">
                  <a:moveTo>
                    <a:pt x="0" y="0"/>
                  </a:moveTo>
                  <a:lnTo>
                    <a:pt x="1771066" y="0"/>
                  </a:lnTo>
                  <a:lnTo>
                    <a:pt x="1771066" y="874398"/>
                  </a:lnTo>
                  <a:lnTo>
                    <a:pt x="0" y="8743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89604" t="-258307" r="-55801" b="-263087"/>
              </a:stretch>
            </a:blipFill>
          </p:spPr>
          <p:txBody>
            <a:bodyPr/>
            <a:lstStyle/>
            <a:p>
              <a:endParaRPr lang="ar-EG"/>
            </a:p>
          </p:txBody>
        </p:sp>
      </p:grpSp>
      <p:grpSp>
        <p:nvGrpSpPr>
          <p:cNvPr id="58" name="Group 31">
            <a:extLst>
              <a:ext uri="{FF2B5EF4-FFF2-40B4-BE49-F238E27FC236}">
                <a16:creationId xmlns:a16="http://schemas.microsoft.com/office/drawing/2014/main" id="{4CDF8CB6-8197-0202-EE44-E0054A4C10D9}"/>
              </a:ext>
            </a:extLst>
          </p:cNvPr>
          <p:cNvGrpSpPr/>
          <p:nvPr/>
        </p:nvGrpSpPr>
        <p:grpSpPr>
          <a:xfrm>
            <a:off x="8249885" y="777390"/>
            <a:ext cx="3500834" cy="573893"/>
            <a:chOff x="7446210" y="714375"/>
            <a:chExt cx="4136187" cy="636908"/>
          </a:xfrm>
        </p:grpSpPr>
        <p:grpSp>
          <p:nvGrpSpPr>
            <p:cNvPr id="59" name="Group 23">
              <a:extLst>
                <a:ext uri="{FF2B5EF4-FFF2-40B4-BE49-F238E27FC236}">
                  <a16:creationId xmlns:a16="http://schemas.microsoft.com/office/drawing/2014/main" id="{FC6B8E06-F4E2-D1CA-B44A-628B9FC16489}"/>
                </a:ext>
              </a:extLst>
            </p:cNvPr>
            <p:cNvGrpSpPr/>
            <p:nvPr/>
          </p:nvGrpSpPr>
          <p:grpSpPr>
            <a:xfrm>
              <a:off x="9648936" y="714375"/>
              <a:ext cx="1933461" cy="636908"/>
              <a:chOff x="7204568" y="1444031"/>
              <a:chExt cx="820290" cy="969687"/>
            </a:xfrm>
          </p:grpSpPr>
          <p:sp>
            <p:nvSpPr>
              <p:cNvPr id="61" name="Rectangle: Rounded Corners 24">
                <a:extLst>
                  <a:ext uri="{FF2B5EF4-FFF2-40B4-BE49-F238E27FC236}">
                    <a16:creationId xmlns:a16="http://schemas.microsoft.com/office/drawing/2014/main" id="{DB4ACD32-9475-E5EE-12CF-64635B769AB9}"/>
                  </a:ext>
                </a:extLst>
              </p:cNvPr>
              <p:cNvSpPr/>
              <p:nvPr/>
            </p:nvSpPr>
            <p:spPr>
              <a:xfrm>
                <a:off x="7204569" y="1444031"/>
                <a:ext cx="820289" cy="969687"/>
              </a:xfrm>
              <a:prstGeom prst="roundRect">
                <a:avLst>
                  <a:gd name="adj" fmla="val 18443"/>
                </a:avLst>
              </a:prstGeom>
              <a:solidFill>
                <a:schemeClr val="accent1"/>
              </a:solidFill>
              <a:ln>
                <a:solidFill>
                  <a:schemeClr val="accent6">
                    <a:lumMod val="50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EG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jawal Medium" panose="00000600000000000000" charset="-78"/>
                  <a:cs typeface="Tajawal Medium" panose="00000600000000000000" charset="-78"/>
                </a:endParaRPr>
              </a:p>
            </p:txBody>
          </p:sp>
          <p:grpSp>
            <p:nvGrpSpPr>
              <p:cNvPr id="62" name="Group 25">
                <a:extLst>
                  <a:ext uri="{FF2B5EF4-FFF2-40B4-BE49-F238E27FC236}">
                    <a16:creationId xmlns:a16="http://schemas.microsoft.com/office/drawing/2014/main" id="{B77CE1DA-F9BC-535B-869E-9F10715B888B}"/>
                  </a:ext>
                </a:extLst>
              </p:cNvPr>
              <p:cNvGrpSpPr/>
              <p:nvPr/>
            </p:nvGrpSpPr>
            <p:grpSpPr>
              <a:xfrm>
                <a:off x="7204568" y="1585639"/>
                <a:ext cx="765642" cy="686469"/>
                <a:chOff x="7204568" y="1567440"/>
                <a:chExt cx="765642" cy="686469"/>
              </a:xfrm>
            </p:grpSpPr>
            <p:pic>
              <p:nvPicPr>
                <p:cNvPr id="63" name="Graphic 26">
                  <a:extLst>
                    <a:ext uri="{FF2B5EF4-FFF2-40B4-BE49-F238E27FC236}">
                      <a16:creationId xmlns:a16="http://schemas.microsoft.com/office/drawing/2014/main" id="{C00E8A90-EC79-ECD9-8EE0-53B9869C30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/>
              </p:blipFill>
              <p:spPr>
                <a:xfrm>
                  <a:off x="7778918" y="1567440"/>
                  <a:ext cx="191292" cy="686469"/>
                </a:xfrm>
                <a:prstGeom prst="rect">
                  <a:avLst/>
                </a:prstGeom>
              </p:spPr>
            </p:pic>
            <p:sp>
              <p:nvSpPr>
                <p:cNvPr id="64" name="TextBox 27">
                  <a:extLst>
                    <a:ext uri="{FF2B5EF4-FFF2-40B4-BE49-F238E27FC236}">
                      <a16:creationId xmlns:a16="http://schemas.microsoft.com/office/drawing/2014/main" id="{74EEE5C4-E88A-E8F3-95A9-062450EC8F32}"/>
                    </a:ext>
                  </a:extLst>
                </p:cNvPr>
                <p:cNvSpPr txBox="1"/>
                <p:nvPr/>
              </p:nvSpPr>
              <p:spPr>
                <a:xfrm>
                  <a:off x="7204568" y="1676380"/>
                  <a:ext cx="546844" cy="468588"/>
                </a:xfrm>
                <a:prstGeom prst="rect">
                  <a:avLst/>
                </a:prstGeom>
                <a:noFill/>
              </p:spPr>
              <p:txBody>
                <a:bodyPr wrap="square" rtlCol="1" anchor="ctr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EG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Tajawal Medium" panose="00000600000000000000" charset="-78"/>
                      <a:cs typeface="Tajawal Medium" panose="00000600000000000000" charset="-78"/>
                    </a:rPr>
                    <a:t>رمز الفريق : </a:t>
                  </a:r>
                </a:p>
              </p:txBody>
            </p:sp>
          </p:grpSp>
        </p:grpSp>
        <p:sp>
          <p:nvSpPr>
            <p:cNvPr id="60" name="Rectangle: Rounded Corners 29">
              <a:extLst>
                <a:ext uri="{FF2B5EF4-FFF2-40B4-BE49-F238E27FC236}">
                  <a16:creationId xmlns:a16="http://schemas.microsoft.com/office/drawing/2014/main" id="{873CBE40-0A20-F5CD-D258-28461ACE68D7}"/>
                </a:ext>
              </a:extLst>
            </p:cNvPr>
            <p:cNvSpPr/>
            <p:nvPr/>
          </p:nvSpPr>
          <p:spPr>
            <a:xfrm>
              <a:off x="7446210" y="714375"/>
              <a:ext cx="2137891" cy="636908"/>
            </a:xfrm>
            <a:prstGeom prst="roundRect">
              <a:avLst>
                <a:gd name="adj" fmla="val 1844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EG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endParaRPr>
            </a:p>
          </p:txBody>
        </p:sp>
      </p:grpSp>
      <p:sp>
        <p:nvSpPr>
          <p:cNvPr id="65" name="Rectangle: Rounded Corners 32">
            <a:extLst>
              <a:ext uri="{FF2B5EF4-FFF2-40B4-BE49-F238E27FC236}">
                <a16:creationId xmlns:a16="http://schemas.microsoft.com/office/drawing/2014/main" id="{8C288265-53E8-5B0E-B479-1F92F3A75859}"/>
              </a:ext>
            </a:extLst>
          </p:cNvPr>
          <p:cNvSpPr/>
          <p:nvPr/>
        </p:nvSpPr>
        <p:spPr>
          <a:xfrm>
            <a:off x="8115300" y="1491765"/>
            <a:ext cx="3467102" cy="3080245"/>
          </a:xfrm>
          <a:prstGeom prst="roundRect">
            <a:avLst>
              <a:gd name="adj" fmla="val 5095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grpSp>
        <p:nvGrpSpPr>
          <p:cNvPr id="66" name="Group 37">
            <a:extLst>
              <a:ext uri="{FF2B5EF4-FFF2-40B4-BE49-F238E27FC236}">
                <a16:creationId xmlns:a16="http://schemas.microsoft.com/office/drawing/2014/main" id="{CA50651C-6D60-65F4-B7A8-7B077C69E018}"/>
              </a:ext>
            </a:extLst>
          </p:cNvPr>
          <p:cNvGrpSpPr/>
          <p:nvPr/>
        </p:nvGrpSpPr>
        <p:grpSpPr>
          <a:xfrm>
            <a:off x="8249885" y="1647832"/>
            <a:ext cx="3197933" cy="419852"/>
            <a:chOff x="8201025" y="1647832"/>
            <a:chExt cx="3197933" cy="419852"/>
          </a:xfrm>
        </p:grpSpPr>
        <p:pic>
          <p:nvPicPr>
            <p:cNvPr id="67" name="Graphic 33">
              <a:extLst>
                <a:ext uri="{FF2B5EF4-FFF2-40B4-BE49-F238E27FC236}">
                  <a16:creationId xmlns:a16="http://schemas.microsoft.com/office/drawing/2014/main" id="{296D9BC1-A2B4-6915-D01D-06EBFDF90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979106" y="1647832"/>
              <a:ext cx="419852" cy="419852"/>
            </a:xfrm>
            <a:prstGeom prst="rect">
              <a:avLst/>
            </a:prstGeom>
          </p:spPr>
        </p:pic>
        <p:sp>
          <p:nvSpPr>
            <p:cNvPr id="68" name="TextBox 36">
              <a:extLst>
                <a:ext uri="{FF2B5EF4-FFF2-40B4-BE49-F238E27FC236}">
                  <a16:creationId xmlns:a16="http://schemas.microsoft.com/office/drawing/2014/main" id="{AA341F12-654B-18A5-40CE-3F5037E8B687}"/>
                </a:ext>
              </a:extLst>
            </p:cNvPr>
            <p:cNvSpPr txBox="1"/>
            <p:nvPr/>
          </p:nvSpPr>
          <p:spPr>
            <a:xfrm>
              <a:off x="8201025" y="1703870"/>
              <a:ext cx="2594635" cy="307777"/>
            </a:xfrm>
            <a:prstGeom prst="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Tajawal Medium" panose="00000600000000000000" charset="-78"/>
                  <a:cs typeface="Tajawal Medium" panose="00000600000000000000" charset="-78"/>
                </a:rPr>
                <a:t>العميل </a:t>
              </a:r>
            </a:p>
          </p:txBody>
        </p:sp>
      </p:grpSp>
      <p:sp>
        <p:nvSpPr>
          <p:cNvPr id="69" name="Rectangle: Rounded Corners 38">
            <a:extLst>
              <a:ext uri="{FF2B5EF4-FFF2-40B4-BE49-F238E27FC236}">
                <a16:creationId xmlns:a16="http://schemas.microsoft.com/office/drawing/2014/main" id="{0101F040-98C7-58C9-E151-4B00A5095008}"/>
              </a:ext>
            </a:extLst>
          </p:cNvPr>
          <p:cNvSpPr/>
          <p:nvPr/>
        </p:nvSpPr>
        <p:spPr>
          <a:xfrm>
            <a:off x="4520665" y="1491765"/>
            <a:ext cx="3467102" cy="1937235"/>
          </a:xfrm>
          <a:prstGeom prst="roundRect">
            <a:avLst>
              <a:gd name="adj" fmla="val 5095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grpSp>
        <p:nvGrpSpPr>
          <p:cNvPr id="70" name="Group 40">
            <a:extLst>
              <a:ext uri="{FF2B5EF4-FFF2-40B4-BE49-F238E27FC236}">
                <a16:creationId xmlns:a16="http://schemas.microsoft.com/office/drawing/2014/main" id="{0ED21C91-0ECC-5AAC-179A-E1EA3ED9920D}"/>
              </a:ext>
            </a:extLst>
          </p:cNvPr>
          <p:cNvGrpSpPr/>
          <p:nvPr/>
        </p:nvGrpSpPr>
        <p:grpSpPr>
          <a:xfrm>
            <a:off x="4655250" y="1647832"/>
            <a:ext cx="3197933" cy="419852"/>
            <a:chOff x="8201025" y="1647832"/>
            <a:chExt cx="3197933" cy="419852"/>
          </a:xfrm>
        </p:grpSpPr>
        <p:pic>
          <p:nvPicPr>
            <p:cNvPr id="71" name="Graphic 41">
              <a:extLst>
                <a:ext uri="{FF2B5EF4-FFF2-40B4-BE49-F238E27FC236}">
                  <a16:creationId xmlns:a16="http://schemas.microsoft.com/office/drawing/2014/main" id="{B4788373-4F64-9F05-6980-42EBF573F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979106" y="1647832"/>
              <a:ext cx="419852" cy="419852"/>
            </a:xfrm>
            <a:prstGeom prst="rect">
              <a:avLst/>
            </a:prstGeom>
          </p:spPr>
        </p:pic>
        <p:sp>
          <p:nvSpPr>
            <p:cNvPr id="72" name="TextBox 42">
              <a:extLst>
                <a:ext uri="{FF2B5EF4-FFF2-40B4-BE49-F238E27FC236}">
                  <a16:creationId xmlns:a16="http://schemas.microsoft.com/office/drawing/2014/main" id="{E33347C0-99DA-8BA3-E12B-C6DAABD7D08E}"/>
                </a:ext>
              </a:extLst>
            </p:cNvPr>
            <p:cNvSpPr txBox="1"/>
            <p:nvPr/>
          </p:nvSpPr>
          <p:spPr>
            <a:xfrm>
              <a:off x="8201025" y="1703870"/>
              <a:ext cx="2594635" cy="307777"/>
            </a:xfrm>
            <a:prstGeom prst="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Tajawal Medium" panose="00000600000000000000" charset="-78"/>
                  <a:cs typeface="Tajawal Medium" panose="00000600000000000000" charset="-78"/>
                </a:rPr>
                <a:t>الهوايات والاهتمامات</a:t>
              </a:r>
              <a:endPara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endParaRPr>
            </a:p>
          </p:txBody>
        </p:sp>
      </p:grpSp>
      <p:sp>
        <p:nvSpPr>
          <p:cNvPr id="73" name="Rectangle: Rounded Corners 43">
            <a:extLst>
              <a:ext uri="{FF2B5EF4-FFF2-40B4-BE49-F238E27FC236}">
                <a16:creationId xmlns:a16="http://schemas.microsoft.com/office/drawing/2014/main" id="{C820FCE3-ED20-DD2E-FAE4-6535EAC980CE}"/>
              </a:ext>
            </a:extLst>
          </p:cNvPr>
          <p:cNvSpPr/>
          <p:nvPr/>
        </p:nvSpPr>
        <p:spPr>
          <a:xfrm>
            <a:off x="608997" y="1491765"/>
            <a:ext cx="3819945" cy="1937235"/>
          </a:xfrm>
          <a:prstGeom prst="roundRect">
            <a:avLst>
              <a:gd name="adj" fmla="val 5095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grpSp>
        <p:nvGrpSpPr>
          <p:cNvPr id="74" name="Group 45">
            <a:extLst>
              <a:ext uri="{FF2B5EF4-FFF2-40B4-BE49-F238E27FC236}">
                <a16:creationId xmlns:a16="http://schemas.microsoft.com/office/drawing/2014/main" id="{4419E15F-AA20-E8D8-B077-014BBBF09151}"/>
              </a:ext>
            </a:extLst>
          </p:cNvPr>
          <p:cNvGrpSpPr/>
          <p:nvPr/>
        </p:nvGrpSpPr>
        <p:grpSpPr>
          <a:xfrm>
            <a:off x="744183" y="1647832"/>
            <a:ext cx="3550175" cy="419852"/>
            <a:chOff x="7848783" y="1647832"/>
            <a:chExt cx="3550175" cy="419852"/>
          </a:xfrm>
        </p:grpSpPr>
        <p:pic>
          <p:nvPicPr>
            <p:cNvPr id="75" name="Graphic 46">
              <a:extLst>
                <a:ext uri="{FF2B5EF4-FFF2-40B4-BE49-F238E27FC236}">
                  <a16:creationId xmlns:a16="http://schemas.microsoft.com/office/drawing/2014/main" id="{8FE9D973-5AD9-70BA-733D-6B7A77FD7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979106" y="1647832"/>
              <a:ext cx="419852" cy="419852"/>
            </a:xfrm>
            <a:prstGeom prst="rect">
              <a:avLst/>
            </a:prstGeom>
          </p:spPr>
        </p:pic>
        <p:sp>
          <p:nvSpPr>
            <p:cNvPr id="76" name="TextBox 47">
              <a:extLst>
                <a:ext uri="{FF2B5EF4-FFF2-40B4-BE49-F238E27FC236}">
                  <a16:creationId xmlns:a16="http://schemas.microsoft.com/office/drawing/2014/main" id="{7B8B2A93-F1B7-329C-9338-D971027D1975}"/>
                </a:ext>
              </a:extLst>
            </p:cNvPr>
            <p:cNvSpPr txBox="1"/>
            <p:nvPr/>
          </p:nvSpPr>
          <p:spPr>
            <a:xfrm>
              <a:off x="7848783" y="1703870"/>
              <a:ext cx="2946878" cy="307777"/>
            </a:xfrm>
            <a:prstGeom prst="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Tajawal Medium" panose="00000600000000000000" charset="-78"/>
                  <a:cs typeface="Tajawal Medium" panose="00000600000000000000" charset="-78"/>
                </a:rPr>
                <a:t>نقاط الألم/ التحديات </a:t>
              </a:r>
              <a:endPara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endParaRPr>
            </a:p>
          </p:txBody>
        </p:sp>
      </p:grpSp>
      <p:sp>
        <p:nvSpPr>
          <p:cNvPr id="77" name="Rectangle: Rounded Corners 53">
            <a:extLst>
              <a:ext uri="{FF2B5EF4-FFF2-40B4-BE49-F238E27FC236}">
                <a16:creationId xmlns:a16="http://schemas.microsoft.com/office/drawing/2014/main" id="{362B4D8C-3B47-CAC2-2502-B29FD8C4DEAB}"/>
              </a:ext>
            </a:extLst>
          </p:cNvPr>
          <p:cNvSpPr/>
          <p:nvPr/>
        </p:nvSpPr>
        <p:spPr>
          <a:xfrm>
            <a:off x="4520665" y="3569482"/>
            <a:ext cx="3467102" cy="2602718"/>
          </a:xfrm>
          <a:prstGeom prst="roundRect">
            <a:avLst>
              <a:gd name="adj" fmla="val 5095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grpSp>
        <p:nvGrpSpPr>
          <p:cNvPr id="78" name="Group 55">
            <a:extLst>
              <a:ext uri="{FF2B5EF4-FFF2-40B4-BE49-F238E27FC236}">
                <a16:creationId xmlns:a16="http://schemas.microsoft.com/office/drawing/2014/main" id="{6CA8A305-A11C-7909-5D13-1EA7A9AFE044}"/>
              </a:ext>
            </a:extLst>
          </p:cNvPr>
          <p:cNvGrpSpPr/>
          <p:nvPr/>
        </p:nvGrpSpPr>
        <p:grpSpPr>
          <a:xfrm>
            <a:off x="4655250" y="3725549"/>
            <a:ext cx="3197933" cy="419852"/>
            <a:chOff x="8201025" y="1647832"/>
            <a:chExt cx="3197933" cy="419852"/>
          </a:xfrm>
        </p:grpSpPr>
        <p:pic>
          <p:nvPicPr>
            <p:cNvPr id="79" name="Graphic 56">
              <a:extLst>
                <a:ext uri="{FF2B5EF4-FFF2-40B4-BE49-F238E27FC236}">
                  <a16:creationId xmlns:a16="http://schemas.microsoft.com/office/drawing/2014/main" id="{7022E02A-3E7E-F040-7EF4-8F031C024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10979106" y="1647832"/>
              <a:ext cx="419852" cy="419852"/>
            </a:xfrm>
            <a:prstGeom prst="rect">
              <a:avLst/>
            </a:prstGeom>
          </p:spPr>
        </p:pic>
        <p:sp>
          <p:nvSpPr>
            <p:cNvPr id="80" name="TextBox 57">
              <a:extLst>
                <a:ext uri="{FF2B5EF4-FFF2-40B4-BE49-F238E27FC236}">
                  <a16:creationId xmlns:a16="http://schemas.microsoft.com/office/drawing/2014/main" id="{3A6F4722-3866-B456-6973-0C7C776F6C87}"/>
                </a:ext>
              </a:extLst>
            </p:cNvPr>
            <p:cNvSpPr txBox="1"/>
            <p:nvPr/>
          </p:nvSpPr>
          <p:spPr>
            <a:xfrm>
              <a:off x="8201025" y="1703870"/>
              <a:ext cx="2594635" cy="307777"/>
            </a:xfrm>
            <a:prstGeom prst="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Tajawal Medium" panose="00000600000000000000" charset="-78"/>
                  <a:cs typeface="Tajawal Medium" panose="00000600000000000000" charset="-78"/>
                </a:rPr>
                <a:t>أهدافه</a:t>
              </a:r>
              <a:endPara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endParaRPr>
            </a:p>
          </p:txBody>
        </p:sp>
      </p:grpSp>
      <p:sp>
        <p:nvSpPr>
          <p:cNvPr id="81" name="Rectangle: Rounded Corners 58">
            <a:extLst>
              <a:ext uri="{FF2B5EF4-FFF2-40B4-BE49-F238E27FC236}">
                <a16:creationId xmlns:a16="http://schemas.microsoft.com/office/drawing/2014/main" id="{76748752-FE7A-A922-41CB-47E840827037}"/>
              </a:ext>
            </a:extLst>
          </p:cNvPr>
          <p:cNvSpPr/>
          <p:nvPr/>
        </p:nvSpPr>
        <p:spPr>
          <a:xfrm>
            <a:off x="608997" y="3569482"/>
            <a:ext cx="3819945" cy="2602718"/>
          </a:xfrm>
          <a:prstGeom prst="roundRect">
            <a:avLst>
              <a:gd name="adj" fmla="val 5095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pic>
        <p:nvPicPr>
          <p:cNvPr id="82" name="Graphic 61">
            <a:extLst>
              <a:ext uri="{FF2B5EF4-FFF2-40B4-BE49-F238E27FC236}">
                <a16:creationId xmlns:a16="http://schemas.microsoft.com/office/drawing/2014/main" id="{77CC9B77-B7D9-1FDB-B727-315CB1CE8C4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874506" y="3725549"/>
            <a:ext cx="419852" cy="419852"/>
          </a:xfrm>
          <a:prstGeom prst="rect">
            <a:avLst/>
          </a:prstGeom>
        </p:spPr>
      </p:pic>
      <p:sp>
        <p:nvSpPr>
          <p:cNvPr id="83" name="TextBox 62">
            <a:extLst>
              <a:ext uri="{FF2B5EF4-FFF2-40B4-BE49-F238E27FC236}">
                <a16:creationId xmlns:a16="http://schemas.microsoft.com/office/drawing/2014/main" id="{7AA71099-2887-6B67-2629-DCD140CABEA3}"/>
              </a:ext>
            </a:extLst>
          </p:cNvPr>
          <p:cNvSpPr txBox="1"/>
          <p:nvPr/>
        </p:nvSpPr>
        <p:spPr>
          <a:xfrm>
            <a:off x="744183" y="3781586"/>
            <a:ext cx="2946878" cy="307777"/>
          </a:xfrm>
          <a:prstGeom prst="rect">
            <a:avLst/>
          </a:prstGeom>
          <a:noFill/>
        </p:spPr>
        <p:txBody>
          <a:bodyPr wrap="square" rtlCol="1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b="1" i="0" dirty="0">
                <a:solidFill>
                  <a:srgbClr val="C8569E"/>
                </a:solidFill>
                <a:effectLst/>
                <a:latin typeface="Tajawal Medium" panose="00000600000000000000" charset="-78"/>
                <a:cs typeface="Tajawal Medium" panose="00000600000000000000" charset="-78"/>
              </a:rPr>
              <a:t>سلوكه التكنولوجي</a:t>
            </a:r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srgbClr val="C8569E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sp>
        <p:nvSpPr>
          <p:cNvPr id="84" name="TextBox 39">
            <a:extLst>
              <a:ext uri="{FF2B5EF4-FFF2-40B4-BE49-F238E27FC236}">
                <a16:creationId xmlns:a16="http://schemas.microsoft.com/office/drawing/2014/main" id="{939186C8-6342-21BC-B3F1-779B6E216483}"/>
              </a:ext>
            </a:extLst>
          </p:cNvPr>
          <p:cNvSpPr txBox="1"/>
          <p:nvPr/>
        </p:nvSpPr>
        <p:spPr>
          <a:xfrm>
            <a:off x="4648199" y="2190078"/>
            <a:ext cx="3212035" cy="646331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marR="0" lvl="0" algn="justLow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1- </a:t>
            </a:r>
          </a:p>
          <a:p>
            <a:pPr marR="0" lvl="0" algn="justLow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>
                <a:solidFill>
                  <a:prstClr val="black"/>
                </a:solidFill>
                <a:latin typeface="Tajawal Medium" panose="00000600000000000000" charset="-78"/>
                <a:cs typeface="Tajawal Medium" panose="00000600000000000000" charset="-78"/>
              </a:rPr>
              <a:t>2-</a:t>
            </a: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sp>
        <p:nvSpPr>
          <p:cNvPr id="85" name="TextBox 44">
            <a:extLst>
              <a:ext uri="{FF2B5EF4-FFF2-40B4-BE49-F238E27FC236}">
                <a16:creationId xmlns:a16="http://schemas.microsoft.com/office/drawing/2014/main" id="{32C7FC73-446A-261C-D607-43B429E3159A}"/>
              </a:ext>
            </a:extLst>
          </p:cNvPr>
          <p:cNvSpPr txBox="1"/>
          <p:nvPr/>
        </p:nvSpPr>
        <p:spPr>
          <a:xfrm>
            <a:off x="737132" y="2190078"/>
            <a:ext cx="3564278" cy="1200329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algn="r" rtl="1"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1- </a:t>
            </a:r>
          </a:p>
          <a:p>
            <a:pPr algn="r" rtl="1">
              <a:defRPr/>
            </a:pPr>
            <a:r>
              <a:rPr lang="ar-SA" dirty="0">
                <a:solidFill>
                  <a:prstClr val="black"/>
                </a:solidFill>
                <a:latin typeface="Tajawal Medium" panose="00000600000000000000" charset="-78"/>
                <a:cs typeface="Tajawal Medium" panose="00000600000000000000" charset="-78"/>
              </a:rPr>
              <a:t>2-</a:t>
            </a:r>
          </a:p>
          <a:p>
            <a:pPr algn="r" rtl="1"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3- </a:t>
            </a:r>
          </a:p>
          <a:p>
            <a:pPr algn="r" rtl="1">
              <a:defRPr/>
            </a:pP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sp>
        <p:nvSpPr>
          <p:cNvPr id="86" name="TextBox 54">
            <a:extLst>
              <a:ext uri="{FF2B5EF4-FFF2-40B4-BE49-F238E27FC236}">
                <a16:creationId xmlns:a16="http://schemas.microsoft.com/office/drawing/2014/main" id="{13C3C673-06AD-EFCB-5A15-7C1908A5A9C3}"/>
              </a:ext>
            </a:extLst>
          </p:cNvPr>
          <p:cNvSpPr txBox="1"/>
          <p:nvPr/>
        </p:nvSpPr>
        <p:spPr>
          <a:xfrm>
            <a:off x="4648199" y="4267795"/>
            <a:ext cx="3212035" cy="1477328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marR="0" lvl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1- </a:t>
            </a:r>
          </a:p>
          <a:p>
            <a:pPr marR="0" lvl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>
                <a:solidFill>
                  <a:prstClr val="black"/>
                </a:solidFill>
                <a:latin typeface="Tajawal Medium" panose="00000600000000000000" charset="-78"/>
                <a:cs typeface="Tajawal Medium" panose="00000600000000000000" charset="-78"/>
              </a:rPr>
              <a:t>2- </a:t>
            </a:r>
          </a:p>
          <a:p>
            <a:pPr marR="0" lvl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3-</a:t>
            </a:r>
          </a:p>
          <a:p>
            <a:pPr marR="0" lvl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>
                <a:solidFill>
                  <a:prstClr val="black"/>
                </a:solidFill>
                <a:latin typeface="Tajawal Medium" panose="00000600000000000000" charset="-78"/>
                <a:cs typeface="Tajawal Medium" panose="00000600000000000000" charset="-78"/>
              </a:rPr>
              <a:t> </a:t>
            </a:r>
          </a:p>
          <a:p>
            <a:pPr marR="0" lvl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sp>
        <p:nvSpPr>
          <p:cNvPr id="87" name="TextBox 59">
            <a:extLst>
              <a:ext uri="{FF2B5EF4-FFF2-40B4-BE49-F238E27FC236}">
                <a16:creationId xmlns:a16="http://schemas.microsoft.com/office/drawing/2014/main" id="{B8A482E2-70B5-7C4A-291C-609E61070DC4}"/>
              </a:ext>
            </a:extLst>
          </p:cNvPr>
          <p:cNvSpPr txBox="1"/>
          <p:nvPr/>
        </p:nvSpPr>
        <p:spPr>
          <a:xfrm>
            <a:off x="737132" y="4267795"/>
            <a:ext cx="3564278" cy="1200329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algn="r" rtl="1"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1- </a:t>
            </a:r>
          </a:p>
          <a:p>
            <a:pPr algn="r" rtl="1">
              <a:defRPr/>
            </a:pPr>
            <a:r>
              <a:rPr lang="ar-SA" dirty="0">
                <a:solidFill>
                  <a:prstClr val="black"/>
                </a:solidFill>
                <a:latin typeface="Tajawal Medium" panose="00000600000000000000" charset="-78"/>
                <a:cs typeface="Tajawal Medium" panose="00000600000000000000" charset="-78"/>
              </a:rPr>
              <a:t>2- </a:t>
            </a:r>
          </a:p>
          <a:p>
            <a:pPr algn="r" rtl="1"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3- </a:t>
            </a:r>
          </a:p>
          <a:p>
            <a:pPr algn="r" rtl="1">
              <a:defRPr/>
            </a:pP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4C738F10-C375-A48C-4135-850DB5C81CF2}"/>
              </a:ext>
            </a:extLst>
          </p:cNvPr>
          <p:cNvSpPr txBox="1"/>
          <p:nvPr/>
        </p:nvSpPr>
        <p:spPr>
          <a:xfrm>
            <a:off x="3874506" y="776426"/>
            <a:ext cx="442912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C8569E"/>
                </a:solidFill>
                <a:latin typeface="Tajawal Medium" panose="00000600000000000000" charset="-78"/>
                <a:cs typeface="Tajawal Medium" panose="00000600000000000000" charset="-78"/>
              </a:rPr>
              <a:t>شخصية العميل (</a:t>
            </a:r>
            <a:r>
              <a:rPr lang="ar-SA" sz="2400" b="1" dirty="0" err="1">
                <a:solidFill>
                  <a:srgbClr val="C8569E"/>
                </a:solidFill>
                <a:latin typeface="Tajawal Medium" panose="00000600000000000000" charset="-78"/>
                <a:cs typeface="Tajawal Medium" panose="00000600000000000000" charset="-78"/>
              </a:rPr>
              <a:t>البيرسونا</a:t>
            </a:r>
            <a:r>
              <a:rPr lang="ar-SA" sz="2400" b="1" dirty="0">
                <a:solidFill>
                  <a:srgbClr val="C8569E"/>
                </a:solidFill>
                <a:latin typeface="Tajawal Medium" panose="00000600000000000000" charset="-78"/>
                <a:cs typeface="Tajawal Medium" panose="00000600000000000000" charset="-78"/>
              </a:rPr>
              <a:t>) </a:t>
            </a:r>
            <a:endParaRPr lang="ar-EG" sz="2400" b="1" dirty="0">
              <a:solidFill>
                <a:srgbClr val="C8569E"/>
              </a:solidFill>
              <a:latin typeface="Tajawal Medium" panose="00000600000000000000" charset="-78"/>
              <a:cs typeface="Tajawal Medium" panose="00000600000000000000" charset="-78"/>
            </a:endParaRPr>
          </a:p>
        </p:txBody>
      </p:sp>
      <p:sp>
        <p:nvSpPr>
          <p:cNvPr id="10" name="TextBox 39">
            <a:extLst>
              <a:ext uri="{FF2B5EF4-FFF2-40B4-BE49-F238E27FC236}">
                <a16:creationId xmlns:a16="http://schemas.microsoft.com/office/drawing/2014/main" id="{78132FE6-60C1-B456-DA86-B66F680C2777}"/>
              </a:ext>
            </a:extLst>
          </p:cNvPr>
          <p:cNvSpPr txBox="1"/>
          <p:nvPr/>
        </p:nvSpPr>
        <p:spPr>
          <a:xfrm>
            <a:off x="8226075" y="2163758"/>
            <a:ext cx="3212035" cy="2793072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marR="0" lvl="0" algn="justLow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1200" b="1" dirty="0">
                <a:solidFill>
                  <a:schemeClr val="accent2"/>
                </a:solidFill>
                <a:latin typeface="Tajawal Medium" panose="00000600000000000000" charset="-78"/>
                <a:cs typeface="Tajawal Medium" panose="00000600000000000000" charset="-78"/>
              </a:rPr>
              <a:t>الاسم: </a:t>
            </a:r>
          </a:p>
          <a:p>
            <a:pPr algn="justLow" rtl="1">
              <a:lnSpc>
                <a:spcPct val="200000"/>
              </a:lnSpc>
              <a:defRPr/>
            </a:pPr>
            <a:r>
              <a:rPr lang="ar-SA" sz="1200" b="1" dirty="0">
                <a:solidFill>
                  <a:schemeClr val="accent2"/>
                </a:solidFill>
                <a:latin typeface="Tajawal Medium" panose="00000600000000000000" charset="-78"/>
                <a:cs typeface="Tajawal Medium" panose="00000600000000000000" charset="-78"/>
              </a:rPr>
              <a:t>العمر:</a:t>
            </a:r>
          </a:p>
          <a:p>
            <a:pPr marR="0" lvl="0" algn="justLow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1200" b="1" dirty="0">
                <a:solidFill>
                  <a:schemeClr val="accent2"/>
                </a:solidFill>
                <a:latin typeface="Tajawal Medium" panose="00000600000000000000" charset="-78"/>
                <a:cs typeface="Tajawal Medium" panose="00000600000000000000" charset="-78"/>
              </a:rPr>
              <a:t>المدينة:</a:t>
            </a:r>
          </a:p>
          <a:p>
            <a:pPr algn="justLow" rtl="1">
              <a:lnSpc>
                <a:spcPct val="200000"/>
              </a:lnSpc>
              <a:defRPr/>
            </a:pPr>
            <a:r>
              <a:rPr lang="ar-SA" sz="1200" b="1" dirty="0">
                <a:solidFill>
                  <a:schemeClr val="accent2"/>
                </a:solidFill>
                <a:latin typeface="Tajawal Medium" panose="00000600000000000000" charset="-78"/>
                <a:cs typeface="Tajawal Medium" panose="00000600000000000000" charset="-78"/>
              </a:rPr>
              <a:t>التعليم:</a:t>
            </a:r>
          </a:p>
          <a:p>
            <a:pPr marR="0" lvl="0" algn="justLow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1200" b="1" dirty="0">
                <a:solidFill>
                  <a:schemeClr val="accent2"/>
                </a:solidFill>
                <a:latin typeface="Tajawal Medium" panose="00000600000000000000" charset="-78"/>
                <a:cs typeface="Tajawal Medium" panose="00000600000000000000" charset="-78"/>
              </a:rPr>
              <a:t>الحالة الاجتماعية:</a:t>
            </a:r>
          </a:p>
          <a:p>
            <a:pPr algn="justLow" rtl="1">
              <a:lnSpc>
                <a:spcPct val="200000"/>
              </a:lnSpc>
              <a:defRPr/>
            </a:pPr>
            <a:r>
              <a:rPr lang="ar-SA" sz="1200" b="1" dirty="0">
                <a:solidFill>
                  <a:schemeClr val="accent2"/>
                </a:solidFill>
                <a:latin typeface="Tajawal Medium" panose="00000600000000000000" charset="-78"/>
                <a:cs typeface="Tajawal Medium" panose="00000600000000000000" charset="-78"/>
              </a:rPr>
              <a:t>المهنة/ العمل: </a:t>
            </a:r>
          </a:p>
          <a:p>
            <a:pPr marR="0" lvl="0" algn="justLow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sp>
        <p:nvSpPr>
          <p:cNvPr id="11" name="Rectangle: Rounded Corners 43">
            <a:extLst>
              <a:ext uri="{FF2B5EF4-FFF2-40B4-BE49-F238E27FC236}">
                <a16:creationId xmlns:a16="http://schemas.microsoft.com/office/drawing/2014/main" id="{85065E7A-3481-982B-F718-55A34BF1572F}"/>
              </a:ext>
            </a:extLst>
          </p:cNvPr>
          <p:cNvSpPr/>
          <p:nvPr/>
        </p:nvSpPr>
        <p:spPr>
          <a:xfrm>
            <a:off x="8121750" y="4646649"/>
            <a:ext cx="3519947" cy="1563275"/>
          </a:xfrm>
          <a:prstGeom prst="roundRect">
            <a:avLst>
              <a:gd name="adj" fmla="val 5095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grpSp>
        <p:nvGrpSpPr>
          <p:cNvPr id="12" name="Group 45">
            <a:extLst>
              <a:ext uri="{FF2B5EF4-FFF2-40B4-BE49-F238E27FC236}">
                <a16:creationId xmlns:a16="http://schemas.microsoft.com/office/drawing/2014/main" id="{0D51A022-5956-6274-C7CA-FF789EE1E8D4}"/>
              </a:ext>
            </a:extLst>
          </p:cNvPr>
          <p:cNvGrpSpPr/>
          <p:nvPr/>
        </p:nvGrpSpPr>
        <p:grpSpPr>
          <a:xfrm>
            <a:off x="8256936" y="4802716"/>
            <a:ext cx="3271363" cy="338805"/>
            <a:chOff x="7848783" y="1647832"/>
            <a:chExt cx="3550175" cy="419852"/>
          </a:xfrm>
        </p:grpSpPr>
        <p:pic>
          <p:nvPicPr>
            <p:cNvPr id="13" name="Graphic 46">
              <a:extLst>
                <a:ext uri="{FF2B5EF4-FFF2-40B4-BE49-F238E27FC236}">
                  <a16:creationId xmlns:a16="http://schemas.microsoft.com/office/drawing/2014/main" id="{EDD4B7FD-AB65-F23F-B62E-C27FC9BD0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979106" y="1647832"/>
              <a:ext cx="419852" cy="419852"/>
            </a:xfrm>
            <a:prstGeom prst="rect">
              <a:avLst/>
            </a:prstGeom>
          </p:spPr>
        </p:pic>
        <p:sp>
          <p:nvSpPr>
            <p:cNvPr id="14" name="TextBox 47">
              <a:extLst>
                <a:ext uri="{FF2B5EF4-FFF2-40B4-BE49-F238E27FC236}">
                  <a16:creationId xmlns:a16="http://schemas.microsoft.com/office/drawing/2014/main" id="{696CB55F-030F-8B04-88F6-4EDEEC69A2D4}"/>
                </a:ext>
              </a:extLst>
            </p:cNvPr>
            <p:cNvSpPr txBox="1"/>
            <p:nvPr/>
          </p:nvSpPr>
          <p:spPr>
            <a:xfrm>
              <a:off x="7848783" y="1667058"/>
              <a:ext cx="2946878" cy="381402"/>
            </a:xfrm>
            <a:prstGeom prst="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Tajawal Medium" panose="00000600000000000000" charset="-78"/>
                  <a:cs typeface="Tajawal Medium" panose="00000600000000000000" charset="-78"/>
                </a:rPr>
                <a:t>المحفزات</a:t>
              </a:r>
              <a:endPara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endParaRPr>
            </a:p>
          </p:txBody>
        </p:sp>
      </p:grpSp>
      <p:sp>
        <p:nvSpPr>
          <p:cNvPr id="15" name="TextBox 44">
            <a:extLst>
              <a:ext uri="{FF2B5EF4-FFF2-40B4-BE49-F238E27FC236}">
                <a16:creationId xmlns:a16="http://schemas.microsoft.com/office/drawing/2014/main" id="{5C78DC7C-B9F6-C91C-597A-A4A4578FD0B9}"/>
              </a:ext>
            </a:extLst>
          </p:cNvPr>
          <p:cNvSpPr txBox="1"/>
          <p:nvPr/>
        </p:nvSpPr>
        <p:spPr>
          <a:xfrm>
            <a:off x="8249885" y="5268762"/>
            <a:ext cx="3284359" cy="923330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algn="r" rtl="1"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1- </a:t>
            </a:r>
          </a:p>
          <a:p>
            <a:pPr algn="r" rtl="1">
              <a:defRPr/>
            </a:pPr>
            <a:r>
              <a:rPr lang="ar-SA" dirty="0">
                <a:solidFill>
                  <a:prstClr val="black"/>
                </a:solidFill>
                <a:latin typeface="Tajawal Medium" panose="00000600000000000000" charset="-78"/>
                <a:cs typeface="Tajawal Medium" panose="00000600000000000000" charset="-78"/>
              </a:rPr>
              <a:t>2-</a:t>
            </a:r>
          </a:p>
          <a:p>
            <a:pPr algn="r" rtl="1"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3- </a:t>
            </a:r>
          </a:p>
        </p:txBody>
      </p:sp>
    </p:spTree>
    <p:extLst>
      <p:ext uri="{BB962C8B-B14F-4D97-AF65-F5344CB8AC3E}">
        <p14:creationId xmlns:p14="http://schemas.microsoft.com/office/powerpoint/2010/main" val="3861976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A95B0-C145-84D2-39C4-82D0AAD89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16">
            <a:extLst>
              <a:ext uri="{FF2B5EF4-FFF2-40B4-BE49-F238E27FC236}">
                <a16:creationId xmlns:a16="http://schemas.microsoft.com/office/drawing/2014/main" id="{18028442-AEE6-4384-0F03-B9B2C0F67DD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47" name="Group 14">
              <a:extLst>
                <a:ext uri="{FF2B5EF4-FFF2-40B4-BE49-F238E27FC236}">
                  <a16:creationId xmlns:a16="http://schemas.microsoft.com/office/drawing/2014/main" id="{A4D5233E-1BEA-3045-ADD6-019D2C0E5BEE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1290171" y="1240051"/>
              <a:chExt cx="17578104" cy="8829047"/>
            </a:xfrm>
          </p:grpSpPr>
          <p:sp>
            <p:nvSpPr>
              <p:cNvPr id="49" name="object 3">
                <a:extLst>
                  <a:ext uri="{FF2B5EF4-FFF2-40B4-BE49-F238E27FC236}">
                    <a16:creationId xmlns:a16="http://schemas.microsoft.com/office/drawing/2014/main" id="{BA5BA1D1-03E2-B592-97DC-02037725FE09}"/>
                  </a:ext>
                </a:extLst>
              </p:cNvPr>
              <p:cNvSpPr/>
              <p:nvPr/>
            </p:nvSpPr>
            <p:spPr>
              <a:xfrm>
                <a:off x="4466475" y="1240058"/>
                <a:ext cx="14401800" cy="8829040"/>
              </a:xfrm>
              <a:custGeom>
                <a:avLst/>
                <a:gdLst/>
                <a:ahLst/>
                <a:cxnLst/>
                <a:rect l="l" t="t" r="r" b="b"/>
                <a:pathLst>
                  <a:path w="14401800" h="8829040">
                    <a:moveTo>
                      <a:pt x="14401551" y="0"/>
                    </a:moveTo>
                    <a:lnTo>
                      <a:pt x="0" y="0"/>
                    </a:lnTo>
                    <a:lnTo>
                      <a:pt x="0" y="6355241"/>
                    </a:lnTo>
                    <a:lnTo>
                      <a:pt x="458" y="6403341"/>
                    </a:lnTo>
                    <a:lnTo>
                      <a:pt x="1828" y="6451218"/>
                    </a:lnTo>
                    <a:lnTo>
                      <a:pt x="4100" y="6498863"/>
                    </a:lnTo>
                    <a:lnTo>
                      <a:pt x="7267" y="6546269"/>
                    </a:lnTo>
                    <a:lnTo>
                      <a:pt x="11321" y="6593427"/>
                    </a:lnTo>
                    <a:lnTo>
                      <a:pt x="16253" y="6640329"/>
                    </a:lnTo>
                    <a:lnTo>
                      <a:pt x="22055" y="6686966"/>
                    </a:lnTo>
                    <a:lnTo>
                      <a:pt x="28718" y="6733331"/>
                    </a:lnTo>
                    <a:lnTo>
                      <a:pt x="36234" y="6779414"/>
                    </a:lnTo>
                    <a:lnTo>
                      <a:pt x="44595" y="6825208"/>
                    </a:lnTo>
                    <a:lnTo>
                      <a:pt x="53793" y="6870704"/>
                    </a:lnTo>
                    <a:lnTo>
                      <a:pt x="63819" y="6915894"/>
                    </a:lnTo>
                    <a:lnTo>
                      <a:pt x="74666" y="6960770"/>
                    </a:lnTo>
                    <a:lnTo>
                      <a:pt x="86324" y="7005324"/>
                    </a:lnTo>
                    <a:lnTo>
                      <a:pt x="98785" y="7049546"/>
                    </a:lnTo>
                    <a:lnTo>
                      <a:pt x="112042" y="7093430"/>
                    </a:lnTo>
                    <a:lnTo>
                      <a:pt x="126086" y="7136966"/>
                    </a:lnTo>
                    <a:lnTo>
                      <a:pt x="140908" y="7180146"/>
                    </a:lnTo>
                    <a:lnTo>
                      <a:pt x="156500" y="7222962"/>
                    </a:lnTo>
                    <a:lnTo>
                      <a:pt x="172855" y="7265406"/>
                    </a:lnTo>
                    <a:lnTo>
                      <a:pt x="189963" y="7307469"/>
                    </a:lnTo>
                    <a:lnTo>
                      <a:pt x="207817" y="7349143"/>
                    </a:lnTo>
                    <a:lnTo>
                      <a:pt x="226407" y="7390421"/>
                    </a:lnTo>
                    <a:lnTo>
                      <a:pt x="245727" y="7431292"/>
                    </a:lnTo>
                    <a:lnTo>
                      <a:pt x="265767" y="7471750"/>
                    </a:lnTo>
                    <a:lnTo>
                      <a:pt x="286520" y="7511786"/>
                    </a:lnTo>
                    <a:lnTo>
                      <a:pt x="307976" y="7551392"/>
                    </a:lnTo>
                    <a:lnTo>
                      <a:pt x="330128" y="7590558"/>
                    </a:lnTo>
                    <a:lnTo>
                      <a:pt x="352968" y="7629278"/>
                    </a:lnTo>
                    <a:lnTo>
                      <a:pt x="376486" y="7667543"/>
                    </a:lnTo>
                    <a:lnTo>
                      <a:pt x="400676" y="7705344"/>
                    </a:lnTo>
                    <a:lnTo>
                      <a:pt x="425528" y="7742674"/>
                    </a:lnTo>
                    <a:lnTo>
                      <a:pt x="451034" y="7779523"/>
                    </a:lnTo>
                    <a:lnTo>
                      <a:pt x="477186" y="7815884"/>
                    </a:lnTo>
                    <a:lnTo>
                      <a:pt x="503975" y="7851748"/>
                    </a:lnTo>
                    <a:lnTo>
                      <a:pt x="531394" y="7887107"/>
                    </a:lnTo>
                    <a:lnTo>
                      <a:pt x="559435" y="7921953"/>
                    </a:lnTo>
                    <a:lnTo>
                      <a:pt x="588087" y="7956277"/>
                    </a:lnTo>
                    <a:lnTo>
                      <a:pt x="617345" y="7990072"/>
                    </a:lnTo>
                    <a:lnTo>
                      <a:pt x="647198" y="8023328"/>
                    </a:lnTo>
                    <a:lnTo>
                      <a:pt x="677640" y="8056038"/>
                    </a:lnTo>
                    <a:lnTo>
                      <a:pt x="708661" y="8088193"/>
                    </a:lnTo>
                    <a:lnTo>
                      <a:pt x="740253" y="8119786"/>
                    </a:lnTo>
                    <a:lnTo>
                      <a:pt x="772408" y="8150806"/>
                    </a:lnTo>
                    <a:lnTo>
                      <a:pt x="805118" y="8181248"/>
                    </a:lnTo>
                    <a:lnTo>
                      <a:pt x="838375" y="8211101"/>
                    </a:lnTo>
                    <a:lnTo>
                      <a:pt x="872169" y="8240358"/>
                    </a:lnTo>
                    <a:lnTo>
                      <a:pt x="906494" y="8269011"/>
                    </a:lnTo>
                    <a:lnTo>
                      <a:pt x="941340" y="8297051"/>
                    </a:lnTo>
                    <a:lnTo>
                      <a:pt x="976699" y="8324470"/>
                    </a:lnTo>
                    <a:lnTo>
                      <a:pt x="1012563" y="8351260"/>
                    </a:lnTo>
                    <a:lnTo>
                      <a:pt x="1048924" y="8377411"/>
                    </a:lnTo>
                    <a:lnTo>
                      <a:pt x="1085773" y="8402917"/>
                    </a:lnTo>
                    <a:lnTo>
                      <a:pt x="1123103" y="8427769"/>
                    </a:lnTo>
                    <a:lnTo>
                      <a:pt x="1160904" y="8451958"/>
                    </a:lnTo>
                    <a:lnTo>
                      <a:pt x="1199169" y="8475477"/>
                    </a:lnTo>
                    <a:lnTo>
                      <a:pt x="1237888" y="8498316"/>
                    </a:lnTo>
                    <a:lnTo>
                      <a:pt x="1277055" y="8520468"/>
                    </a:lnTo>
                    <a:lnTo>
                      <a:pt x="1316661" y="8541925"/>
                    </a:lnTo>
                    <a:lnTo>
                      <a:pt x="1356697" y="8562677"/>
                    </a:lnTo>
                    <a:lnTo>
                      <a:pt x="1397155" y="8582717"/>
                    </a:lnTo>
                    <a:lnTo>
                      <a:pt x="1438026" y="8602037"/>
                    </a:lnTo>
                    <a:lnTo>
                      <a:pt x="1479303" y="8620627"/>
                    </a:lnTo>
                    <a:lnTo>
                      <a:pt x="1520978" y="8638481"/>
                    </a:lnTo>
                    <a:lnTo>
                      <a:pt x="1563041" y="8655589"/>
                    </a:lnTo>
                    <a:lnTo>
                      <a:pt x="1605485" y="8671943"/>
                    </a:lnTo>
                    <a:lnTo>
                      <a:pt x="1648301" y="8687536"/>
                    </a:lnTo>
                    <a:lnTo>
                      <a:pt x="1691481" y="8702358"/>
                    </a:lnTo>
                    <a:lnTo>
                      <a:pt x="1735017" y="8716401"/>
                    </a:lnTo>
                    <a:lnTo>
                      <a:pt x="1778900" y="8729658"/>
                    </a:lnTo>
                    <a:lnTo>
                      <a:pt x="1823122" y="8742119"/>
                    </a:lnTo>
                    <a:lnTo>
                      <a:pt x="1867675" y="8753777"/>
                    </a:lnTo>
                    <a:lnTo>
                      <a:pt x="1912551" y="8764623"/>
                    </a:lnTo>
                    <a:lnTo>
                      <a:pt x="1957741" y="8774650"/>
                    </a:lnTo>
                    <a:lnTo>
                      <a:pt x="2003237" y="8783847"/>
                    </a:lnTo>
                    <a:lnTo>
                      <a:pt x="2049031" y="8792209"/>
                    </a:lnTo>
                    <a:lnTo>
                      <a:pt x="2095114" y="8799725"/>
                    </a:lnTo>
                    <a:lnTo>
                      <a:pt x="2141478" y="8806388"/>
                    </a:lnTo>
                    <a:lnTo>
                      <a:pt x="2188115" y="8812189"/>
                    </a:lnTo>
                    <a:lnTo>
                      <a:pt x="2235017" y="8817121"/>
                    </a:lnTo>
                    <a:lnTo>
                      <a:pt x="2282174" y="8821175"/>
                    </a:lnTo>
                    <a:lnTo>
                      <a:pt x="2329580" y="8824342"/>
                    </a:lnTo>
                    <a:lnTo>
                      <a:pt x="2377225" y="8826615"/>
                    </a:lnTo>
                    <a:lnTo>
                      <a:pt x="2425102" y="8827984"/>
                    </a:lnTo>
                    <a:lnTo>
                      <a:pt x="2473202" y="8828443"/>
                    </a:lnTo>
                    <a:lnTo>
                      <a:pt x="11928348" y="8828443"/>
                    </a:lnTo>
                    <a:lnTo>
                      <a:pt x="11976448" y="8827984"/>
                    </a:lnTo>
                    <a:lnTo>
                      <a:pt x="12024325" y="8826615"/>
                    </a:lnTo>
                    <a:lnTo>
                      <a:pt x="12071970" y="8824342"/>
                    </a:lnTo>
                    <a:lnTo>
                      <a:pt x="12119376" y="8821175"/>
                    </a:lnTo>
                    <a:lnTo>
                      <a:pt x="12166533" y="8817121"/>
                    </a:lnTo>
                    <a:lnTo>
                      <a:pt x="12213435" y="8812189"/>
                    </a:lnTo>
                    <a:lnTo>
                      <a:pt x="12260072" y="8806388"/>
                    </a:lnTo>
                    <a:lnTo>
                      <a:pt x="12306436" y="8799725"/>
                    </a:lnTo>
                    <a:lnTo>
                      <a:pt x="12352519" y="8792209"/>
                    </a:lnTo>
                    <a:lnTo>
                      <a:pt x="12398313" y="8783847"/>
                    </a:lnTo>
                    <a:lnTo>
                      <a:pt x="12443809" y="8774650"/>
                    </a:lnTo>
                    <a:lnTo>
                      <a:pt x="12488999" y="8764623"/>
                    </a:lnTo>
                    <a:lnTo>
                      <a:pt x="12533875" y="8753777"/>
                    </a:lnTo>
                    <a:lnTo>
                      <a:pt x="12578428" y="8742119"/>
                    </a:lnTo>
                    <a:lnTo>
                      <a:pt x="12622650" y="8729658"/>
                    </a:lnTo>
                    <a:lnTo>
                      <a:pt x="12666533" y="8716401"/>
                    </a:lnTo>
                    <a:lnTo>
                      <a:pt x="12710069" y="8702358"/>
                    </a:lnTo>
                    <a:lnTo>
                      <a:pt x="12753249" y="8687536"/>
                    </a:lnTo>
                    <a:lnTo>
                      <a:pt x="12796065" y="8671943"/>
                    </a:lnTo>
                    <a:lnTo>
                      <a:pt x="12838509" y="8655589"/>
                    </a:lnTo>
                    <a:lnTo>
                      <a:pt x="12880572" y="8638481"/>
                    </a:lnTo>
                    <a:lnTo>
                      <a:pt x="12922247" y="8620627"/>
                    </a:lnTo>
                    <a:lnTo>
                      <a:pt x="12963524" y="8602037"/>
                    </a:lnTo>
                    <a:lnTo>
                      <a:pt x="13004396" y="8582717"/>
                    </a:lnTo>
                    <a:lnTo>
                      <a:pt x="13044853" y="8562677"/>
                    </a:lnTo>
                    <a:lnTo>
                      <a:pt x="13084889" y="8541925"/>
                    </a:lnTo>
                    <a:lnTo>
                      <a:pt x="13124495" y="8520468"/>
                    </a:lnTo>
                    <a:lnTo>
                      <a:pt x="13163662" y="8498316"/>
                    </a:lnTo>
                    <a:lnTo>
                      <a:pt x="13202381" y="8475477"/>
                    </a:lnTo>
                    <a:lnTo>
                      <a:pt x="13240646" y="8451958"/>
                    </a:lnTo>
                    <a:lnTo>
                      <a:pt x="13278447" y="8427769"/>
                    </a:lnTo>
                    <a:lnTo>
                      <a:pt x="13315777" y="8402917"/>
                    </a:lnTo>
                    <a:lnTo>
                      <a:pt x="13352626" y="8377411"/>
                    </a:lnTo>
                    <a:lnTo>
                      <a:pt x="13388987" y="8351260"/>
                    </a:lnTo>
                    <a:lnTo>
                      <a:pt x="13424851" y="8324470"/>
                    </a:lnTo>
                    <a:lnTo>
                      <a:pt x="13460210" y="8297051"/>
                    </a:lnTo>
                    <a:lnTo>
                      <a:pt x="13495056" y="8269011"/>
                    </a:lnTo>
                    <a:lnTo>
                      <a:pt x="13529381" y="8240358"/>
                    </a:lnTo>
                    <a:lnTo>
                      <a:pt x="13563175" y="8211101"/>
                    </a:lnTo>
                    <a:lnTo>
                      <a:pt x="13596432" y="8181248"/>
                    </a:lnTo>
                    <a:lnTo>
                      <a:pt x="13629142" y="8150806"/>
                    </a:lnTo>
                    <a:lnTo>
                      <a:pt x="13661297" y="8119786"/>
                    </a:lnTo>
                    <a:lnTo>
                      <a:pt x="13692889" y="8088193"/>
                    </a:lnTo>
                    <a:lnTo>
                      <a:pt x="13723910" y="8056038"/>
                    </a:lnTo>
                    <a:lnTo>
                      <a:pt x="13754352" y="8023328"/>
                    </a:lnTo>
                    <a:lnTo>
                      <a:pt x="13784205" y="7990072"/>
                    </a:lnTo>
                    <a:lnTo>
                      <a:pt x="13813463" y="7956277"/>
                    </a:lnTo>
                    <a:lnTo>
                      <a:pt x="13842115" y="7921953"/>
                    </a:lnTo>
                    <a:lnTo>
                      <a:pt x="13870156" y="7887107"/>
                    </a:lnTo>
                    <a:lnTo>
                      <a:pt x="13897575" y="7851748"/>
                    </a:lnTo>
                    <a:lnTo>
                      <a:pt x="13924364" y="7815884"/>
                    </a:lnTo>
                    <a:lnTo>
                      <a:pt x="13950516" y="7779523"/>
                    </a:lnTo>
                    <a:lnTo>
                      <a:pt x="13976022" y="7742674"/>
                    </a:lnTo>
                    <a:lnTo>
                      <a:pt x="14000874" y="7705344"/>
                    </a:lnTo>
                    <a:lnTo>
                      <a:pt x="14025064" y="7667543"/>
                    </a:lnTo>
                    <a:lnTo>
                      <a:pt x="14048582" y="7629278"/>
                    </a:lnTo>
                    <a:lnTo>
                      <a:pt x="14071422" y="7590558"/>
                    </a:lnTo>
                    <a:lnTo>
                      <a:pt x="14093574" y="7551392"/>
                    </a:lnTo>
                    <a:lnTo>
                      <a:pt x="14115030" y="7511786"/>
                    </a:lnTo>
                    <a:lnTo>
                      <a:pt x="14135783" y="7471750"/>
                    </a:lnTo>
                    <a:lnTo>
                      <a:pt x="14155823" y="7431292"/>
                    </a:lnTo>
                    <a:lnTo>
                      <a:pt x="14175143" y="7390421"/>
                    </a:lnTo>
                    <a:lnTo>
                      <a:pt x="14193733" y="7349143"/>
                    </a:lnTo>
                    <a:lnTo>
                      <a:pt x="14211587" y="7307469"/>
                    </a:lnTo>
                    <a:lnTo>
                      <a:pt x="14228695" y="7265406"/>
                    </a:lnTo>
                    <a:lnTo>
                      <a:pt x="14245050" y="7222962"/>
                    </a:lnTo>
                    <a:lnTo>
                      <a:pt x="14260642" y="7180146"/>
                    </a:lnTo>
                    <a:lnTo>
                      <a:pt x="14275464" y="7136966"/>
                    </a:lnTo>
                    <a:lnTo>
                      <a:pt x="14289508" y="7093430"/>
                    </a:lnTo>
                    <a:lnTo>
                      <a:pt x="14302765" y="7049546"/>
                    </a:lnTo>
                    <a:lnTo>
                      <a:pt x="14315226" y="7005324"/>
                    </a:lnTo>
                    <a:lnTo>
                      <a:pt x="14326884" y="6960770"/>
                    </a:lnTo>
                    <a:lnTo>
                      <a:pt x="14337731" y="6915894"/>
                    </a:lnTo>
                    <a:lnTo>
                      <a:pt x="14347757" y="6870704"/>
                    </a:lnTo>
                    <a:lnTo>
                      <a:pt x="14356955" y="6825208"/>
                    </a:lnTo>
                    <a:lnTo>
                      <a:pt x="14365316" y="6779414"/>
                    </a:lnTo>
                    <a:lnTo>
                      <a:pt x="14372832" y="6733331"/>
                    </a:lnTo>
                    <a:lnTo>
                      <a:pt x="14379495" y="6686966"/>
                    </a:lnTo>
                    <a:lnTo>
                      <a:pt x="14385297" y="6640329"/>
                    </a:lnTo>
                    <a:lnTo>
                      <a:pt x="14390229" y="6593427"/>
                    </a:lnTo>
                    <a:lnTo>
                      <a:pt x="14394283" y="6546269"/>
                    </a:lnTo>
                    <a:lnTo>
                      <a:pt x="14397450" y="6498863"/>
                    </a:lnTo>
                    <a:lnTo>
                      <a:pt x="14399722" y="6451218"/>
                    </a:lnTo>
                    <a:lnTo>
                      <a:pt x="14401092" y="6403341"/>
                    </a:lnTo>
                    <a:lnTo>
                      <a:pt x="14401551" y="6355241"/>
                    </a:lnTo>
                    <a:lnTo>
                      <a:pt x="14401551" y="0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4">
                <a:extLst>
                  <a:ext uri="{FF2B5EF4-FFF2-40B4-BE49-F238E27FC236}">
                    <a16:creationId xmlns:a16="http://schemas.microsoft.com/office/drawing/2014/main" id="{796C6006-F374-3C3A-3EF8-0C3E539B2711}"/>
                  </a:ext>
                </a:extLst>
              </p:cNvPr>
              <p:cNvSpPr/>
              <p:nvPr/>
            </p:nvSpPr>
            <p:spPr>
              <a:xfrm>
                <a:off x="1290171" y="1240051"/>
                <a:ext cx="9309735" cy="8829040"/>
              </a:xfrm>
              <a:custGeom>
                <a:avLst/>
                <a:gdLst/>
                <a:ahLst/>
                <a:cxnLst/>
                <a:rect l="l" t="t" r="r" b="b"/>
                <a:pathLst>
                  <a:path w="9309735" h="8829040">
                    <a:moveTo>
                      <a:pt x="5599641" y="0"/>
                    </a:moveTo>
                    <a:lnTo>
                      <a:pt x="0" y="0"/>
                    </a:lnTo>
                    <a:lnTo>
                      <a:pt x="0" y="8828453"/>
                    </a:lnTo>
                    <a:lnTo>
                      <a:pt x="5599641" y="8828453"/>
                    </a:lnTo>
                    <a:lnTo>
                      <a:pt x="5647966" y="8828145"/>
                    </a:lnTo>
                    <a:lnTo>
                      <a:pt x="5696144" y="8827222"/>
                    </a:lnTo>
                    <a:lnTo>
                      <a:pt x="5744170" y="8825690"/>
                    </a:lnTo>
                    <a:lnTo>
                      <a:pt x="5792040" y="8823550"/>
                    </a:lnTo>
                    <a:lnTo>
                      <a:pt x="5839751" y="8820808"/>
                    </a:lnTo>
                    <a:lnTo>
                      <a:pt x="5887300" y="8817466"/>
                    </a:lnTo>
                    <a:lnTo>
                      <a:pt x="5934681" y="8813529"/>
                    </a:lnTo>
                    <a:lnTo>
                      <a:pt x="5981892" y="8809000"/>
                    </a:lnTo>
                    <a:lnTo>
                      <a:pt x="6028929" y="8803883"/>
                    </a:lnTo>
                    <a:lnTo>
                      <a:pt x="6075788" y="8798181"/>
                    </a:lnTo>
                    <a:lnTo>
                      <a:pt x="6122466" y="8791899"/>
                    </a:lnTo>
                    <a:lnTo>
                      <a:pt x="6168958" y="8785041"/>
                    </a:lnTo>
                    <a:lnTo>
                      <a:pt x="6215261" y="8777609"/>
                    </a:lnTo>
                    <a:lnTo>
                      <a:pt x="6261371" y="8769607"/>
                    </a:lnTo>
                    <a:lnTo>
                      <a:pt x="6307285" y="8761040"/>
                    </a:lnTo>
                    <a:lnTo>
                      <a:pt x="6352998" y="8751912"/>
                    </a:lnTo>
                    <a:lnTo>
                      <a:pt x="6398508" y="8742224"/>
                    </a:lnTo>
                    <a:lnTo>
                      <a:pt x="6443810" y="8731983"/>
                    </a:lnTo>
                    <a:lnTo>
                      <a:pt x="6488900" y="8721191"/>
                    </a:lnTo>
                    <a:lnTo>
                      <a:pt x="6533775" y="8709851"/>
                    </a:lnTo>
                    <a:lnTo>
                      <a:pt x="6578432" y="8697969"/>
                    </a:lnTo>
                    <a:lnTo>
                      <a:pt x="6622866" y="8685546"/>
                    </a:lnTo>
                    <a:lnTo>
                      <a:pt x="6667073" y="8672588"/>
                    </a:lnTo>
                    <a:lnTo>
                      <a:pt x="6711050" y="8659098"/>
                    </a:lnTo>
                    <a:lnTo>
                      <a:pt x="6754794" y="8645080"/>
                    </a:lnTo>
                    <a:lnTo>
                      <a:pt x="6798300" y="8630537"/>
                    </a:lnTo>
                    <a:lnTo>
                      <a:pt x="6841564" y="8615472"/>
                    </a:lnTo>
                    <a:lnTo>
                      <a:pt x="6884584" y="8599891"/>
                    </a:lnTo>
                    <a:lnTo>
                      <a:pt x="6927355" y="8583796"/>
                    </a:lnTo>
                    <a:lnTo>
                      <a:pt x="6969874" y="8567192"/>
                    </a:lnTo>
                    <a:lnTo>
                      <a:pt x="7012136" y="8550082"/>
                    </a:lnTo>
                    <a:lnTo>
                      <a:pt x="7054139" y="8532469"/>
                    </a:lnTo>
                    <a:lnTo>
                      <a:pt x="7095877" y="8514358"/>
                    </a:lnTo>
                    <a:lnTo>
                      <a:pt x="7137349" y="8495751"/>
                    </a:lnTo>
                    <a:lnTo>
                      <a:pt x="7178549" y="8476654"/>
                    </a:lnTo>
                    <a:lnTo>
                      <a:pt x="7219475" y="8457070"/>
                    </a:lnTo>
                    <a:lnTo>
                      <a:pt x="7260122" y="8437001"/>
                    </a:lnTo>
                    <a:lnTo>
                      <a:pt x="7300486" y="8416453"/>
                    </a:lnTo>
                    <a:lnTo>
                      <a:pt x="7340565" y="8395429"/>
                    </a:lnTo>
                    <a:lnTo>
                      <a:pt x="7380354" y="8373932"/>
                    </a:lnTo>
                    <a:lnTo>
                      <a:pt x="7419850" y="8351967"/>
                    </a:lnTo>
                    <a:lnTo>
                      <a:pt x="7459048" y="8329537"/>
                    </a:lnTo>
                    <a:lnTo>
                      <a:pt x="7497945" y="8306645"/>
                    </a:lnTo>
                    <a:lnTo>
                      <a:pt x="7536538" y="8283296"/>
                    </a:lnTo>
                    <a:lnTo>
                      <a:pt x="7574822" y="8259493"/>
                    </a:lnTo>
                    <a:lnTo>
                      <a:pt x="7612795" y="8235240"/>
                    </a:lnTo>
                    <a:lnTo>
                      <a:pt x="7650451" y="8210540"/>
                    </a:lnTo>
                    <a:lnTo>
                      <a:pt x="7687788" y="8185398"/>
                    </a:lnTo>
                    <a:lnTo>
                      <a:pt x="7724801" y="8159817"/>
                    </a:lnTo>
                    <a:lnTo>
                      <a:pt x="7761488" y="8133801"/>
                    </a:lnTo>
                    <a:lnTo>
                      <a:pt x="7797844" y="8107354"/>
                    </a:lnTo>
                    <a:lnTo>
                      <a:pt x="7833865" y="8080479"/>
                    </a:lnTo>
                    <a:lnTo>
                      <a:pt x="7869548" y="8053179"/>
                    </a:lnTo>
                    <a:lnTo>
                      <a:pt x="7904889" y="8025460"/>
                    </a:lnTo>
                    <a:lnTo>
                      <a:pt x="7939885" y="7997324"/>
                    </a:lnTo>
                    <a:lnTo>
                      <a:pt x="7974531" y="7968775"/>
                    </a:lnTo>
                    <a:lnTo>
                      <a:pt x="8008824" y="7939818"/>
                    </a:lnTo>
                    <a:lnTo>
                      <a:pt x="8042760" y="7910454"/>
                    </a:lnTo>
                    <a:lnTo>
                      <a:pt x="8076335" y="7880690"/>
                    </a:lnTo>
                    <a:lnTo>
                      <a:pt x="8109547" y="7850527"/>
                    </a:lnTo>
                    <a:lnTo>
                      <a:pt x="8142390" y="7819971"/>
                    </a:lnTo>
                    <a:lnTo>
                      <a:pt x="8174861" y="7789023"/>
                    </a:lnTo>
                    <a:lnTo>
                      <a:pt x="8206957" y="7757690"/>
                    </a:lnTo>
                    <a:lnTo>
                      <a:pt x="8238674" y="7725973"/>
                    </a:lnTo>
                    <a:lnTo>
                      <a:pt x="8270007" y="7693877"/>
                    </a:lnTo>
                    <a:lnTo>
                      <a:pt x="8300954" y="7661406"/>
                    </a:lnTo>
                    <a:lnTo>
                      <a:pt x="8331511" y="7628562"/>
                    </a:lnTo>
                    <a:lnTo>
                      <a:pt x="8361674" y="7595351"/>
                    </a:lnTo>
                    <a:lnTo>
                      <a:pt x="8391438" y="7561775"/>
                    </a:lnTo>
                    <a:lnTo>
                      <a:pt x="8420801" y="7527839"/>
                    </a:lnTo>
                    <a:lnTo>
                      <a:pt x="8449759" y="7493546"/>
                    </a:lnTo>
                    <a:lnTo>
                      <a:pt x="8478307" y="7458900"/>
                    </a:lnTo>
                    <a:lnTo>
                      <a:pt x="8506443" y="7423905"/>
                    </a:lnTo>
                    <a:lnTo>
                      <a:pt x="8534163" y="7388564"/>
                    </a:lnTo>
                    <a:lnTo>
                      <a:pt x="8561462" y="7352880"/>
                    </a:lnTo>
                    <a:lnTo>
                      <a:pt x="8588337" y="7316859"/>
                    </a:lnTo>
                    <a:lnTo>
                      <a:pt x="8614784" y="7280503"/>
                    </a:lnTo>
                    <a:lnTo>
                      <a:pt x="8640800" y="7243817"/>
                    </a:lnTo>
                    <a:lnTo>
                      <a:pt x="8666381" y="7206803"/>
                    </a:lnTo>
                    <a:lnTo>
                      <a:pt x="8691523" y="7169466"/>
                    </a:lnTo>
                    <a:lnTo>
                      <a:pt x="8716222" y="7131810"/>
                    </a:lnTo>
                    <a:lnTo>
                      <a:pt x="8740475" y="7093838"/>
                    </a:lnTo>
                    <a:lnTo>
                      <a:pt x="8764278" y="7055553"/>
                    </a:lnTo>
                    <a:lnTo>
                      <a:pt x="8787627" y="7016961"/>
                    </a:lnTo>
                    <a:lnTo>
                      <a:pt x="8810519" y="6978063"/>
                    </a:lnTo>
                    <a:lnTo>
                      <a:pt x="8832949" y="6938865"/>
                    </a:lnTo>
                    <a:lnTo>
                      <a:pt x="8854915" y="6899369"/>
                    </a:lnTo>
                    <a:lnTo>
                      <a:pt x="8876411" y="6859580"/>
                    </a:lnTo>
                    <a:lnTo>
                      <a:pt x="8897435" y="6819502"/>
                    </a:lnTo>
                    <a:lnTo>
                      <a:pt x="8917983" y="6779137"/>
                    </a:lnTo>
                    <a:lnTo>
                      <a:pt x="8938052" y="6738490"/>
                    </a:lnTo>
                    <a:lnTo>
                      <a:pt x="8957636" y="6697565"/>
                    </a:lnTo>
                    <a:lnTo>
                      <a:pt x="8976733" y="6656364"/>
                    </a:lnTo>
                    <a:lnTo>
                      <a:pt x="8995339" y="6614893"/>
                    </a:lnTo>
                    <a:lnTo>
                      <a:pt x="9013450" y="6573154"/>
                    </a:lnTo>
                    <a:lnTo>
                      <a:pt x="9031063" y="6531152"/>
                    </a:lnTo>
                    <a:lnTo>
                      <a:pt x="9048173" y="6488889"/>
                    </a:lnTo>
                    <a:lnTo>
                      <a:pt x="9064778" y="6446371"/>
                    </a:lnTo>
                    <a:lnTo>
                      <a:pt x="9080873" y="6403600"/>
                    </a:lnTo>
                    <a:lnTo>
                      <a:pt x="9096454" y="6360580"/>
                    </a:lnTo>
                    <a:lnTo>
                      <a:pt x="9111518" y="6317316"/>
                    </a:lnTo>
                    <a:lnTo>
                      <a:pt x="9126061" y="6273810"/>
                    </a:lnTo>
                    <a:lnTo>
                      <a:pt x="9140079" y="6230066"/>
                    </a:lnTo>
                    <a:lnTo>
                      <a:pt x="9153569" y="6186089"/>
                    </a:lnTo>
                    <a:lnTo>
                      <a:pt x="9166527" y="6141882"/>
                    </a:lnTo>
                    <a:lnTo>
                      <a:pt x="9178949" y="6097448"/>
                    </a:lnTo>
                    <a:lnTo>
                      <a:pt x="9190832" y="6052792"/>
                    </a:lnTo>
                    <a:lnTo>
                      <a:pt x="9202171" y="6007917"/>
                    </a:lnTo>
                    <a:lnTo>
                      <a:pt x="9212964" y="5962826"/>
                    </a:lnTo>
                    <a:lnTo>
                      <a:pt x="9223205" y="5917525"/>
                    </a:lnTo>
                    <a:lnTo>
                      <a:pt x="9232892" y="5872015"/>
                    </a:lnTo>
                    <a:lnTo>
                      <a:pt x="9242021" y="5826302"/>
                    </a:lnTo>
                    <a:lnTo>
                      <a:pt x="9250588" y="5780388"/>
                    </a:lnTo>
                    <a:lnTo>
                      <a:pt x="9258589" y="5734278"/>
                    </a:lnTo>
                    <a:lnTo>
                      <a:pt x="9266021" y="5687975"/>
                    </a:lnTo>
                    <a:lnTo>
                      <a:pt x="9272880" y="5641483"/>
                    </a:lnTo>
                    <a:lnTo>
                      <a:pt x="9279162" y="5594806"/>
                    </a:lnTo>
                    <a:lnTo>
                      <a:pt x="9284863" y="5547947"/>
                    </a:lnTo>
                    <a:lnTo>
                      <a:pt x="9289980" y="5500910"/>
                    </a:lnTo>
                    <a:lnTo>
                      <a:pt x="9294509" y="5453699"/>
                    </a:lnTo>
                    <a:lnTo>
                      <a:pt x="9298446" y="5406318"/>
                    </a:lnTo>
                    <a:lnTo>
                      <a:pt x="9301788" y="5358770"/>
                    </a:lnTo>
                    <a:lnTo>
                      <a:pt x="9304530" y="5311059"/>
                    </a:lnTo>
                    <a:lnTo>
                      <a:pt x="9306670" y="5263189"/>
                    </a:lnTo>
                    <a:lnTo>
                      <a:pt x="9308203" y="5215163"/>
                    </a:lnTo>
                    <a:lnTo>
                      <a:pt x="9309125" y="5166986"/>
                    </a:lnTo>
                    <a:lnTo>
                      <a:pt x="9309433" y="5118660"/>
                    </a:lnTo>
                    <a:lnTo>
                      <a:pt x="9309433" y="3709803"/>
                    </a:lnTo>
                    <a:lnTo>
                      <a:pt x="9309125" y="3661477"/>
                    </a:lnTo>
                    <a:lnTo>
                      <a:pt x="9308203" y="3613299"/>
                    </a:lnTo>
                    <a:lnTo>
                      <a:pt x="9306670" y="3565273"/>
                    </a:lnTo>
                    <a:lnTo>
                      <a:pt x="9304530" y="3517403"/>
                    </a:lnTo>
                    <a:lnTo>
                      <a:pt x="9301788" y="3469692"/>
                    </a:lnTo>
                    <a:lnTo>
                      <a:pt x="9298446" y="3422144"/>
                    </a:lnTo>
                    <a:lnTo>
                      <a:pt x="9294509" y="3374762"/>
                    </a:lnTo>
                    <a:lnTo>
                      <a:pt x="9289980" y="3327551"/>
                    </a:lnTo>
                    <a:lnTo>
                      <a:pt x="9284863" y="3280514"/>
                    </a:lnTo>
                    <a:lnTo>
                      <a:pt x="9279162" y="3233655"/>
                    </a:lnTo>
                    <a:lnTo>
                      <a:pt x="9272880" y="3186977"/>
                    </a:lnTo>
                    <a:lnTo>
                      <a:pt x="9266021" y="3140485"/>
                    </a:lnTo>
                    <a:lnTo>
                      <a:pt x="9258589" y="3094182"/>
                    </a:lnTo>
                    <a:lnTo>
                      <a:pt x="9250588" y="3048072"/>
                    </a:lnTo>
                    <a:lnTo>
                      <a:pt x="9242021" y="3002158"/>
                    </a:lnTo>
                    <a:lnTo>
                      <a:pt x="9232892" y="2956444"/>
                    </a:lnTo>
                    <a:lnTo>
                      <a:pt x="9223205" y="2910935"/>
                    </a:lnTo>
                    <a:lnTo>
                      <a:pt x="9212964" y="2865633"/>
                    </a:lnTo>
                    <a:lnTo>
                      <a:pt x="9202171" y="2820542"/>
                    </a:lnTo>
                    <a:lnTo>
                      <a:pt x="9190832" y="2775667"/>
                    </a:lnTo>
                    <a:lnTo>
                      <a:pt x="9178949" y="2731011"/>
                    </a:lnTo>
                    <a:lnTo>
                      <a:pt x="9166527" y="2686577"/>
                    </a:lnTo>
                    <a:lnTo>
                      <a:pt x="9153569" y="2642369"/>
                    </a:lnTo>
                    <a:lnTo>
                      <a:pt x="9140079" y="2598392"/>
                    </a:lnTo>
                    <a:lnTo>
                      <a:pt x="9126061" y="2554648"/>
                    </a:lnTo>
                    <a:lnTo>
                      <a:pt x="9111518" y="2511142"/>
                    </a:lnTo>
                    <a:lnTo>
                      <a:pt x="9096454" y="2467878"/>
                    </a:lnTo>
                    <a:lnTo>
                      <a:pt x="9080873" y="2424858"/>
                    </a:lnTo>
                    <a:lnTo>
                      <a:pt x="9064778" y="2382087"/>
                    </a:lnTo>
                    <a:lnTo>
                      <a:pt x="9048173" y="2339568"/>
                    </a:lnTo>
                    <a:lnTo>
                      <a:pt x="9031063" y="2297306"/>
                    </a:lnTo>
                    <a:lnTo>
                      <a:pt x="9013450" y="2255303"/>
                    </a:lnTo>
                    <a:lnTo>
                      <a:pt x="8995339" y="2213564"/>
                    </a:lnTo>
                    <a:lnTo>
                      <a:pt x="8976733" y="2172093"/>
                    </a:lnTo>
                    <a:lnTo>
                      <a:pt x="8957636" y="2130892"/>
                    </a:lnTo>
                    <a:lnTo>
                      <a:pt x="8938052" y="2089967"/>
                    </a:lnTo>
                    <a:lnTo>
                      <a:pt x="8917983" y="2049319"/>
                    </a:lnTo>
                    <a:lnTo>
                      <a:pt x="8897435" y="2008955"/>
                    </a:lnTo>
                    <a:lnTo>
                      <a:pt x="8876411" y="1968876"/>
                    </a:lnTo>
                    <a:lnTo>
                      <a:pt x="8854915" y="1929087"/>
                    </a:lnTo>
                    <a:lnTo>
                      <a:pt x="8832949" y="1889591"/>
                    </a:lnTo>
                    <a:lnTo>
                      <a:pt x="8810519" y="1850393"/>
                    </a:lnTo>
                    <a:lnTo>
                      <a:pt x="8787627" y="1811495"/>
                    </a:lnTo>
                    <a:lnTo>
                      <a:pt x="8764278" y="1772902"/>
                    </a:lnTo>
                    <a:lnTo>
                      <a:pt x="8740475" y="1734618"/>
                    </a:lnTo>
                    <a:lnTo>
                      <a:pt x="8716222" y="1696646"/>
                    </a:lnTo>
                    <a:lnTo>
                      <a:pt x="8691523" y="1658989"/>
                    </a:lnTo>
                    <a:lnTo>
                      <a:pt x="8666381" y="1621652"/>
                    </a:lnTo>
                    <a:lnTo>
                      <a:pt x="8640800" y="1584638"/>
                    </a:lnTo>
                    <a:lnTo>
                      <a:pt x="8614784" y="1547952"/>
                    </a:lnTo>
                    <a:lnTo>
                      <a:pt x="8588337" y="1511596"/>
                    </a:lnTo>
                    <a:lnTo>
                      <a:pt x="8561462" y="1475574"/>
                    </a:lnTo>
                    <a:lnTo>
                      <a:pt x="8534163" y="1439891"/>
                    </a:lnTo>
                    <a:lnTo>
                      <a:pt x="8506443" y="1404550"/>
                    </a:lnTo>
                    <a:lnTo>
                      <a:pt x="8478307" y="1369554"/>
                    </a:lnTo>
                    <a:lnTo>
                      <a:pt x="8449759" y="1334908"/>
                    </a:lnTo>
                    <a:lnTo>
                      <a:pt x="8420801" y="1300615"/>
                    </a:lnTo>
                    <a:lnTo>
                      <a:pt x="8391438" y="1266679"/>
                    </a:lnTo>
                    <a:lnTo>
                      <a:pt x="8361674" y="1233103"/>
                    </a:lnTo>
                    <a:lnTo>
                      <a:pt x="8331511" y="1199892"/>
                    </a:lnTo>
                    <a:lnTo>
                      <a:pt x="8300954" y="1167049"/>
                    </a:lnTo>
                    <a:lnTo>
                      <a:pt x="8270007" y="1134577"/>
                    </a:lnTo>
                    <a:lnTo>
                      <a:pt x="8238674" y="1102481"/>
                    </a:lnTo>
                    <a:lnTo>
                      <a:pt x="8206957" y="1070764"/>
                    </a:lnTo>
                    <a:lnTo>
                      <a:pt x="8174861" y="1039430"/>
                    </a:lnTo>
                    <a:lnTo>
                      <a:pt x="8142390" y="1008483"/>
                    </a:lnTo>
                    <a:lnTo>
                      <a:pt x="8109547" y="977927"/>
                    </a:lnTo>
                    <a:lnTo>
                      <a:pt x="8076335" y="947764"/>
                    </a:lnTo>
                    <a:lnTo>
                      <a:pt x="8042760" y="917999"/>
                    </a:lnTo>
                    <a:lnTo>
                      <a:pt x="8008824" y="888636"/>
                    </a:lnTo>
                    <a:lnTo>
                      <a:pt x="7974531" y="859678"/>
                    </a:lnTo>
                    <a:lnTo>
                      <a:pt x="7939885" y="831130"/>
                    </a:lnTo>
                    <a:lnTo>
                      <a:pt x="7904889" y="802994"/>
                    </a:lnTo>
                    <a:lnTo>
                      <a:pt x="7869548" y="775274"/>
                    </a:lnTo>
                    <a:lnTo>
                      <a:pt x="7833865" y="747975"/>
                    </a:lnTo>
                    <a:lnTo>
                      <a:pt x="7797844" y="721100"/>
                    </a:lnTo>
                    <a:lnTo>
                      <a:pt x="7761488" y="694652"/>
                    </a:lnTo>
                    <a:lnTo>
                      <a:pt x="7724801" y="668636"/>
                    </a:lnTo>
                    <a:lnTo>
                      <a:pt x="7687788" y="643055"/>
                    </a:lnTo>
                    <a:lnTo>
                      <a:pt x="7650451" y="617913"/>
                    </a:lnTo>
                    <a:lnTo>
                      <a:pt x="7612795" y="593214"/>
                    </a:lnTo>
                    <a:lnTo>
                      <a:pt x="7574822" y="568960"/>
                    </a:lnTo>
                    <a:lnTo>
                      <a:pt x="7536538" y="545157"/>
                    </a:lnTo>
                    <a:lnTo>
                      <a:pt x="7497945" y="521808"/>
                    </a:lnTo>
                    <a:lnTo>
                      <a:pt x="7459048" y="498917"/>
                    </a:lnTo>
                    <a:lnTo>
                      <a:pt x="7419850" y="476486"/>
                    </a:lnTo>
                    <a:lnTo>
                      <a:pt x="7380354" y="454521"/>
                    </a:lnTo>
                    <a:lnTo>
                      <a:pt x="7340565" y="433024"/>
                    </a:lnTo>
                    <a:lnTo>
                      <a:pt x="7300486" y="412000"/>
                    </a:lnTo>
                    <a:lnTo>
                      <a:pt x="7260122" y="391451"/>
                    </a:lnTo>
                    <a:lnTo>
                      <a:pt x="7219475" y="371383"/>
                    </a:lnTo>
                    <a:lnTo>
                      <a:pt x="7178549" y="351799"/>
                    </a:lnTo>
                    <a:lnTo>
                      <a:pt x="7137349" y="332701"/>
                    </a:lnTo>
                    <a:lnTo>
                      <a:pt x="7095877" y="314095"/>
                    </a:lnTo>
                    <a:lnTo>
                      <a:pt x="7054139" y="295984"/>
                    </a:lnTo>
                    <a:lnTo>
                      <a:pt x="7012136" y="278371"/>
                    </a:lnTo>
                    <a:lnTo>
                      <a:pt x="6969874" y="261261"/>
                    </a:lnTo>
                    <a:lnTo>
                      <a:pt x="6927355" y="244656"/>
                    </a:lnTo>
                    <a:lnTo>
                      <a:pt x="6884584" y="228562"/>
                    </a:lnTo>
                    <a:lnTo>
                      <a:pt x="6841564" y="212980"/>
                    </a:lnTo>
                    <a:lnTo>
                      <a:pt x="6798300" y="197916"/>
                    </a:lnTo>
                    <a:lnTo>
                      <a:pt x="6754794" y="183373"/>
                    </a:lnTo>
                    <a:lnTo>
                      <a:pt x="6711050" y="169355"/>
                    </a:lnTo>
                    <a:lnTo>
                      <a:pt x="6667073" y="155864"/>
                    </a:lnTo>
                    <a:lnTo>
                      <a:pt x="6622866" y="142906"/>
                    </a:lnTo>
                    <a:lnTo>
                      <a:pt x="6578432" y="130484"/>
                    </a:lnTo>
                    <a:lnTo>
                      <a:pt x="6533775" y="118601"/>
                    </a:lnTo>
                    <a:lnTo>
                      <a:pt x="6488900" y="107262"/>
                    </a:lnTo>
                    <a:lnTo>
                      <a:pt x="6443810" y="96470"/>
                    </a:lnTo>
                    <a:lnTo>
                      <a:pt x="6398508" y="86228"/>
                    </a:lnTo>
                    <a:lnTo>
                      <a:pt x="6352998" y="76541"/>
                    </a:lnTo>
                    <a:lnTo>
                      <a:pt x="6307285" y="67412"/>
                    </a:lnTo>
                    <a:lnTo>
                      <a:pt x="6261371" y="58845"/>
                    </a:lnTo>
                    <a:lnTo>
                      <a:pt x="6215261" y="50844"/>
                    </a:lnTo>
                    <a:lnTo>
                      <a:pt x="6168958" y="43412"/>
                    </a:lnTo>
                    <a:lnTo>
                      <a:pt x="6122466" y="36553"/>
                    </a:lnTo>
                    <a:lnTo>
                      <a:pt x="6075788" y="30271"/>
                    </a:lnTo>
                    <a:lnTo>
                      <a:pt x="6028929" y="24570"/>
                    </a:lnTo>
                    <a:lnTo>
                      <a:pt x="5981892" y="19453"/>
                    </a:lnTo>
                    <a:lnTo>
                      <a:pt x="5934681" y="14924"/>
                    </a:lnTo>
                    <a:lnTo>
                      <a:pt x="5887300" y="10987"/>
                    </a:lnTo>
                    <a:lnTo>
                      <a:pt x="5839751" y="7645"/>
                    </a:lnTo>
                    <a:lnTo>
                      <a:pt x="5792040" y="4903"/>
                    </a:lnTo>
                    <a:lnTo>
                      <a:pt x="5744170" y="2763"/>
                    </a:lnTo>
                    <a:lnTo>
                      <a:pt x="5696144" y="1230"/>
                    </a:lnTo>
                    <a:lnTo>
                      <a:pt x="5647966" y="308"/>
                    </a:lnTo>
                    <a:lnTo>
                      <a:pt x="5599641" y="0"/>
                    </a:lnTo>
                    <a:close/>
                  </a:path>
                </a:pathLst>
              </a:custGeom>
              <a:solidFill>
                <a:srgbClr val="E3E3E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5">
                <a:extLst>
                  <a:ext uri="{FF2B5EF4-FFF2-40B4-BE49-F238E27FC236}">
                    <a16:creationId xmlns:a16="http://schemas.microsoft.com/office/drawing/2014/main" id="{C502EA43-DF09-6878-BD5B-7638816074E2}"/>
                  </a:ext>
                </a:extLst>
              </p:cNvPr>
              <p:cNvSpPr/>
              <p:nvPr/>
            </p:nvSpPr>
            <p:spPr>
              <a:xfrm>
                <a:off x="1290173" y="5654278"/>
                <a:ext cx="5885815" cy="4414520"/>
              </a:xfrm>
              <a:custGeom>
                <a:avLst/>
                <a:gdLst/>
                <a:ahLst/>
                <a:cxnLst/>
                <a:rect l="l" t="t" r="r" b="b"/>
                <a:pathLst>
                  <a:path w="5885815" h="4414520">
                    <a:moveTo>
                      <a:pt x="1471410" y="0"/>
                    </a:moveTo>
                    <a:lnTo>
                      <a:pt x="0" y="1471410"/>
                    </a:lnTo>
                    <a:lnTo>
                      <a:pt x="0" y="4414221"/>
                    </a:lnTo>
                    <a:lnTo>
                      <a:pt x="5885632" y="4414221"/>
                    </a:lnTo>
                    <a:lnTo>
                      <a:pt x="1471410" y="0"/>
                    </a:lnTo>
                    <a:close/>
                  </a:path>
                </a:pathLst>
              </a:custGeom>
              <a:solidFill>
                <a:srgbClr val="D2D2D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6">
                <a:extLst>
                  <a:ext uri="{FF2B5EF4-FFF2-40B4-BE49-F238E27FC236}">
                    <a16:creationId xmlns:a16="http://schemas.microsoft.com/office/drawing/2014/main" id="{977EB646-6AC7-9D1F-E2F4-DD1E24CA5AA0}"/>
                  </a:ext>
                </a:extLst>
              </p:cNvPr>
              <p:cNvSpPr/>
              <p:nvPr/>
            </p:nvSpPr>
            <p:spPr>
              <a:xfrm>
                <a:off x="1290173" y="1240051"/>
                <a:ext cx="5885815" cy="4414520"/>
              </a:xfrm>
              <a:custGeom>
                <a:avLst/>
                <a:gdLst/>
                <a:ahLst/>
                <a:cxnLst/>
                <a:rect l="l" t="t" r="r" b="b"/>
                <a:pathLst>
                  <a:path w="5885815" h="4414520">
                    <a:moveTo>
                      <a:pt x="5885632" y="0"/>
                    </a:moveTo>
                    <a:lnTo>
                      <a:pt x="0" y="0"/>
                    </a:lnTo>
                    <a:lnTo>
                      <a:pt x="0" y="2942821"/>
                    </a:lnTo>
                    <a:lnTo>
                      <a:pt x="1471410" y="4414221"/>
                    </a:lnTo>
                    <a:lnTo>
                      <a:pt x="5885632" y="0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7">
                <a:extLst>
                  <a:ext uri="{FF2B5EF4-FFF2-40B4-BE49-F238E27FC236}">
                    <a16:creationId xmlns:a16="http://schemas.microsoft.com/office/drawing/2014/main" id="{E73E70BA-7627-4BEC-244B-A98EA1786D82}"/>
                  </a:ext>
                </a:extLst>
              </p:cNvPr>
              <p:cNvSpPr/>
              <p:nvPr/>
            </p:nvSpPr>
            <p:spPr>
              <a:xfrm>
                <a:off x="1290173" y="4182870"/>
                <a:ext cx="1471930" cy="2943225"/>
              </a:xfrm>
              <a:custGeom>
                <a:avLst/>
                <a:gdLst/>
                <a:ahLst/>
                <a:cxnLst/>
                <a:rect l="l" t="t" r="r" b="b"/>
                <a:pathLst>
                  <a:path w="1471930" h="2943225">
                    <a:moveTo>
                      <a:pt x="0" y="0"/>
                    </a:moveTo>
                    <a:lnTo>
                      <a:pt x="0" y="2942821"/>
                    </a:lnTo>
                    <a:lnTo>
                      <a:pt x="1471410" y="14714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3E3E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8" name="Rectangle 15">
              <a:extLst>
                <a:ext uri="{FF2B5EF4-FFF2-40B4-BE49-F238E27FC236}">
                  <a16:creationId xmlns:a16="http://schemas.microsoft.com/office/drawing/2014/main" id="{137FA367-5210-92BB-4C11-BB37B1C16EB1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  <p:grpSp>
        <p:nvGrpSpPr>
          <p:cNvPr id="55" name="Group 22">
            <a:extLst>
              <a:ext uri="{FF2B5EF4-FFF2-40B4-BE49-F238E27FC236}">
                <a16:creationId xmlns:a16="http://schemas.microsoft.com/office/drawing/2014/main" id="{F7A8B9FA-9214-17F7-8E8A-3B06810D8C66}"/>
              </a:ext>
            </a:extLst>
          </p:cNvPr>
          <p:cNvGrpSpPr/>
          <p:nvPr/>
        </p:nvGrpSpPr>
        <p:grpSpPr>
          <a:xfrm>
            <a:off x="608997" y="6172200"/>
            <a:ext cx="10974007" cy="574042"/>
            <a:chOff x="560768" y="6172200"/>
            <a:chExt cx="10974007" cy="574042"/>
          </a:xfrm>
        </p:grpSpPr>
        <p:pic>
          <p:nvPicPr>
            <p:cNvPr id="56" name="Graphic 20">
              <a:extLst>
                <a:ext uri="{FF2B5EF4-FFF2-40B4-BE49-F238E27FC236}">
                  <a16:creationId xmlns:a16="http://schemas.microsoft.com/office/drawing/2014/main" id="{20A0E7C4-FD17-5896-6813-2F287D225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0965767" y="6313582"/>
              <a:ext cx="569008" cy="291278"/>
            </a:xfrm>
            <a:prstGeom prst="rect">
              <a:avLst/>
            </a:prstGeom>
          </p:spPr>
        </p:pic>
        <p:sp>
          <p:nvSpPr>
            <p:cNvPr id="57" name="Freeform 43">
              <a:extLst>
                <a:ext uri="{FF2B5EF4-FFF2-40B4-BE49-F238E27FC236}">
                  <a16:creationId xmlns:a16="http://schemas.microsoft.com/office/drawing/2014/main" id="{9EA8B61A-C39D-E0B7-1A9C-88F0F308E3ED}"/>
                </a:ext>
              </a:extLst>
            </p:cNvPr>
            <p:cNvSpPr/>
            <p:nvPr/>
          </p:nvSpPr>
          <p:spPr>
            <a:xfrm>
              <a:off x="560768" y="6172200"/>
              <a:ext cx="1162705" cy="574042"/>
            </a:xfrm>
            <a:custGeom>
              <a:avLst/>
              <a:gdLst/>
              <a:ahLst/>
              <a:cxnLst/>
              <a:rect l="l" t="t" r="r" b="b"/>
              <a:pathLst>
                <a:path w="1771066" h="874398">
                  <a:moveTo>
                    <a:pt x="0" y="0"/>
                  </a:moveTo>
                  <a:lnTo>
                    <a:pt x="1771066" y="0"/>
                  </a:lnTo>
                  <a:lnTo>
                    <a:pt x="1771066" y="874398"/>
                  </a:lnTo>
                  <a:lnTo>
                    <a:pt x="0" y="8743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89604" t="-258307" r="-55801" b="-263087"/>
              </a:stretch>
            </a:blipFill>
          </p:spPr>
          <p:txBody>
            <a:bodyPr/>
            <a:lstStyle/>
            <a:p>
              <a:endParaRPr lang="ar-EG"/>
            </a:p>
          </p:txBody>
        </p:sp>
      </p:grpSp>
      <p:grpSp>
        <p:nvGrpSpPr>
          <p:cNvPr id="58" name="Group 31">
            <a:extLst>
              <a:ext uri="{FF2B5EF4-FFF2-40B4-BE49-F238E27FC236}">
                <a16:creationId xmlns:a16="http://schemas.microsoft.com/office/drawing/2014/main" id="{EB61A974-9475-A92C-5BCE-7308AA9B1F9A}"/>
              </a:ext>
            </a:extLst>
          </p:cNvPr>
          <p:cNvGrpSpPr/>
          <p:nvPr/>
        </p:nvGrpSpPr>
        <p:grpSpPr>
          <a:xfrm>
            <a:off x="8249885" y="777390"/>
            <a:ext cx="3500834" cy="573893"/>
            <a:chOff x="7446210" y="714375"/>
            <a:chExt cx="4136187" cy="636908"/>
          </a:xfrm>
        </p:grpSpPr>
        <p:grpSp>
          <p:nvGrpSpPr>
            <p:cNvPr id="59" name="Group 23">
              <a:extLst>
                <a:ext uri="{FF2B5EF4-FFF2-40B4-BE49-F238E27FC236}">
                  <a16:creationId xmlns:a16="http://schemas.microsoft.com/office/drawing/2014/main" id="{C27B5F4A-E55E-5428-D019-E6383792FDE1}"/>
                </a:ext>
              </a:extLst>
            </p:cNvPr>
            <p:cNvGrpSpPr/>
            <p:nvPr/>
          </p:nvGrpSpPr>
          <p:grpSpPr>
            <a:xfrm>
              <a:off x="9648936" y="714375"/>
              <a:ext cx="1933461" cy="636908"/>
              <a:chOff x="7204568" y="1444031"/>
              <a:chExt cx="820290" cy="969687"/>
            </a:xfrm>
          </p:grpSpPr>
          <p:sp>
            <p:nvSpPr>
              <p:cNvPr id="61" name="Rectangle: Rounded Corners 24">
                <a:extLst>
                  <a:ext uri="{FF2B5EF4-FFF2-40B4-BE49-F238E27FC236}">
                    <a16:creationId xmlns:a16="http://schemas.microsoft.com/office/drawing/2014/main" id="{5BFC219A-D01C-0082-0C4E-36F920B5572C}"/>
                  </a:ext>
                </a:extLst>
              </p:cNvPr>
              <p:cNvSpPr/>
              <p:nvPr/>
            </p:nvSpPr>
            <p:spPr>
              <a:xfrm>
                <a:off x="7204569" y="1444031"/>
                <a:ext cx="820289" cy="969687"/>
              </a:xfrm>
              <a:prstGeom prst="roundRect">
                <a:avLst>
                  <a:gd name="adj" fmla="val 18443"/>
                </a:avLst>
              </a:prstGeom>
              <a:solidFill>
                <a:schemeClr val="accent1"/>
              </a:solidFill>
              <a:ln>
                <a:solidFill>
                  <a:schemeClr val="accent6">
                    <a:lumMod val="50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EG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jawal Medium" panose="00000600000000000000" charset="-78"/>
                  <a:cs typeface="Tajawal Medium" panose="00000600000000000000" charset="-78"/>
                </a:endParaRPr>
              </a:p>
            </p:txBody>
          </p:sp>
          <p:grpSp>
            <p:nvGrpSpPr>
              <p:cNvPr id="62" name="Group 25">
                <a:extLst>
                  <a:ext uri="{FF2B5EF4-FFF2-40B4-BE49-F238E27FC236}">
                    <a16:creationId xmlns:a16="http://schemas.microsoft.com/office/drawing/2014/main" id="{34C76DCD-410B-695D-0F13-1688B1C44D20}"/>
                  </a:ext>
                </a:extLst>
              </p:cNvPr>
              <p:cNvGrpSpPr/>
              <p:nvPr/>
            </p:nvGrpSpPr>
            <p:grpSpPr>
              <a:xfrm>
                <a:off x="7204568" y="1585639"/>
                <a:ext cx="765642" cy="686469"/>
                <a:chOff x="7204568" y="1567440"/>
                <a:chExt cx="765642" cy="686469"/>
              </a:xfrm>
            </p:grpSpPr>
            <p:pic>
              <p:nvPicPr>
                <p:cNvPr id="63" name="Graphic 26">
                  <a:extLst>
                    <a:ext uri="{FF2B5EF4-FFF2-40B4-BE49-F238E27FC236}">
                      <a16:creationId xmlns:a16="http://schemas.microsoft.com/office/drawing/2014/main" id="{DC30F5C7-8B02-66C6-FE9A-999779BC1A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/>
              </p:blipFill>
              <p:spPr>
                <a:xfrm>
                  <a:off x="7778918" y="1567440"/>
                  <a:ext cx="191292" cy="686469"/>
                </a:xfrm>
                <a:prstGeom prst="rect">
                  <a:avLst/>
                </a:prstGeom>
              </p:spPr>
            </p:pic>
            <p:sp>
              <p:nvSpPr>
                <p:cNvPr id="64" name="TextBox 27">
                  <a:extLst>
                    <a:ext uri="{FF2B5EF4-FFF2-40B4-BE49-F238E27FC236}">
                      <a16:creationId xmlns:a16="http://schemas.microsoft.com/office/drawing/2014/main" id="{5AFC05B1-2E4C-D936-36E7-D3F1429A8F21}"/>
                    </a:ext>
                  </a:extLst>
                </p:cNvPr>
                <p:cNvSpPr txBox="1"/>
                <p:nvPr/>
              </p:nvSpPr>
              <p:spPr>
                <a:xfrm>
                  <a:off x="7204568" y="1676380"/>
                  <a:ext cx="546844" cy="468588"/>
                </a:xfrm>
                <a:prstGeom prst="rect">
                  <a:avLst/>
                </a:prstGeom>
                <a:noFill/>
              </p:spPr>
              <p:txBody>
                <a:bodyPr wrap="square" rtlCol="1" anchor="ctr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EG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Tajawal Medium" panose="00000600000000000000" charset="-78"/>
                      <a:cs typeface="Tajawal Medium" panose="00000600000000000000" charset="-78"/>
                    </a:rPr>
                    <a:t>رمز الفريق : </a:t>
                  </a:r>
                </a:p>
              </p:txBody>
            </p:sp>
          </p:grpSp>
        </p:grpSp>
        <p:sp>
          <p:nvSpPr>
            <p:cNvPr id="60" name="Rectangle: Rounded Corners 29">
              <a:extLst>
                <a:ext uri="{FF2B5EF4-FFF2-40B4-BE49-F238E27FC236}">
                  <a16:creationId xmlns:a16="http://schemas.microsoft.com/office/drawing/2014/main" id="{3EF571E7-E033-75E3-2F2B-FF43F0D7FC39}"/>
                </a:ext>
              </a:extLst>
            </p:cNvPr>
            <p:cNvSpPr/>
            <p:nvPr/>
          </p:nvSpPr>
          <p:spPr>
            <a:xfrm>
              <a:off x="7446210" y="714375"/>
              <a:ext cx="2137891" cy="636908"/>
            </a:xfrm>
            <a:prstGeom prst="roundRect">
              <a:avLst>
                <a:gd name="adj" fmla="val 1844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EG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endParaRPr>
            </a:p>
          </p:txBody>
        </p:sp>
      </p:grpSp>
      <p:sp>
        <p:nvSpPr>
          <p:cNvPr id="65" name="Rectangle: Rounded Corners 32">
            <a:extLst>
              <a:ext uri="{FF2B5EF4-FFF2-40B4-BE49-F238E27FC236}">
                <a16:creationId xmlns:a16="http://schemas.microsoft.com/office/drawing/2014/main" id="{9E3F3CFE-50D5-68E7-0332-5556784E8B27}"/>
              </a:ext>
            </a:extLst>
          </p:cNvPr>
          <p:cNvSpPr/>
          <p:nvPr/>
        </p:nvSpPr>
        <p:spPr>
          <a:xfrm>
            <a:off x="8115300" y="1491765"/>
            <a:ext cx="3467102" cy="4651860"/>
          </a:xfrm>
          <a:prstGeom prst="roundRect">
            <a:avLst>
              <a:gd name="adj" fmla="val 5095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grpSp>
        <p:nvGrpSpPr>
          <p:cNvPr id="66" name="Group 37">
            <a:extLst>
              <a:ext uri="{FF2B5EF4-FFF2-40B4-BE49-F238E27FC236}">
                <a16:creationId xmlns:a16="http://schemas.microsoft.com/office/drawing/2014/main" id="{14AE0D98-40B5-6D0D-9E6A-3AD3D53C5A33}"/>
              </a:ext>
            </a:extLst>
          </p:cNvPr>
          <p:cNvGrpSpPr/>
          <p:nvPr/>
        </p:nvGrpSpPr>
        <p:grpSpPr>
          <a:xfrm>
            <a:off x="8249885" y="1647832"/>
            <a:ext cx="3197933" cy="419852"/>
            <a:chOff x="8201025" y="1647832"/>
            <a:chExt cx="3197933" cy="419852"/>
          </a:xfrm>
        </p:grpSpPr>
        <p:pic>
          <p:nvPicPr>
            <p:cNvPr id="67" name="Graphic 33">
              <a:extLst>
                <a:ext uri="{FF2B5EF4-FFF2-40B4-BE49-F238E27FC236}">
                  <a16:creationId xmlns:a16="http://schemas.microsoft.com/office/drawing/2014/main" id="{865D318A-B6C2-950A-C13E-08004EDCB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979106" y="1647832"/>
              <a:ext cx="419852" cy="419852"/>
            </a:xfrm>
            <a:prstGeom prst="rect">
              <a:avLst/>
            </a:prstGeom>
          </p:spPr>
        </p:pic>
        <p:sp>
          <p:nvSpPr>
            <p:cNvPr id="68" name="TextBox 36">
              <a:extLst>
                <a:ext uri="{FF2B5EF4-FFF2-40B4-BE49-F238E27FC236}">
                  <a16:creationId xmlns:a16="http://schemas.microsoft.com/office/drawing/2014/main" id="{5550A0AE-ADF2-8661-94AD-1207701F1FB3}"/>
                </a:ext>
              </a:extLst>
            </p:cNvPr>
            <p:cNvSpPr txBox="1"/>
            <p:nvPr/>
          </p:nvSpPr>
          <p:spPr>
            <a:xfrm>
              <a:off x="8201025" y="1703870"/>
              <a:ext cx="2594635" cy="307777"/>
            </a:xfrm>
            <a:prstGeom prst="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EG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Tajawal Medium" panose="00000600000000000000" charset="-78"/>
                  <a:cs typeface="Tajawal Medium" panose="00000600000000000000" charset="-78"/>
                </a:rPr>
                <a:t>الأعضاء والمسؤوليات</a:t>
              </a:r>
            </a:p>
          </p:txBody>
        </p:sp>
      </p:grpSp>
      <p:sp>
        <p:nvSpPr>
          <p:cNvPr id="69" name="Rectangle: Rounded Corners 38">
            <a:extLst>
              <a:ext uri="{FF2B5EF4-FFF2-40B4-BE49-F238E27FC236}">
                <a16:creationId xmlns:a16="http://schemas.microsoft.com/office/drawing/2014/main" id="{66BFBEA3-2CC7-0558-B963-50A1CABB44A2}"/>
              </a:ext>
            </a:extLst>
          </p:cNvPr>
          <p:cNvSpPr/>
          <p:nvPr/>
        </p:nvSpPr>
        <p:spPr>
          <a:xfrm>
            <a:off x="4520665" y="1491765"/>
            <a:ext cx="3467102" cy="1937235"/>
          </a:xfrm>
          <a:prstGeom prst="roundRect">
            <a:avLst>
              <a:gd name="adj" fmla="val 5095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grpSp>
        <p:nvGrpSpPr>
          <p:cNvPr id="70" name="Group 40">
            <a:extLst>
              <a:ext uri="{FF2B5EF4-FFF2-40B4-BE49-F238E27FC236}">
                <a16:creationId xmlns:a16="http://schemas.microsoft.com/office/drawing/2014/main" id="{645FC2B6-9966-9468-2C77-16D03B7E69E0}"/>
              </a:ext>
            </a:extLst>
          </p:cNvPr>
          <p:cNvGrpSpPr/>
          <p:nvPr/>
        </p:nvGrpSpPr>
        <p:grpSpPr>
          <a:xfrm>
            <a:off x="4655250" y="1647832"/>
            <a:ext cx="3197933" cy="419852"/>
            <a:chOff x="8201025" y="1647832"/>
            <a:chExt cx="3197933" cy="419852"/>
          </a:xfrm>
        </p:grpSpPr>
        <p:pic>
          <p:nvPicPr>
            <p:cNvPr id="71" name="Graphic 41">
              <a:extLst>
                <a:ext uri="{FF2B5EF4-FFF2-40B4-BE49-F238E27FC236}">
                  <a16:creationId xmlns:a16="http://schemas.microsoft.com/office/drawing/2014/main" id="{C6C04A17-6077-3F57-EF5A-922147B7E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979106" y="1647832"/>
              <a:ext cx="419852" cy="419852"/>
            </a:xfrm>
            <a:prstGeom prst="rect">
              <a:avLst/>
            </a:prstGeom>
          </p:spPr>
        </p:pic>
        <p:sp>
          <p:nvSpPr>
            <p:cNvPr id="72" name="TextBox 42">
              <a:extLst>
                <a:ext uri="{FF2B5EF4-FFF2-40B4-BE49-F238E27FC236}">
                  <a16:creationId xmlns:a16="http://schemas.microsoft.com/office/drawing/2014/main" id="{DDE38AA1-17CE-C796-F3C6-8F7AD556209D}"/>
                </a:ext>
              </a:extLst>
            </p:cNvPr>
            <p:cNvSpPr txBox="1"/>
            <p:nvPr/>
          </p:nvSpPr>
          <p:spPr>
            <a:xfrm>
              <a:off x="8201025" y="1703870"/>
              <a:ext cx="2594635" cy="307777"/>
            </a:xfrm>
            <a:prstGeom prst="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EG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Tajawal Medium" panose="00000600000000000000" charset="-78"/>
                  <a:cs typeface="Tajawal Medium" panose="00000600000000000000" charset="-78"/>
                </a:rPr>
                <a:t> الفئة المستهدفة</a:t>
              </a:r>
            </a:p>
          </p:txBody>
        </p:sp>
      </p:grpSp>
      <p:sp>
        <p:nvSpPr>
          <p:cNvPr id="73" name="Rectangle: Rounded Corners 43">
            <a:extLst>
              <a:ext uri="{FF2B5EF4-FFF2-40B4-BE49-F238E27FC236}">
                <a16:creationId xmlns:a16="http://schemas.microsoft.com/office/drawing/2014/main" id="{CEBF3DE1-5042-F17B-0A9C-D5C855C5AAB4}"/>
              </a:ext>
            </a:extLst>
          </p:cNvPr>
          <p:cNvSpPr/>
          <p:nvPr/>
        </p:nvSpPr>
        <p:spPr>
          <a:xfrm>
            <a:off x="608997" y="1491765"/>
            <a:ext cx="3819945" cy="1937235"/>
          </a:xfrm>
          <a:prstGeom prst="roundRect">
            <a:avLst>
              <a:gd name="adj" fmla="val 5095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grpSp>
        <p:nvGrpSpPr>
          <p:cNvPr id="74" name="Group 45">
            <a:extLst>
              <a:ext uri="{FF2B5EF4-FFF2-40B4-BE49-F238E27FC236}">
                <a16:creationId xmlns:a16="http://schemas.microsoft.com/office/drawing/2014/main" id="{56E20B81-A6C1-CC2E-02FD-3976A8C97E05}"/>
              </a:ext>
            </a:extLst>
          </p:cNvPr>
          <p:cNvGrpSpPr/>
          <p:nvPr/>
        </p:nvGrpSpPr>
        <p:grpSpPr>
          <a:xfrm>
            <a:off x="744183" y="1647832"/>
            <a:ext cx="3550175" cy="419852"/>
            <a:chOff x="7848783" y="1647832"/>
            <a:chExt cx="3550175" cy="419852"/>
          </a:xfrm>
        </p:grpSpPr>
        <p:pic>
          <p:nvPicPr>
            <p:cNvPr id="75" name="Graphic 46">
              <a:extLst>
                <a:ext uri="{FF2B5EF4-FFF2-40B4-BE49-F238E27FC236}">
                  <a16:creationId xmlns:a16="http://schemas.microsoft.com/office/drawing/2014/main" id="{6B451E91-535F-EDD7-2EC4-E25EA2F0F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979106" y="1647832"/>
              <a:ext cx="419852" cy="419852"/>
            </a:xfrm>
            <a:prstGeom prst="rect">
              <a:avLst/>
            </a:prstGeom>
          </p:spPr>
        </p:pic>
        <p:sp>
          <p:nvSpPr>
            <p:cNvPr id="76" name="TextBox 47">
              <a:extLst>
                <a:ext uri="{FF2B5EF4-FFF2-40B4-BE49-F238E27FC236}">
                  <a16:creationId xmlns:a16="http://schemas.microsoft.com/office/drawing/2014/main" id="{652F77C3-1613-2DA5-2C40-726DF500232A}"/>
                </a:ext>
              </a:extLst>
            </p:cNvPr>
            <p:cNvSpPr txBox="1"/>
            <p:nvPr/>
          </p:nvSpPr>
          <p:spPr>
            <a:xfrm>
              <a:off x="7848783" y="1703870"/>
              <a:ext cx="2946878" cy="307777"/>
            </a:xfrm>
            <a:prstGeom prst="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EG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Tajawal Medium" panose="00000600000000000000" charset="-78"/>
                  <a:cs typeface="Tajawal Medium" panose="00000600000000000000" charset="-78"/>
                </a:rPr>
                <a:t>أهداف الخطة التسويقية</a:t>
              </a:r>
            </a:p>
          </p:txBody>
        </p:sp>
      </p:grpSp>
      <p:sp>
        <p:nvSpPr>
          <p:cNvPr id="77" name="Rectangle: Rounded Corners 53">
            <a:extLst>
              <a:ext uri="{FF2B5EF4-FFF2-40B4-BE49-F238E27FC236}">
                <a16:creationId xmlns:a16="http://schemas.microsoft.com/office/drawing/2014/main" id="{05BE6D13-6455-8197-5E30-78B951432441}"/>
              </a:ext>
            </a:extLst>
          </p:cNvPr>
          <p:cNvSpPr/>
          <p:nvPr/>
        </p:nvSpPr>
        <p:spPr>
          <a:xfrm>
            <a:off x="4520665" y="3569482"/>
            <a:ext cx="3467102" cy="2602718"/>
          </a:xfrm>
          <a:prstGeom prst="roundRect">
            <a:avLst>
              <a:gd name="adj" fmla="val 5095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grpSp>
        <p:nvGrpSpPr>
          <p:cNvPr id="78" name="Group 55">
            <a:extLst>
              <a:ext uri="{FF2B5EF4-FFF2-40B4-BE49-F238E27FC236}">
                <a16:creationId xmlns:a16="http://schemas.microsoft.com/office/drawing/2014/main" id="{BB573650-1B34-81F9-2AD8-40CEF7CAA9C4}"/>
              </a:ext>
            </a:extLst>
          </p:cNvPr>
          <p:cNvGrpSpPr/>
          <p:nvPr/>
        </p:nvGrpSpPr>
        <p:grpSpPr>
          <a:xfrm>
            <a:off x="4655250" y="3725549"/>
            <a:ext cx="3197933" cy="419852"/>
            <a:chOff x="8201025" y="1647832"/>
            <a:chExt cx="3197933" cy="419852"/>
          </a:xfrm>
        </p:grpSpPr>
        <p:pic>
          <p:nvPicPr>
            <p:cNvPr id="79" name="Graphic 56">
              <a:extLst>
                <a:ext uri="{FF2B5EF4-FFF2-40B4-BE49-F238E27FC236}">
                  <a16:creationId xmlns:a16="http://schemas.microsoft.com/office/drawing/2014/main" id="{ECFFCCED-6DA7-2B17-B744-5C0CC4B09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10979106" y="1647832"/>
              <a:ext cx="419852" cy="419852"/>
            </a:xfrm>
            <a:prstGeom prst="rect">
              <a:avLst/>
            </a:prstGeom>
          </p:spPr>
        </p:pic>
        <p:sp>
          <p:nvSpPr>
            <p:cNvPr id="80" name="TextBox 57">
              <a:extLst>
                <a:ext uri="{FF2B5EF4-FFF2-40B4-BE49-F238E27FC236}">
                  <a16:creationId xmlns:a16="http://schemas.microsoft.com/office/drawing/2014/main" id="{90A90A4A-90FE-FACF-7E63-D3E17052CF7E}"/>
                </a:ext>
              </a:extLst>
            </p:cNvPr>
            <p:cNvSpPr txBox="1"/>
            <p:nvPr/>
          </p:nvSpPr>
          <p:spPr>
            <a:xfrm>
              <a:off x="8201025" y="1703870"/>
              <a:ext cx="2594635" cy="307777"/>
            </a:xfrm>
            <a:prstGeom prst="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Tajawal Medium" panose="00000600000000000000" charset="-78"/>
                  <a:cs typeface="Tajawal Medium" panose="00000600000000000000" charset="-78"/>
                </a:rPr>
                <a:t>قنوات التسويق</a:t>
              </a:r>
              <a:endPara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endParaRPr>
            </a:p>
          </p:txBody>
        </p:sp>
      </p:grpSp>
      <p:sp>
        <p:nvSpPr>
          <p:cNvPr id="81" name="Rectangle: Rounded Corners 58">
            <a:extLst>
              <a:ext uri="{FF2B5EF4-FFF2-40B4-BE49-F238E27FC236}">
                <a16:creationId xmlns:a16="http://schemas.microsoft.com/office/drawing/2014/main" id="{868BEA5D-51EA-7E83-E146-27911283440D}"/>
              </a:ext>
            </a:extLst>
          </p:cNvPr>
          <p:cNvSpPr/>
          <p:nvPr/>
        </p:nvSpPr>
        <p:spPr>
          <a:xfrm>
            <a:off x="608997" y="3569482"/>
            <a:ext cx="3819945" cy="2602718"/>
          </a:xfrm>
          <a:prstGeom prst="roundRect">
            <a:avLst>
              <a:gd name="adj" fmla="val 5095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pic>
        <p:nvPicPr>
          <p:cNvPr id="82" name="Graphic 61">
            <a:extLst>
              <a:ext uri="{FF2B5EF4-FFF2-40B4-BE49-F238E27FC236}">
                <a16:creationId xmlns:a16="http://schemas.microsoft.com/office/drawing/2014/main" id="{79CD0458-CF27-8203-EB37-549071D2013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874506" y="3725549"/>
            <a:ext cx="419852" cy="419852"/>
          </a:xfrm>
          <a:prstGeom prst="rect">
            <a:avLst/>
          </a:prstGeom>
        </p:spPr>
      </p:pic>
      <p:sp>
        <p:nvSpPr>
          <p:cNvPr id="83" name="TextBox 62">
            <a:extLst>
              <a:ext uri="{FF2B5EF4-FFF2-40B4-BE49-F238E27FC236}">
                <a16:creationId xmlns:a16="http://schemas.microsoft.com/office/drawing/2014/main" id="{C32F6836-56FE-3599-CFA1-9CAF43930E64}"/>
              </a:ext>
            </a:extLst>
          </p:cNvPr>
          <p:cNvSpPr txBox="1"/>
          <p:nvPr/>
        </p:nvSpPr>
        <p:spPr>
          <a:xfrm>
            <a:off x="744183" y="3781586"/>
            <a:ext cx="2946878" cy="307777"/>
          </a:xfrm>
          <a:prstGeom prst="rect">
            <a:avLst/>
          </a:prstGeom>
          <a:noFill/>
        </p:spPr>
        <p:txBody>
          <a:bodyPr wrap="square" rtlCol="1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1400" b="1" i="0" dirty="0" err="1">
                <a:solidFill>
                  <a:srgbClr val="C8569E"/>
                </a:solidFill>
                <a:effectLst/>
                <a:latin typeface="Tajawal Medium" panose="00000600000000000000" charset="-78"/>
                <a:cs typeface="Tajawal Medium" panose="00000600000000000000" charset="-78"/>
              </a:rPr>
              <a:t>الأنش</a:t>
            </a:r>
            <a:r>
              <a:rPr lang="ar-SA" sz="1400" b="1" i="0" dirty="0">
                <a:solidFill>
                  <a:srgbClr val="C8569E"/>
                </a:solidFill>
                <a:effectLst/>
                <a:latin typeface="Tajawal Medium" panose="00000600000000000000" charset="-78"/>
                <a:cs typeface="Tajawal Medium" panose="00000600000000000000" charset="-78"/>
              </a:rPr>
              <a:t>ــــ</a:t>
            </a:r>
            <a:r>
              <a:rPr lang="ar-EG" sz="1400" b="1" i="0" dirty="0" err="1">
                <a:solidFill>
                  <a:srgbClr val="C8569E"/>
                </a:solidFill>
                <a:effectLst/>
                <a:latin typeface="Tajawal Medium" panose="00000600000000000000" charset="-78"/>
                <a:cs typeface="Tajawal Medium" panose="00000600000000000000" charset="-78"/>
              </a:rPr>
              <a:t>طة</a:t>
            </a:r>
            <a:r>
              <a:rPr lang="ar-EG" sz="1400" b="1" i="0" dirty="0">
                <a:solidFill>
                  <a:srgbClr val="C8569E"/>
                </a:solidFill>
                <a:effectLst/>
                <a:latin typeface="Tajawal Medium" panose="00000600000000000000" charset="-78"/>
                <a:cs typeface="Tajawal Medium" panose="00000600000000000000" charset="-78"/>
              </a:rPr>
              <a:t> الرئيس</a:t>
            </a:r>
            <a:r>
              <a:rPr lang="ar-SA" sz="1400" b="1" dirty="0">
                <a:solidFill>
                  <a:srgbClr val="C8569E"/>
                </a:solidFill>
                <a:latin typeface="Tajawal Medium" panose="00000600000000000000" charset="-78"/>
                <a:cs typeface="Tajawal Medium" panose="00000600000000000000" charset="-78"/>
              </a:rPr>
              <a:t>ـــ</a:t>
            </a:r>
            <a:r>
              <a:rPr lang="ar-EG" sz="1400" b="1" i="0" dirty="0" err="1">
                <a:solidFill>
                  <a:srgbClr val="C8569E"/>
                </a:solidFill>
                <a:effectLst/>
                <a:latin typeface="Tajawal Medium" panose="00000600000000000000" charset="-78"/>
                <a:cs typeface="Tajawal Medium" panose="00000600000000000000" charset="-78"/>
              </a:rPr>
              <a:t>ية</a:t>
            </a:r>
            <a:r>
              <a:rPr lang="ar-EG" sz="1400" b="1" i="0" dirty="0">
                <a:solidFill>
                  <a:srgbClr val="C8569E"/>
                </a:solidFill>
                <a:effectLst/>
                <a:latin typeface="Tajawal Medium" panose="00000600000000000000" charset="-78"/>
                <a:cs typeface="Tajawal Medium" panose="00000600000000000000" charset="-78"/>
              </a:rPr>
              <a:t> للخ</a:t>
            </a:r>
            <a:r>
              <a:rPr lang="ar-SA" sz="1400" b="1" i="0" dirty="0">
                <a:solidFill>
                  <a:srgbClr val="C8569E"/>
                </a:solidFill>
                <a:effectLst/>
                <a:latin typeface="Tajawal Medium" panose="00000600000000000000" charset="-78"/>
                <a:cs typeface="Tajawal Medium" panose="00000600000000000000" charset="-78"/>
              </a:rPr>
              <a:t>ــــ</a:t>
            </a:r>
            <a:r>
              <a:rPr lang="ar-EG" sz="1400" b="1" i="0" dirty="0" err="1">
                <a:solidFill>
                  <a:srgbClr val="C8569E"/>
                </a:solidFill>
                <a:effectLst/>
                <a:latin typeface="Tajawal Medium" panose="00000600000000000000" charset="-78"/>
                <a:cs typeface="Tajawal Medium" panose="00000600000000000000" charset="-78"/>
              </a:rPr>
              <a:t>طة</a:t>
            </a:r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srgbClr val="C8569E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sp>
        <p:nvSpPr>
          <p:cNvPr id="84" name="TextBox 39">
            <a:extLst>
              <a:ext uri="{FF2B5EF4-FFF2-40B4-BE49-F238E27FC236}">
                <a16:creationId xmlns:a16="http://schemas.microsoft.com/office/drawing/2014/main" id="{DBF10B92-5EBF-2FC0-CB0A-AF70B7A758D2}"/>
              </a:ext>
            </a:extLst>
          </p:cNvPr>
          <p:cNvSpPr txBox="1"/>
          <p:nvPr/>
        </p:nvSpPr>
        <p:spPr>
          <a:xfrm>
            <a:off x="4648199" y="2190078"/>
            <a:ext cx="3212035" cy="646331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marR="0" lvl="0" algn="justLow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1- </a:t>
            </a:r>
          </a:p>
          <a:p>
            <a:pPr marR="0" lvl="0" algn="justLow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>
                <a:solidFill>
                  <a:prstClr val="black"/>
                </a:solidFill>
                <a:latin typeface="Tajawal Medium" panose="00000600000000000000" charset="-78"/>
                <a:cs typeface="Tajawal Medium" panose="00000600000000000000" charset="-78"/>
              </a:rPr>
              <a:t>2-</a:t>
            </a: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sp>
        <p:nvSpPr>
          <p:cNvPr id="85" name="TextBox 44">
            <a:extLst>
              <a:ext uri="{FF2B5EF4-FFF2-40B4-BE49-F238E27FC236}">
                <a16:creationId xmlns:a16="http://schemas.microsoft.com/office/drawing/2014/main" id="{7AAD2EAE-BA5B-14EE-D319-6070FA19DE23}"/>
              </a:ext>
            </a:extLst>
          </p:cNvPr>
          <p:cNvSpPr txBox="1"/>
          <p:nvPr/>
        </p:nvSpPr>
        <p:spPr>
          <a:xfrm>
            <a:off x="737132" y="2190078"/>
            <a:ext cx="3564278" cy="1200329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algn="r" rtl="1"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1- </a:t>
            </a:r>
          </a:p>
          <a:p>
            <a:pPr algn="r" rtl="1">
              <a:defRPr/>
            </a:pPr>
            <a:r>
              <a:rPr lang="ar-SA" dirty="0">
                <a:solidFill>
                  <a:prstClr val="black"/>
                </a:solidFill>
                <a:latin typeface="Tajawal Medium" panose="00000600000000000000" charset="-78"/>
                <a:cs typeface="Tajawal Medium" panose="00000600000000000000" charset="-78"/>
              </a:rPr>
              <a:t>2-</a:t>
            </a:r>
          </a:p>
          <a:p>
            <a:pPr algn="r" rtl="1"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3- </a:t>
            </a:r>
          </a:p>
          <a:p>
            <a:pPr algn="r" rtl="1">
              <a:defRPr/>
            </a:pP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sp>
        <p:nvSpPr>
          <p:cNvPr id="86" name="TextBox 54">
            <a:extLst>
              <a:ext uri="{FF2B5EF4-FFF2-40B4-BE49-F238E27FC236}">
                <a16:creationId xmlns:a16="http://schemas.microsoft.com/office/drawing/2014/main" id="{695451D1-7DB6-9A42-912E-672AF4569E2A}"/>
              </a:ext>
            </a:extLst>
          </p:cNvPr>
          <p:cNvSpPr txBox="1"/>
          <p:nvPr/>
        </p:nvSpPr>
        <p:spPr>
          <a:xfrm>
            <a:off x="4648199" y="4267795"/>
            <a:ext cx="3212035" cy="1477328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marR="0" lvl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1- </a:t>
            </a:r>
          </a:p>
          <a:p>
            <a:pPr marR="0" lvl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>
                <a:solidFill>
                  <a:prstClr val="black"/>
                </a:solidFill>
                <a:latin typeface="Tajawal Medium" panose="00000600000000000000" charset="-78"/>
                <a:cs typeface="Tajawal Medium" panose="00000600000000000000" charset="-78"/>
              </a:rPr>
              <a:t>2- </a:t>
            </a:r>
          </a:p>
          <a:p>
            <a:pPr marR="0" lvl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3-</a:t>
            </a:r>
          </a:p>
          <a:p>
            <a:pPr marR="0" lvl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>
                <a:solidFill>
                  <a:prstClr val="black"/>
                </a:solidFill>
                <a:latin typeface="Tajawal Medium" panose="00000600000000000000" charset="-78"/>
                <a:cs typeface="Tajawal Medium" panose="00000600000000000000" charset="-78"/>
              </a:rPr>
              <a:t> </a:t>
            </a:r>
          </a:p>
          <a:p>
            <a:pPr marR="0" lvl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sp>
        <p:nvSpPr>
          <p:cNvPr id="87" name="TextBox 59">
            <a:extLst>
              <a:ext uri="{FF2B5EF4-FFF2-40B4-BE49-F238E27FC236}">
                <a16:creationId xmlns:a16="http://schemas.microsoft.com/office/drawing/2014/main" id="{288066CA-3A4B-3EE3-881C-6E712EA2D167}"/>
              </a:ext>
            </a:extLst>
          </p:cNvPr>
          <p:cNvSpPr txBox="1"/>
          <p:nvPr/>
        </p:nvSpPr>
        <p:spPr>
          <a:xfrm>
            <a:off x="737132" y="4267795"/>
            <a:ext cx="3564278" cy="1200329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algn="r" rtl="1"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1- </a:t>
            </a:r>
          </a:p>
          <a:p>
            <a:pPr algn="r" rtl="1">
              <a:defRPr/>
            </a:pPr>
            <a:r>
              <a:rPr lang="ar-SA" dirty="0">
                <a:solidFill>
                  <a:prstClr val="black"/>
                </a:solidFill>
                <a:latin typeface="Tajawal Medium" panose="00000600000000000000" charset="-78"/>
                <a:cs typeface="Tajawal Medium" panose="00000600000000000000" charset="-78"/>
              </a:rPr>
              <a:t>2- </a:t>
            </a:r>
          </a:p>
          <a:p>
            <a:pPr algn="r" rtl="1">
              <a:defRPr/>
            </a:pPr>
            <a:r>
              <a:rPr kumimoji="0" lang="ar-S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 Medium" panose="00000600000000000000" charset="-78"/>
                <a:cs typeface="Tajawal Medium" panose="00000600000000000000" charset="-78"/>
              </a:rPr>
              <a:t>3- </a:t>
            </a:r>
          </a:p>
          <a:p>
            <a:pPr algn="r" rtl="1">
              <a:defRPr/>
            </a:pP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jawal Medium" panose="00000600000000000000" charset="-78"/>
              <a:cs typeface="Tajawal Medium" panose="00000600000000000000" charset="-78"/>
            </a:endParaRPr>
          </a:p>
        </p:txBody>
      </p:sp>
      <p:graphicFrame>
        <p:nvGraphicFramePr>
          <p:cNvPr id="88" name="جدول 87">
            <a:extLst>
              <a:ext uri="{FF2B5EF4-FFF2-40B4-BE49-F238E27FC236}">
                <a16:creationId xmlns:a16="http://schemas.microsoft.com/office/drawing/2014/main" id="{65189121-5B4D-1A22-9F5B-CB7A38F4CD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745103"/>
              </p:ext>
            </p:extLst>
          </p:nvPr>
        </p:nvGraphicFramePr>
        <p:xfrm>
          <a:off x="8242832" y="2447925"/>
          <a:ext cx="3212036" cy="3219450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948793">
                  <a:extLst>
                    <a:ext uri="{9D8B030D-6E8A-4147-A177-3AD203B41FA5}">
                      <a16:colId xmlns:a16="http://schemas.microsoft.com/office/drawing/2014/main" val="604221177"/>
                    </a:ext>
                  </a:extLst>
                </a:gridCol>
                <a:gridCol w="2263243">
                  <a:extLst>
                    <a:ext uri="{9D8B030D-6E8A-4147-A177-3AD203B41FA5}">
                      <a16:colId xmlns:a16="http://schemas.microsoft.com/office/drawing/2014/main" val="645892114"/>
                    </a:ext>
                  </a:extLst>
                </a:gridCol>
              </a:tblGrid>
              <a:tr h="643890">
                <a:tc>
                  <a:txBody>
                    <a:bodyPr/>
                    <a:lstStyle/>
                    <a:p>
                      <a:pPr algn="r" rtl="1"/>
                      <a:r>
                        <a:rPr lang="ar-SA" dirty="0">
                          <a:latin typeface="Tajawal Medium" panose="00000600000000000000" charset="-78"/>
                          <a:cs typeface="Tajawal Medium" panose="00000600000000000000" charset="-78"/>
                        </a:rPr>
                        <a:t>العضو</a:t>
                      </a:r>
                      <a:endParaRPr lang="ar-EG" dirty="0">
                        <a:latin typeface="Tajawal Medium" panose="00000600000000000000" charset="-78"/>
                        <a:cs typeface="Tajawal Medium" panose="00000600000000000000" charset="-7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>
                          <a:latin typeface="Tajawal Medium" panose="00000600000000000000" charset="-78"/>
                          <a:cs typeface="Tajawal Medium" panose="00000600000000000000" charset="-78"/>
                        </a:rPr>
                        <a:t>مسؤوليته</a:t>
                      </a:r>
                      <a:endParaRPr lang="ar-EG" dirty="0">
                        <a:latin typeface="Tajawal Medium" panose="00000600000000000000" charset="-78"/>
                        <a:cs typeface="Tajawal Medium" panose="00000600000000000000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365867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pPr algn="r" rtl="1"/>
                      <a:endParaRPr lang="ar-EG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ar-E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6110376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pPr algn="r" rtl="1"/>
                      <a:endParaRPr lang="ar-EG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ar-E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7613489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pPr algn="r" rtl="1"/>
                      <a:endParaRPr lang="ar-EG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ar-E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1106635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pPr algn="r" rtl="1"/>
                      <a:endParaRPr lang="ar-EG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618311"/>
                  </a:ext>
                </a:extLst>
              </a:tr>
            </a:tbl>
          </a:graphicData>
        </a:graphic>
      </p:graphicFrame>
      <p:sp>
        <p:nvSpPr>
          <p:cNvPr id="89" name="مربع نص 88">
            <a:extLst>
              <a:ext uri="{FF2B5EF4-FFF2-40B4-BE49-F238E27FC236}">
                <a16:creationId xmlns:a16="http://schemas.microsoft.com/office/drawing/2014/main" id="{AC0D4AB0-764C-C951-E445-ABD5CF5BEE29}"/>
              </a:ext>
            </a:extLst>
          </p:cNvPr>
          <p:cNvSpPr txBox="1"/>
          <p:nvPr/>
        </p:nvSpPr>
        <p:spPr>
          <a:xfrm>
            <a:off x="3874506" y="776426"/>
            <a:ext cx="442912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C8569E"/>
                </a:solidFill>
                <a:latin typeface="Tajawal Medium" panose="00000600000000000000" charset="-78"/>
                <a:cs typeface="Tajawal Medium" panose="00000600000000000000" charset="-78"/>
              </a:rPr>
              <a:t>الخـــــطــــة التــــســـويــــقيــــة </a:t>
            </a:r>
            <a:endParaRPr lang="ar-EG" sz="2400" b="1" dirty="0">
              <a:solidFill>
                <a:srgbClr val="C8569E"/>
              </a:solidFill>
              <a:latin typeface="Tajawal Medium" panose="00000600000000000000" charset="-78"/>
              <a:cs typeface="Tajawal Medium" panose="0000060000000000000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19177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مربع نص 46">
            <a:extLst>
              <a:ext uri="{FF2B5EF4-FFF2-40B4-BE49-F238E27FC236}">
                <a16:creationId xmlns:a16="http://schemas.microsoft.com/office/drawing/2014/main" id="{2057486E-4C86-8BA2-90C9-DAEDB1F4181D}"/>
              </a:ext>
            </a:extLst>
          </p:cNvPr>
          <p:cNvSpPr txBox="1"/>
          <p:nvPr/>
        </p:nvSpPr>
        <p:spPr>
          <a:xfrm>
            <a:off x="4410074" y="414504"/>
            <a:ext cx="4429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rgbClr val="C8569E"/>
                </a:solidFill>
                <a:latin typeface="Tajawal Medium" panose="00000600000000000000" charset="-78"/>
                <a:cs typeface="Tajawal Medium" panose="00000600000000000000" charset="-78"/>
              </a:rPr>
              <a:t>الخـــــطــــة التـنــــفـيذيـــة</a:t>
            </a:r>
            <a:endParaRPr lang="ar-EG" sz="2800" b="1" dirty="0">
              <a:solidFill>
                <a:srgbClr val="C8569E"/>
              </a:solidFill>
              <a:latin typeface="Tajawal Medium" panose="00000600000000000000" charset="-78"/>
              <a:cs typeface="Tajawal Medium" panose="00000600000000000000" charset="-78"/>
            </a:endParaRPr>
          </a:p>
        </p:txBody>
      </p:sp>
      <p:graphicFrame>
        <p:nvGraphicFramePr>
          <p:cNvPr id="48" name="جدول 20">
            <a:extLst>
              <a:ext uri="{FF2B5EF4-FFF2-40B4-BE49-F238E27FC236}">
                <a16:creationId xmlns:a16="http://schemas.microsoft.com/office/drawing/2014/main" id="{5231CAB3-700B-5786-F5F9-79B8E16D37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476363"/>
              </p:ext>
            </p:extLst>
          </p:nvPr>
        </p:nvGraphicFramePr>
        <p:xfrm>
          <a:off x="926783" y="2040890"/>
          <a:ext cx="10509660" cy="3688080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1751610">
                  <a:extLst>
                    <a:ext uri="{9D8B030D-6E8A-4147-A177-3AD203B41FA5}">
                      <a16:colId xmlns:a16="http://schemas.microsoft.com/office/drawing/2014/main" val="9446805"/>
                    </a:ext>
                  </a:extLst>
                </a:gridCol>
                <a:gridCol w="2598233">
                  <a:extLst>
                    <a:ext uri="{9D8B030D-6E8A-4147-A177-3AD203B41FA5}">
                      <a16:colId xmlns:a16="http://schemas.microsoft.com/office/drawing/2014/main" val="26070337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1870349582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val="3870743320"/>
                    </a:ext>
                  </a:extLst>
                </a:gridCol>
                <a:gridCol w="1522132">
                  <a:extLst>
                    <a:ext uri="{9D8B030D-6E8A-4147-A177-3AD203B41FA5}">
                      <a16:colId xmlns:a16="http://schemas.microsoft.com/office/drawing/2014/main" val="699838461"/>
                    </a:ext>
                  </a:extLst>
                </a:gridCol>
                <a:gridCol w="1751610">
                  <a:extLst>
                    <a:ext uri="{9D8B030D-6E8A-4147-A177-3AD203B41FA5}">
                      <a16:colId xmlns:a16="http://schemas.microsoft.com/office/drawing/2014/main" val="732644145"/>
                    </a:ext>
                  </a:extLst>
                </a:gridCol>
              </a:tblGrid>
              <a:tr h="492687">
                <a:tc>
                  <a:txBody>
                    <a:bodyPr/>
                    <a:lstStyle/>
                    <a:p>
                      <a:pPr algn="ctr" rtl="1"/>
                      <a:r>
                        <a:rPr lang="ar-EG" sz="1400" b="0" kern="1200" dirty="0">
                          <a:solidFill>
                            <a:schemeClr val="bg1"/>
                          </a:solidFill>
                          <a:effectLst/>
                          <a:latin typeface="Tajawal Medium" panose="00000600000000000000" charset="-78"/>
                          <a:cs typeface="Tajawal Medium" panose="00000600000000000000" charset="-78"/>
                        </a:rPr>
                        <a:t>النشاط </a:t>
                      </a:r>
                      <a:r>
                        <a:rPr lang="ar-SA" sz="1400" b="0" kern="1200" dirty="0">
                          <a:solidFill>
                            <a:schemeClr val="bg1"/>
                          </a:solidFill>
                          <a:effectLst/>
                          <a:latin typeface="Tajawal Medium" panose="00000600000000000000" charset="-78"/>
                          <a:cs typeface="Tajawal Medium" panose="00000600000000000000" charset="-78"/>
                        </a:rPr>
                        <a:t>التسويقي</a:t>
                      </a:r>
                      <a:endParaRPr lang="ar-SA" sz="1400" b="0" dirty="0">
                        <a:solidFill>
                          <a:schemeClr val="bg1"/>
                        </a:solidFill>
                        <a:latin typeface="Tajawal Medium" panose="00000600000000000000" charset="-78"/>
                        <a:cs typeface="Tajawal Medium" panose="00000600000000000000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0" dirty="0">
                          <a:solidFill>
                            <a:schemeClr val="bg1"/>
                          </a:solidFill>
                          <a:latin typeface="Tajawal Medium" panose="00000600000000000000" charset="-78"/>
                          <a:cs typeface="Tajawal Medium" panose="00000600000000000000" charset="-78"/>
                        </a:rPr>
                        <a:t>الخطوات التنفيذية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0" dirty="0">
                          <a:solidFill>
                            <a:schemeClr val="bg1"/>
                          </a:solidFill>
                          <a:latin typeface="Tajawal Medium" panose="00000600000000000000" charset="-78"/>
                          <a:cs typeface="Tajawal Medium" panose="00000600000000000000" charset="-78"/>
                        </a:rPr>
                        <a:t>المسؤول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0" dirty="0">
                          <a:solidFill>
                            <a:schemeClr val="bg1"/>
                          </a:solidFill>
                          <a:latin typeface="Tajawal Medium" panose="00000600000000000000" charset="-78"/>
                          <a:cs typeface="Tajawal Medium" panose="00000600000000000000" charset="-78"/>
                        </a:rPr>
                        <a:t>قناة التسويق</a:t>
                      </a:r>
                    </a:p>
                    <a:p>
                      <a:pPr algn="ctr" rtl="1"/>
                      <a:endParaRPr lang="ar-SA" sz="1400" b="0" dirty="0">
                        <a:solidFill>
                          <a:schemeClr val="bg1"/>
                        </a:solidFill>
                        <a:latin typeface="Tajawal Medium" panose="00000600000000000000" charset="-78"/>
                        <a:cs typeface="Tajawal Medium" panose="00000600000000000000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0" dirty="0">
                          <a:solidFill>
                            <a:schemeClr val="bg1"/>
                          </a:solidFill>
                          <a:latin typeface="Tajawal Medium" panose="00000600000000000000" charset="-78"/>
                          <a:cs typeface="Tajawal Medium" panose="00000600000000000000" charset="-78"/>
                        </a:rPr>
                        <a:t>تاريخ البدء والانتهاء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400" b="0" kern="1200" dirty="0">
                          <a:solidFill>
                            <a:schemeClr val="bg1"/>
                          </a:solidFill>
                          <a:effectLst/>
                          <a:latin typeface="Tajawal Medium" panose="00000600000000000000" charset="-78"/>
                          <a:cs typeface="Tajawal Medium" panose="00000600000000000000" charset="-78"/>
                        </a:rPr>
                        <a:t>حالة الانجاز</a:t>
                      </a:r>
                      <a:endParaRPr lang="ar-SA" sz="1400" b="0" dirty="0">
                        <a:solidFill>
                          <a:schemeClr val="bg1"/>
                        </a:solidFill>
                        <a:latin typeface="Tajawal Medium" panose="00000600000000000000" charset="-78"/>
                        <a:cs typeface="Tajawal Medium" panose="00000600000000000000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2772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dirty="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dirty="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dirty="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dirty="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411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dirty="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855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 dirty="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76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79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49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 dirty="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dirty="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5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dirty="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522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dirty="0">
                        <a:solidFill>
                          <a:srgbClr val="4D2B78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4868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41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تميز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D2B76"/>
      </a:accent1>
      <a:accent2>
        <a:srgbClr val="CA57A0"/>
      </a:accent2>
      <a:accent3>
        <a:srgbClr val="872C90"/>
      </a:accent3>
      <a:accent4>
        <a:srgbClr val="CA56A0"/>
      </a:accent4>
      <a:accent5>
        <a:srgbClr val="692780"/>
      </a:accent5>
      <a:accent6>
        <a:srgbClr val="3A3838"/>
      </a:accent6>
      <a:hlink>
        <a:srgbClr val="692780"/>
      </a:hlink>
      <a:folHlink>
        <a:srgbClr val="CA56A0"/>
      </a:folHlink>
    </a:clrScheme>
    <a:fontScheme name="Custom 14">
      <a:majorFont>
        <a:latin typeface="Montserrat Black"/>
        <a:ea typeface=""/>
        <a:cs typeface="Swissra-Black"/>
      </a:majorFont>
      <a:minorFont>
        <a:latin typeface="Montserrat "/>
        <a:ea typeface=""/>
        <a:cs typeface="Swissra-Norm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C5CFD7623C574B9D349410ACB4260F" ma:contentTypeVersion="15" ma:contentTypeDescription="Create a new document." ma:contentTypeScope="" ma:versionID="3780df4782574e5ddd0c72b7146dad5b">
  <xsd:schema xmlns:xsd="http://www.w3.org/2001/XMLSchema" xmlns:xs="http://www.w3.org/2001/XMLSchema" xmlns:p="http://schemas.microsoft.com/office/2006/metadata/properties" xmlns:ns3="1e6de373-969e-4ee0-b479-c23cfa7bb962" xmlns:ns4="b76ccdec-b8b0-445d-8e50-5553a8480739" targetNamespace="http://schemas.microsoft.com/office/2006/metadata/properties" ma:root="true" ma:fieldsID="7ebbbfd3a089abcb3cf26d7c723ec9e0" ns3:_="" ns4:_="">
    <xsd:import namespace="1e6de373-969e-4ee0-b479-c23cfa7bb962"/>
    <xsd:import namespace="b76ccdec-b8b0-445d-8e50-5553a8480739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6de373-969e-4ee0-b479-c23cfa7bb962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ccdec-b8b0-445d-8e50-5553a8480739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e6de373-969e-4ee0-b479-c23cfa7bb962" xsi:nil="true"/>
  </documentManagement>
</p:properties>
</file>

<file path=customXml/itemProps1.xml><?xml version="1.0" encoding="utf-8"?>
<ds:datastoreItem xmlns:ds="http://schemas.openxmlformats.org/officeDocument/2006/customXml" ds:itemID="{6AB67689-987F-473F-937C-E122B8784E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6de373-969e-4ee0-b479-c23cfa7bb962"/>
    <ds:schemaRef ds:uri="b76ccdec-b8b0-445d-8e50-5553a84807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4A65BAB-EA72-416B-BDA9-3FB2E1332D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B562F1-AD15-49E5-820B-8B2CC66E5216}">
  <ds:schemaRefs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metadata/properties"/>
    <ds:schemaRef ds:uri="b76ccdec-b8b0-445d-8e50-5553a8480739"/>
    <ds:schemaRef ds:uri="http://purl.org/dc/dcmitype/"/>
    <ds:schemaRef ds:uri="http://schemas.microsoft.com/office/2006/documentManagement/types"/>
    <ds:schemaRef ds:uri="http://schemas.microsoft.com/office/infopath/2007/PartnerControls"/>
    <ds:schemaRef ds:uri="1e6de373-969e-4ee0-b479-c23cfa7bb962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101</Words>
  <Application>Microsoft Office PowerPoint</Application>
  <PresentationFormat>شاشة عريضة</PresentationFormat>
  <Paragraphs>57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8" baseType="lpstr">
      <vt:lpstr>Montserrat </vt:lpstr>
      <vt:lpstr>Segoe UI</vt:lpstr>
      <vt:lpstr>Tajawal Medium</vt:lpstr>
      <vt:lpstr>Arial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Alshimaa AbdElhameed</dc:creator>
  <dc:description>alshimaa.abdelhameed@gmail.com</dc:description>
  <cp:lastModifiedBy>Abeer Alsharafi</cp:lastModifiedBy>
  <cp:revision>7</cp:revision>
  <dcterms:created xsi:type="dcterms:W3CDTF">2023-09-16T10:17:49Z</dcterms:created>
  <dcterms:modified xsi:type="dcterms:W3CDTF">2024-02-28T12:36:16Z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0x01010009C5CFD7623C574B9D349410ACB4260F</vt:lpwstr>
  </property>
</Properties>
</file>